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049-6714-4448-BE0E-8DDC5641C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06F6F-B61C-41FD-8C61-3EB310CF0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5558-5696-4C47-93EB-8117C96C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C5AF-5B92-4A82-904D-A74CEE67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A413-195B-4B24-A4F3-DD499C21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C47C-40E1-4194-9A49-BCEBEB82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2E2A-D255-4EA0-A1B3-3D5CEDCC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5D35-F189-46BB-B8EF-CB79E8E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B701-B762-41AF-9AA8-53F0D4B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2D11-CE3C-41A3-B7F2-29CEC44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9BF7-5BB1-438D-B7E7-51E3E920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384C9-544D-4385-9F6A-A216688B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6BAA-FCCD-4683-8A38-AA73E017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1B3B-FC17-4C87-B5AE-9864C198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12C-9562-4C83-AD1D-334B85F5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6C86-DF3A-4B96-95DB-5155490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0A0C-595B-4843-8C20-A52D759D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89E7-69BA-423D-A657-79B8F7D8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6BD8-794C-4228-8920-6E5993B8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CB99-0FB0-4651-959B-FC70E49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C4BA-2372-449D-8F29-BC3279AE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30AE-E63D-4081-9D2B-389168EA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C07A-9495-4DE8-92EA-BEE07B0A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39A6-8D4E-4CAF-B4D5-B1FDB9B2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B325-0918-4E8F-891D-9863E00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7D4-27D2-4598-B6FC-8B1531E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CEC-72A5-4659-8B6E-0593615E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243C-663E-4DB1-B7BC-0B62132A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3E17-BD59-4834-9ABB-AD9194C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2CEF-EF6F-4042-903C-8D9FA063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0101-3FCA-41A5-BF6B-A50C3996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5FBC-B4DB-49CD-AB39-F7FFB925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F0DD-2E3E-400F-A314-041EF683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B9BE-71BA-4D14-A8AD-4F0B5CEC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10BDD-0840-4DFE-B52B-E4ECD9BD9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9AF6A-4410-4034-BB8F-6233B098C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DBBCA-DA6B-4025-9E2C-E0C240B9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21556-750D-4616-8918-961EE36E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9D1F5-F655-43BB-902D-C615FA94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2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7085-0163-4225-87AD-D312E72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D078A-0548-41DA-80DB-33118D8C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36CE0-7D59-47A8-B8C8-56BD4F12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709D-CB55-441E-89B3-5F1155D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88465-B436-4566-9B8D-16E2F84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46350-DC9A-4D69-AC59-042D2DF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278B-99AB-43F2-BF88-6581B75F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F857-FF8D-431C-8DAF-34EDC649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CB96-12B1-4A2F-B3C5-F15591AC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8959-F32F-4CBD-93B1-8D2BB29D2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361E-4699-4167-BD93-B6184F64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7283-B949-47EB-8428-BD09EFFC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39A8-AA72-4CFA-8D3E-EF324534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E02E-20CB-40F7-B0B8-26ADA686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E1E09-0EB3-45B4-BF9B-77EA39AB1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F6DF-620B-4FEF-A5D6-41B7E945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B378-1C6B-40B5-8BC1-0FC3AEE1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A0E2-A13C-4B18-8819-54DECE9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07A37-0D21-444D-9686-08481AB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5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A8719-654E-4D0A-9990-4D7A7366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774B-BE78-46F0-84AE-3F4B2990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44B7-6AB0-4AE3-8E22-5FF56F426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32E0-9F1D-425A-86C9-29DD9A2AA0AC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BF35-D098-4A69-9972-1454FFE14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E9C-2E7C-484B-9199-F8E6D7986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A571-7BF9-4548-AD11-4D9D5C894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5416A-F25D-4B98-889D-8A2BB354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00187"/>
            <a:ext cx="1124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D237D9-FA4C-4E0F-B6C9-3E37A9A9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619250"/>
            <a:ext cx="9201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FE36F-48CE-4888-A0A6-CC597C9C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66900"/>
            <a:ext cx="8705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D047A-B361-4699-989F-7ECD2A4B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52587"/>
            <a:ext cx="8610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78F69-04DE-4486-889C-6B3609F4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1487"/>
            <a:ext cx="112395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56C518-8BFC-49EB-B65D-94892BD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447675"/>
            <a:ext cx="110204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5175E-8D17-446A-A79D-AD8AD8CE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04962"/>
            <a:ext cx="11315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FBFF3-9633-4412-95AD-FE109A52E10B}"/>
              </a:ext>
            </a:extLst>
          </p:cNvPr>
          <p:cNvSpPr/>
          <p:nvPr/>
        </p:nvSpPr>
        <p:spPr>
          <a:xfrm>
            <a:off x="3048000" y="28288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/>
              <a:t>powershell</a:t>
            </a:r>
            <a:r>
              <a:rPr lang="en-IN" sz="2400" dirty="0"/>
              <a:t> -</a:t>
            </a:r>
            <a:r>
              <a:rPr lang="en-IN" sz="2400" dirty="0" err="1"/>
              <a:t>ExecutionPolicy</a:t>
            </a:r>
            <a:r>
              <a:rPr lang="en-IN" sz="2400" dirty="0"/>
              <a:t> </a:t>
            </a:r>
            <a:r>
              <a:rPr lang="en-IN" sz="2400" dirty="0" err="1"/>
              <a:t>ByPass</a:t>
            </a:r>
            <a:r>
              <a:rPr lang="en-IN" sz="2400" dirty="0"/>
              <a:t> -File "C:\Jenkins\workspace\Vertex_Backend\build.ps1" -Target %TARGET% -</a:t>
            </a:r>
            <a:r>
              <a:rPr lang="en-IN" sz="2400" dirty="0" err="1"/>
              <a:t>ScriptArgs</a:t>
            </a:r>
            <a:r>
              <a:rPr lang="en-IN" sz="2400" dirty="0"/>
              <a:t> "--</a:t>
            </a:r>
            <a:r>
              <a:rPr lang="en-IN" sz="2400" dirty="0" err="1"/>
              <a:t>buildCounter</a:t>
            </a:r>
            <a:r>
              <a:rPr lang="en-IN" sz="2400" dirty="0"/>
              <a:t>=%SOURCE_BUILD_NUMBER%"</a:t>
            </a:r>
          </a:p>
        </p:txBody>
      </p:sp>
    </p:spTree>
    <p:extLst>
      <p:ext uri="{BB962C8B-B14F-4D97-AF65-F5344CB8AC3E}">
        <p14:creationId xmlns:p14="http://schemas.microsoft.com/office/powerpoint/2010/main" val="151186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HARIBABU</dc:creator>
  <cp:lastModifiedBy>HARIBABU</cp:lastModifiedBy>
  <cp:revision>1</cp:revision>
  <dcterms:created xsi:type="dcterms:W3CDTF">2019-12-16T05:04:06Z</dcterms:created>
  <dcterms:modified xsi:type="dcterms:W3CDTF">2019-12-16T05:09:37Z</dcterms:modified>
</cp:coreProperties>
</file>