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487-E4AA-4843-B129-80858E515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FCE-CAB8-4293-BFA0-384F83E4F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518D-F0B8-46B5-9203-BAED6A68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6937-A5C1-49B5-AB69-9BF25FC6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8599-AC8C-4818-9060-96E1F82D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6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367B-3F1E-4C5D-8FF4-B91869D2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2E1A-9C88-40D8-8504-B4D05CEE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4A31-FDC9-4061-BAB4-B6AE2295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2182-7EE7-477F-8189-EFE348FE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7C70-0B89-4F6E-BC19-E021A23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12F-DFBC-4CB3-BCAC-69F38451D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1F90D-D826-4F38-8342-BAEF460C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8922-BE5C-4A27-9716-E7592AA7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7840-1AB1-41B7-A749-E579AB61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9825-8B26-4BCA-A205-6F2D0FCE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3DCD-DCA3-4E00-8102-4301B79E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0759-B87A-4B45-A5A2-DD178098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0E33-D301-4CCF-BBCA-225616D9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3436-C8F0-4683-A1C1-EDA6816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D8D6-700C-4254-B725-C5319114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2542-3F47-496F-9DD9-BE077CF5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843E5-D573-4DAE-B2A2-BC186EC6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9CF8-99FC-41DD-832A-95807576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9EDA-FBF4-43B5-81D7-479C8D14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0C57-3D50-4BF4-A3E7-2A831722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C83-22C4-4AB7-A08F-56F4441F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2B6A-8A64-4E64-82E7-0354F413F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BA69-7DF3-44AC-AD69-885C037B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AB19D-D3AD-4BE8-933A-35438140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F1DD-E405-4066-885E-2E0A66C6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D260-7E61-41C6-A353-DB6120C9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8CC5-8EDD-4317-8734-55630C88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A954-EA39-4E82-938A-A38FBD68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051B4-9BBE-492C-810E-DE5FB1BE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CADAE-7CC5-4B89-AEE5-AAA758CA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0CD00-F5F5-4776-9FD7-8AA675C94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66BA-3E8D-4EFE-AD32-F2EBCDAC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C90CE-21B8-479F-895F-7F39D896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F2327-3299-441F-B1D1-8D025999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79E-01BF-4E41-A54A-ADBCE6FE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9133-241C-45A6-9119-5C4E679C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D25D4-FAC7-4997-A756-1E4C13EB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A77E2-5F4C-4332-8BDE-4C048A6D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9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25836-01D6-4514-A0DD-0954BF55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BDA6-1279-4B90-82E7-0FBC6627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B61E5-4234-401F-BCF3-493A7D65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7BA9-2485-417C-A5A6-B159187B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817D-D247-4841-8B70-7D6CC6F2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8090F-1E65-49EB-98FC-997B49532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B86A9-1F20-49CA-A1EF-DD3F9271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A8EC1-DD75-406D-9800-56D2A536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2413-FDE8-4534-9FD2-B585C834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3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0575-765B-4367-B9C5-CEA0A8DA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FC3BF-83C4-4D5A-B1DB-FE649273D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D9C0F-7278-4C64-A533-AE0E556F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8CD5-7CA1-46EE-B033-DEE81EFB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B9060-6939-43BA-9609-3198B9FE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2FF83-7D0C-44E2-90EF-7F340FEA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591FE-AFB8-4AB2-B466-5BF95D4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5EE8B-63BB-4706-B456-FC942AB5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9838-7D00-468F-8136-DCD0AED7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126E-756A-4C87-A1AF-1D89644B042D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1311-4DC2-45E9-B06F-CAAD5A322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E4AD-3025-4CF8-A477-48056BAC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A895-B538-461A-BA55-A8946D967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792A6-9F0E-4FCB-9C83-48FEE93F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9562"/>
            <a:ext cx="115824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3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1DCC89-498A-4D1E-AE17-ED7F2F4E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390525"/>
            <a:ext cx="109632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C8970-78B4-4B32-B07E-BD3F56F5AE34}"/>
              </a:ext>
            </a:extLst>
          </p:cNvPr>
          <p:cNvSpPr/>
          <p:nvPr/>
        </p:nvSpPr>
        <p:spPr>
          <a:xfrm>
            <a:off x="3048000" y="269033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C:\OctopusTools\octo push --package=Vertex_Frontend.%PACKAGE_VERSION%.zip --replace-existing --server=https://vertexdr.octopus.app --</a:t>
            </a:r>
            <a:r>
              <a:rPr lang="en-IN" sz="2400" dirty="0" err="1"/>
              <a:t>apiKey</a:t>
            </a:r>
            <a:r>
              <a:rPr lang="en-IN" sz="2400" dirty="0"/>
              <a:t>=API-OJMOPXMU0VUB9LNMP5UU0H5AGKK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45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48DFE-E314-458A-912C-B5048C76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00212"/>
            <a:ext cx="112585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A7B4DE-1185-4895-9D29-659AB12E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585787"/>
            <a:ext cx="112585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4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A1CF95-E842-4771-90D3-23E9419B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19325"/>
            <a:ext cx="109347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7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534F5-5CAF-4858-98A2-5B1A7379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014537"/>
            <a:ext cx="11068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0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50BEC-4C26-4208-8BC9-DA2938BA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981200"/>
            <a:ext cx="11058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77C03-999C-4D89-8175-FB22342C69E0}"/>
              </a:ext>
            </a:extLst>
          </p:cNvPr>
          <p:cNvSpPr/>
          <p:nvPr/>
        </p:nvSpPr>
        <p:spPr>
          <a:xfrm>
            <a:off x="3048000" y="14100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node --</a:t>
            </a:r>
            <a:r>
              <a:rPr lang="en-IN" sz="2400" dirty="0" err="1"/>
              <a:t>max_old_space_size</a:t>
            </a:r>
            <a:r>
              <a:rPr lang="en-IN" sz="2400" dirty="0"/>
              <a:t>=8192 </a:t>
            </a:r>
            <a:r>
              <a:rPr lang="en-IN" sz="2400" dirty="0" err="1"/>
              <a:t>node_modules</a:t>
            </a:r>
            <a:r>
              <a:rPr lang="en-IN" sz="2400" dirty="0"/>
              <a:t>/@angular/cli/bin/ng build --prod</a:t>
            </a:r>
          </a:p>
        </p:txBody>
      </p:sp>
    </p:spTree>
    <p:extLst>
      <p:ext uri="{BB962C8B-B14F-4D97-AF65-F5344CB8AC3E}">
        <p14:creationId xmlns:p14="http://schemas.microsoft.com/office/powerpoint/2010/main" val="11444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C7FF1-E340-4489-8D1B-A411CC02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128837"/>
            <a:ext cx="10810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FD771-4237-46D1-9CDB-7FA5E3907B91}"/>
              </a:ext>
            </a:extLst>
          </p:cNvPr>
          <p:cNvSpPr/>
          <p:nvPr/>
        </p:nvSpPr>
        <p:spPr>
          <a:xfrm>
            <a:off x="3048000" y="28288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C:\OctopusTools\octo pack --id=</a:t>
            </a:r>
            <a:r>
              <a:rPr lang="en-IN" sz="2400" dirty="0" err="1"/>
              <a:t>Vertex_Frontend</a:t>
            </a:r>
            <a:r>
              <a:rPr lang="en-IN" sz="2400" dirty="0"/>
              <a:t> --version=%PACKAGE_VERSION% --format=Zip --</a:t>
            </a:r>
            <a:r>
              <a:rPr lang="en-IN" sz="2400" dirty="0" err="1"/>
              <a:t>basePath</a:t>
            </a:r>
            <a:r>
              <a:rPr lang="en-IN" sz="2400" dirty="0"/>
              <a:t>=C:\Jenkins\workspace\Vertex_Frontend\src\VertexDrWebClient\dist</a:t>
            </a:r>
          </a:p>
        </p:txBody>
      </p:sp>
    </p:spTree>
    <p:extLst>
      <p:ext uri="{BB962C8B-B14F-4D97-AF65-F5344CB8AC3E}">
        <p14:creationId xmlns:p14="http://schemas.microsoft.com/office/powerpoint/2010/main" val="223971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HARIBABU</dc:creator>
  <cp:lastModifiedBy>HARIBABU</cp:lastModifiedBy>
  <cp:revision>2</cp:revision>
  <dcterms:created xsi:type="dcterms:W3CDTF">2019-12-16T04:36:30Z</dcterms:created>
  <dcterms:modified xsi:type="dcterms:W3CDTF">2019-12-16T04:48:12Z</dcterms:modified>
</cp:coreProperties>
</file>