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40DE3-5DEF-4C0F-9E06-7DF9510D5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991484-6087-41E7-93E0-80DB237D5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C9CAC-B41C-4E72-992D-9CDF02686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D531-4148-444F-BA23-A7A2C5884B8A}" type="datetimeFigureOut">
              <a:rPr lang="en-IN" smtClean="0"/>
              <a:t>11-12-2019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4E5CB-DAD1-40CC-BDD3-F6CE542F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28D97-D515-4745-BC5D-6B2FD35E2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13FB5-081B-496D-8A55-BCF4BF3AA5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182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0C8D2-E336-456A-98F5-583AA1E1B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4973BD-21DE-46C6-B7D0-C02FFFBF6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8C319-920A-4898-AD6E-FB9C62ED5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D531-4148-444F-BA23-A7A2C5884B8A}" type="datetimeFigureOut">
              <a:rPr lang="en-IN" smtClean="0"/>
              <a:t>11-12-2019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31B1F-B72F-4A3A-997A-5EC265251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C6CBE-F50D-4177-A0EC-F157B2335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13FB5-081B-496D-8A55-BCF4BF3AA5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65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F41CDE-7DD4-4406-AE20-4523D62C0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E4176-83D8-44FA-BA35-7E8BFC6C3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F8249-53BC-4AE2-9BCA-FF16E56FD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D531-4148-444F-BA23-A7A2C5884B8A}" type="datetimeFigureOut">
              <a:rPr lang="en-IN" smtClean="0"/>
              <a:t>11-12-2019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C244B-1B80-494B-85D7-7735336E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B54F9-DE2B-4B79-A035-ACF7EDAAE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13FB5-081B-496D-8A55-BCF4BF3AA5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281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9EC1C-8AFD-4FF1-86A5-8CBC0293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11686-6F51-4B24-B679-E2C07457C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0699B-FBB1-4271-98E3-E6E55691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D531-4148-444F-BA23-A7A2C5884B8A}" type="datetimeFigureOut">
              <a:rPr lang="en-IN" smtClean="0"/>
              <a:t>11-12-2019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CDE0F-7144-4F27-8049-CFD8288B4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D56DD-8E6D-48E6-882F-DB11007A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13FB5-081B-496D-8A55-BCF4BF3AA5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24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8C34D-C859-4C92-A184-785A11B6D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62003-DFB1-4BAF-AC0E-9280199AF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85DCF-620B-4B31-94C5-34B594890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D531-4148-444F-BA23-A7A2C5884B8A}" type="datetimeFigureOut">
              <a:rPr lang="en-IN" smtClean="0"/>
              <a:t>11-12-2019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6CC90-45B7-482D-9EEB-35FFD203B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B3E43-4FEE-4668-865A-EEBFDCFB1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13FB5-081B-496D-8A55-BCF4BF3AA5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530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5D9F2-5782-4141-A6ED-8969561C9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F1A8F-ABE8-4F04-BDB3-6863DA049C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AB5087-88C7-4C0D-9B1B-AC29B8F08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CC067-F4A5-4704-ADEE-16F5616DF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D531-4148-444F-BA23-A7A2C5884B8A}" type="datetimeFigureOut">
              <a:rPr lang="en-IN" smtClean="0"/>
              <a:t>11-12-2019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90B65-D6C1-45D3-8957-76B21A3F8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E4A65-108F-405C-903E-6A62EBD96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13FB5-081B-496D-8A55-BCF4BF3AA5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139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09AE2-98E2-4403-9779-C0543B806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0B2A1-E6C3-4B66-B816-8C3166652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2867F8-AE62-42F2-8560-CB71C104F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C8974E-50E8-4FEA-9D8B-B10A0E7CE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19EFE1-4528-4169-8309-B7FC74FAE1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BCC9DE-8CEF-4E25-B230-4833FFA89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D531-4148-444F-BA23-A7A2C5884B8A}" type="datetimeFigureOut">
              <a:rPr lang="en-IN" smtClean="0"/>
              <a:t>11-12-2019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CD86AA-A3E4-427D-BC48-E3C95E816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010294-731A-4740-8CD7-2A9E0E51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13FB5-081B-496D-8A55-BCF4BF3AA5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329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850EC-60A4-4ED9-97B8-D7EADB480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4D4734-4C76-49EF-9131-95AD1A0E3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D531-4148-444F-BA23-A7A2C5884B8A}" type="datetimeFigureOut">
              <a:rPr lang="en-IN" smtClean="0"/>
              <a:t>11-12-2019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AB1889-D338-4385-9E59-D228EBC45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4E9594-645B-4D42-A2B5-40830F09C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13FB5-081B-496D-8A55-BCF4BF3AA5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440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9053B1-6136-4667-8255-66903F8EA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D531-4148-444F-BA23-A7A2C5884B8A}" type="datetimeFigureOut">
              <a:rPr lang="en-IN" smtClean="0"/>
              <a:t>11-12-2019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5DF412-4028-4DB5-AEAB-C5B189DA3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FE646-DAA0-4C78-8E10-80ED9A6D8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13FB5-081B-496D-8A55-BCF4BF3AA5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19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20143-6E3B-477B-A692-30DD30647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FE114-7A49-4233-AB2C-A6F5B2FFA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AB8A4-8947-4462-9697-977E0CDDB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A6056-CCBE-4CF8-9E21-2DC72EDA8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D531-4148-444F-BA23-A7A2C5884B8A}" type="datetimeFigureOut">
              <a:rPr lang="en-IN" smtClean="0"/>
              <a:t>11-12-2019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31561-DA81-4589-91B3-2183E4537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FD7DC-1FDA-467F-BBF7-894601E00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13FB5-081B-496D-8A55-BCF4BF3AA5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404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C2E2C-E925-47D9-9B56-5B89DDE1B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74947D-CC8C-47CC-A740-E63D164CDA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DC979-36CD-4C60-B171-5F09D601C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5DF6C-2FB4-458E-85C8-BF4FAE9FF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D531-4148-444F-BA23-A7A2C5884B8A}" type="datetimeFigureOut">
              <a:rPr lang="en-IN" smtClean="0"/>
              <a:t>11-12-2019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B72EB-67F6-4503-887D-0F32AFE66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4C16B-7BAF-465F-A41E-5FD27CAB1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13FB5-081B-496D-8A55-BCF4BF3AA5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322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B6942-FF6F-4025-9A3D-A67FB738D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6214F-60FD-4BAE-88C9-22E4F94CA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70D36-FB87-4D56-94FF-62DCFD22C4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DD531-4148-444F-BA23-A7A2C5884B8A}" type="datetimeFigureOut">
              <a:rPr lang="en-IN" smtClean="0"/>
              <a:t>11-12-2019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0B23D-DA3C-4CAC-8591-49DC93B6E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CD74F-1BC4-44C9-8834-22FC159063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13FB5-081B-496D-8A55-BCF4BF3AA5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387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sivaram.boppana@symphonize.co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F3F1BE-2B94-4DB6-918D-55B9ED4CC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5775"/>
            <a:ext cx="12192000" cy="574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213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092E4B-5FF8-4CAD-A302-7D16C3050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2450"/>
            <a:ext cx="1219200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514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378993-A345-4E54-8B50-A1A47AEFB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1843087"/>
            <a:ext cx="120777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947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51C464-B068-470C-83C7-66BB144CD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" y="990600"/>
            <a:ext cx="119919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150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E252AF-3B78-45E9-8BFE-DA807C62E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881062"/>
            <a:ext cx="1119187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878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6DD5FB-52E8-4E20-94D6-F99067D84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1195387"/>
            <a:ext cx="1122997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826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38FE84-8841-4F3B-BF63-0B6955BBB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1633537"/>
            <a:ext cx="1194435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0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3CDF04-30CB-4452-ABDE-F3EA3E2A5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1796"/>
            <a:ext cx="12192000" cy="393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689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28C53-545B-474B-AA0A-97F2AE052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A1204-DFA3-4A4A-8AB7-14089B8F1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err="1"/>
              <a:t>notification_content</a:t>
            </a:r>
            <a:r>
              <a:rPr lang="en-IN" dirty="0"/>
              <a:t> : </a:t>
            </a:r>
            <a:r>
              <a:rPr lang="en-US" dirty="0"/>
              <a:t>A new build (Vertex Backend) is deployed to the QA environment</a:t>
            </a:r>
          </a:p>
          <a:p>
            <a:r>
              <a:rPr lang="en-IN" dirty="0" err="1"/>
              <a:t>notification_email_cc</a:t>
            </a:r>
            <a:r>
              <a:rPr lang="en-IN" dirty="0"/>
              <a:t> : </a:t>
            </a:r>
            <a:r>
              <a:rPr lang="en-IN" dirty="0" err="1"/>
              <a:t>naveen.doddapaneni@symphonize.com;ashok@symphonize.com</a:t>
            </a:r>
            <a:r>
              <a:rPr lang="en-IN" dirty="0"/>
              <a:t>; sridhar@symphonize.com; </a:t>
            </a:r>
            <a:r>
              <a:rPr lang="en-IN" dirty="0">
                <a:hlinkClick r:id="rId2"/>
              </a:rPr>
              <a:t>sivaram.boppana@symphonize.com</a:t>
            </a:r>
            <a:endParaRPr lang="en-IN" dirty="0"/>
          </a:p>
          <a:p>
            <a:r>
              <a:rPr lang="en-IN" dirty="0" err="1"/>
              <a:t>notification_email_subject</a:t>
            </a:r>
            <a:r>
              <a:rPr lang="en-IN" dirty="0"/>
              <a:t> : #{</a:t>
            </a:r>
            <a:r>
              <a:rPr lang="en-IN" dirty="0" err="1"/>
              <a:t>Octopus.Project.Name</a:t>
            </a:r>
            <a:r>
              <a:rPr lang="en-IN" dirty="0"/>
              <a:t>} #{</a:t>
            </a:r>
            <a:r>
              <a:rPr lang="en-IN" dirty="0" err="1"/>
              <a:t>Octopus.Release.Number</a:t>
            </a:r>
            <a:r>
              <a:rPr lang="en-IN" dirty="0"/>
              <a:t>} deployed to #{</a:t>
            </a:r>
            <a:r>
              <a:rPr lang="en-IN" dirty="0" err="1"/>
              <a:t>Octopus.Environment.Name</a:t>
            </a:r>
            <a:r>
              <a:rPr lang="en-IN" dirty="0"/>
              <a:t>}</a:t>
            </a:r>
          </a:p>
          <a:p>
            <a:r>
              <a:rPr lang="en-IN" dirty="0" err="1"/>
              <a:t>notification_email_to</a:t>
            </a:r>
            <a:r>
              <a:rPr lang="en-IN" dirty="0"/>
              <a:t> : Rahaman.Shaik@symphonize.com; syed.riyaz@symphonize.com; Yogita.Karangula@symphonize.com; rajani.ponnam@symphonize.com; suresh.dasari@symphonize.com; sudheer.ghanta@symphonize.com; nikesh.gurijala@symphonize.com; kshutritha.kanna@symphonize.com; vijay.jupudi@symphonize.com; afroz.mohammed@symphonize.com; neha.sharma@symphonize.com; kedarnath.ragam@symphonize.com; praveen.saga@symphonize.com</a:t>
            </a:r>
          </a:p>
        </p:txBody>
      </p:sp>
    </p:spTree>
    <p:extLst>
      <p:ext uri="{BB962C8B-B14F-4D97-AF65-F5344CB8AC3E}">
        <p14:creationId xmlns:p14="http://schemas.microsoft.com/office/powerpoint/2010/main" val="883024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EEE7EF8-947B-444C-AE89-3299DDA82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2361"/>
            <a:ext cx="12192000" cy="537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988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189</Words>
  <Application>Microsoft Office PowerPoint</Application>
  <PresentationFormat>Widescreen</PresentationFormat>
  <Paragraphs>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Variables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HARIBABU</dc:creator>
  <cp:lastModifiedBy>HARIBABU</cp:lastModifiedBy>
  <cp:revision>2</cp:revision>
  <dcterms:created xsi:type="dcterms:W3CDTF">2019-12-11T04:59:26Z</dcterms:created>
  <dcterms:modified xsi:type="dcterms:W3CDTF">2019-12-11T05:12:35Z</dcterms:modified>
</cp:coreProperties>
</file>