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A3F5-DF55-475D-9F14-3C3D34A77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0FE5C-A6C8-4C74-9F11-CF69B1FA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AE3B-3759-425D-92AA-A68F7BF2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57B1-44FC-42FB-98FF-A65BB6CC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5093-D519-4624-884B-F8867941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1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06BC-2CD3-46DC-B056-88B6D34F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92905-00C8-4FFA-83A6-C7CF845F5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C550-3D04-465D-98E1-5B57B33F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E958-3139-4870-8669-399729EE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3E78-EE53-48D0-A2ED-FAA19D97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0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1DFED-C606-4452-9A3A-FD28A86E3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F8F0C-B2FB-4ACE-9436-C4CC32F0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69A5-3776-4721-90E2-CB9B6A37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1BA57-96B1-489F-8E9C-0BE947AE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5FEFA-D98E-4F61-A18D-EA8DE0B1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03C1-CD06-47B8-B1FD-E708DF79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1107-4CB8-4BAF-B663-0825DE4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6DC7-A435-4D4F-ACCE-56767090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40B7F-08FE-4DF6-A4DD-09DF3674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AC4D5-79A1-45E5-AAC8-08C6AE11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4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8364-B0D5-43B2-8D0E-F461520A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E863-4F89-4ACB-92D9-FFFFA2A2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785F-30E7-40CB-ACDD-BAAB4F68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8907-515A-411D-A852-29FF696D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4857-C81C-4EC7-8283-D0AFC45C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65C5-4E50-4343-907F-B1DDB6FE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D774-C9C1-4EBE-B26D-C5EDE7ED4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5F4A0-E193-48EB-AF86-61F17CDDC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DACCE-1A74-48DC-A7DF-99917C8B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30764-144B-4B6D-9216-C9682B4F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99E6E-1C57-4D98-9C94-F967991D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8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76D9-AE57-44A1-A78D-50FC49DB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B456-0B07-40FC-A6ED-77B648E67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1DBA3-3870-46B8-90DB-D454B5B9B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C4BE1-77C5-43AF-943A-77BC7F032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E13-A525-482A-8477-A6ED0328B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35517-DE32-41E0-8A9B-B6558F7D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7E72C-BBDF-48B2-984F-A9701F0A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1A55A-9557-4C73-80FF-84331842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7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8440-BCEC-4893-B971-D5797BF0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CEE89-EB27-4D8E-BA3A-12321C9F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06C35-9CE9-471F-9899-9553496D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67FFE-8F5D-41F7-96EA-F8756783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D215D-AAC2-4442-9AE3-E9CB0BFE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42630-2D32-4FED-866E-6D88DF78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36A7-FE8F-4404-B0BA-06368497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86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5F8E-F44D-47BC-8C56-E58E88B7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9764-1B69-4D35-B38F-635A435E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3BA00-2A20-4EDF-B618-57A7DED6A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4EA19-A5ED-4A44-8701-8C181819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CAE9E-31C2-4433-B44F-53CC886D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C4FF9-3B7F-473F-842F-FCD5CB13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5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D151-695F-4931-B24E-5A99CCE0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0006D-B680-4EFE-84CF-6F0A622EF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9E291-F3F4-45F5-8CE9-7955260E0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85777-D85A-49D7-BC1F-DB1F2B15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30F0-5144-4D5F-A77A-8F7B9796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545B6-0E85-4E0C-BB70-BEA826FC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5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D3D5E-5A40-4D0C-BAF0-A261D884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D6A26-106B-4806-AFC8-80127E9C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9CBF-5480-44F5-A423-6E4D41882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87CE-3E0A-4195-922E-532A916CDCD2}" type="datetimeFigureOut">
              <a:rPr lang="en-IN" smtClean="0"/>
              <a:t>11-12-2019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CAF2-0F44-4389-A282-458A19B99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8890-1986-4120-BC6F-3AC81D721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7AC0-1FEC-43A9-8BFE-712B0F9BE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8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dr.vertexdrweb.com:8022/token" TargetMode="External"/><Relationship Id="rId2" Type="http://schemas.openxmlformats.org/officeDocument/2006/relationships/hyperlink" Target="http://vdr.vertexdrweb.com:8022/a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raveen.saga@symphonize.com" TargetMode="External"/><Relationship Id="rId4" Type="http://schemas.openxmlformats.org/officeDocument/2006/relationships/hyperlink" Target="mailto:naveen.doddapaneni@symphonize.com;sivaram.boppana@symphonize.com;sridhar@symphonize.com;ashok@symphonize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0A47F2-43DC-47A3-989D-CAF511EF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869"/>
            <a:ext cx="12192000" cy="63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BB0B-18F6-4481-990F-1956263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14AA-E76E-4CD1-AFEA-B110781D0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6"/>
            <a:ext cx="10515600" cy="5286374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baseApiUrl</a:t>
            </a:r>
            <a:r>
              <a:rPr lang="en-IN" dirty="0"/>
              <a:t>    </a:t>
            </a:r>
            <a:r>
              <a:rPr lang="en-IN" dirty="0">
                <a:hlinkClick r:id="rId2"/>
              </a:rPr>
              <a:t>http://vdr.vertexdrweb.com:8022/api/</a:t>
            </a:r>
            <a:r>
              <a:rPr lang="en-IN" dirty="0"/>
              <a:t>  </a:t>
            </a:r>
          </a:p>
          <a:p>
            <a:r>
              <a:rPr lang="en-IN" dirty="0" err="1"/>
              <a:t>tokenEndPoint</a:t>
            </a:r>
            <a:r>
              <a:rPr lang="en-IN" dirty="0"/>
              <a:t>   </a:t>
            </a:r>
            <a:r>
              <a:rPr lang="en-IN" dirty="0">
                <a:hlinkClick r:id="rId3"/>
              </a:rPr>
              <a:t>http://vdr.vertexdrweb.com:8022/token</a:t>
            </a:r>
            <a:endParaRPr lang="en-IN" dirty="0"/>
          </a:p>
          <a:p>
            <a:r>
              <a:rPr lang="en-IN" dirty="0" err="1"/>
              <a:t>notification_content</a:t>
            </a:r>
            <a:r>
              <a:rPr lang="en-IN" dirty="0"/>
              <a:t>  :  </a:t>
            </a:r>
            <a:r>
              <a:rPr lang="en-US" dirty="0"/>
              <a:t>A new build (Vertex Frontend) is deployed to the QA environment</a:t>
            </a:r>
          </a:p>
          <a:p>
            <a:r>
              <a:rPr lang="en-IN" dirty="0" err="1"/>
              <a:t>notification_email_cc</a:t>
            </a:r>
            <a:r>
              <a:rPr lang="en-IN" dirty="0"/>
              <a:t> : </a:t>
            </a:r>
            <a:r>
              <a:rPr lang="en-IN" dirty="0">
                <a:hlinkClick r:id="rId4"/>
              </a:rPr>
              <a:t>naveen.doddapaneni@symphonize.com;sivaram.boppana@symphonize.com;sridhar@symphonize.com;ashok@symphonize.com</a:t>
            </a:r>
            <a:endParaRPr lang="en-IN" dirty="0"/>
          </a:p>
          <a:p>
            <a:r>
              <a:rPr lang="en-IN" dirty="0" err="1"/>
              <a:t>notification_email_subject</a:t>
            </a:r>
            <a:r>
              <a:rPr lang="en-IN" dirty="0"/>
              <a:t> : #{</a:t>
            </a:r>
            <a:r>
              <a:rPr lang="en-IN" dirty="0" err="1"/>
              <a:t>Octopus.Project.Name</a:t>
            </a:r>
            <a:r>
              <a:rPr lang="en-IN" dirty="0"/>
              <a:t>} #{</a:t>
            </a:r>
            <a:r>
              <a:rPr lang="en-IN" dirty="0" err="1"/>
              <a:t>Octopus.Release.Number</a:t>
            </a:r>
            <a:r>
              <a:rPr lang="en-IN" dirty="0"/>
              <a:t>} deployed to #{</a:t>
            </a:r>
            <a:r>
              <a:rPr lang="en-IN" dirty="0" err="1"/>
              <a:t>Octopus.Environment.Name</a:t>
            </a:r>
            <a:r>
              <a:rPr lang="en-IN" dirty="0"/>
              <a:t>}</a:t>
            </a:r>
          </a:p>
          <a:p>
            <a:r>
              <a:rPr lang="en-IN" dirty="0" err="1"/>
              <a:t>notification_email_to</a:t>
            </a:r>
            <a:r>
              <a:rPr lang="en-IN" dirty="0"/>
              <a:t> : Rahaman.Shaik@symphonize.com; syed.riyaz@symphonize.com; Yogita.Karangula@symphonize.com; rajani.ponnam@symphonize.com; suresh.dasari@symphonize.com; sudheer.ghanta@symphonize.com; nikesh.gurijala@symphonize.com; kshutritha.kanna@symphonize.com; vijay.jupudi@symphonize.com; afroz.mohammed@symphonize.com; neha.sharma@symphonize.com; kedarnath.ragam@symphonize.com; </a:t>
            </a:r>
            <a:r>
              <a:rPr lang="en-IN" dirty="0">
                <a:hlinkClick r:id="rId5"/>
              </a:rPr>
              <a:t>praveen.saga@symphonize.com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86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0AE741-72A1-4CCB-B4A4-2F93105A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336"/>
            <a:ext cx="12192000" cy="45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6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430147-10CD-466C-A24D-E1EB94F9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566"/>
            <a:ext cx="12192000" cy="49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BB8485-1E5D-49FF-B158-E072D38B2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095375"/>
            <a:ext cx="118014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2C0476-8378-48DE-B5FD-8C13588A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085850"/>
            <a:ext cx="11858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C4D686-21D3-404F-A6FC-171F077C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771650"/>
            <a:ext cx="12068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4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93457A-EE4A-49D9-BCD4-F15D0112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952500"/>
            <a:ext cx="116776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E70F30-73DF-4A73-8CBA-F57BD49C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904875"/>
            <a:ext cx="109823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6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60ADF-D5A5-4B84-8A7A-03F7FAC3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71575"/>
            <a:ext cx="112395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6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A5D67-9601-4DE4-8CFC-E88F7BFD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38300"/>
            <a:ext cx="11029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9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53DEEE-4772-4E1C-9A4E-4F38F911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62137"/>
            <a:ext cx="115824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82AB4-9C89-4F6B-9C12-2B1C9D96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52500"/>
            <a:ext cx="11487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0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D0A11-EEF0-460E-A8C9-7327F68D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254"/>
            <a:ext cx="12192000" cy="408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6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215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Variables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HARIBABU</dc:creator>
  <cp:lastModifiedBy>HARIBABU</cp:lastModifiedBy>
  <cp:revision>4</cp:revision>
  <dcterms:created xsi:type="dcterms:W3CDTF">2019-12-11T04:17:13Z</dcterms:created>
  <dcterms:modified xsi:type="dcterms:W3CDTF">2019-12-11T04:51:49Z</dcterms:modified>
</cp:coreProperties>
</file>