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D11C-5B83-4388-A183-A1399620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4A8C4-8057-449E-9FB7-7A5C27A9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0F8B-B5F6-4620-AE6C-72AA318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3D76-6907-49A3-B269-332D779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9A8C-8298-46D3-85F7-93F18B73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4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DB4A-1593-419A-A75C-B2F39B10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235C-4CC2-4B28-B957-43A8E07C6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277E-CB7C-4E4D-85E3-A07B5D1F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93B7-72B8-40E0-AA2E-0ECF115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8AF9-7A39-4E3A-A1F2-B364B99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F0245-3A1C-464D-A186-E9942248A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C9EE0-F63D-4DCD-B141-C9C96524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3DE4-0CC7-42FB-9235-00F7102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E1F9-DF09-45A8-8768-4C01477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77DD-3161-4329-98BD-2BDA854A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D2E2-AD0B-4F11-B8FA-FC67E34D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43A9-CD99-44B9-8A71-E22A69A9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8CC7-00AF-4E04-B59F-8538BB2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A0F-92E8-441D-8A9B-AB6FCB5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C897-4BD4-42E3-AC69-BCA8BFE2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0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7B5E-73C6-48B3-BBA2-8DFCB6A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E00C-4853-493F-880B-7C2A731A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9624-1170-4408-B61C-6AD7C2F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7F15-C175-47D1-8C51-CE861841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4D19-5A80-4361-B34E-51BFF559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1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493A-E9D2-4BB3-A9D5-10E6C05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D218-AC39-4B46-984D-7043BD2AA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06C5-CD0F-418C-B494-6AB0C308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B547A-BC6A-4297-A6CF-49316D4A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55E3-ADE6-48E5-9A5E-C394F503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1177-25D1-4EBF-8808-5DD75ED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B471-581B-42B3-B84F-753C3274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DA327-43AA-4EDB-BFDA-9BFCFB52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2FA97-EEF8-493B-BBE3-B0B1B0E5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4BB5E-5E4B-4384-BBE4-4AC9A42B6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DC9FD-2D00-4E9A-8A22-CEB21BF0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6091-F9CF-4B81-BD05-77085BCB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0A0A2-74D4-4850-8169-EEAE37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F02F-1D4F-4EF1-AAE0-716368F6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6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E14-ED0E-49E0-8ACE-0415A0B7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4AA73-DC3C-46C7-8F07-C586F980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C30E1-50EC-49A5-90E2-4C5B2A1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380F1-1A3A-4069-9BA3-AB3E1D57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1C37C-36ED-4F89-B67A-32BE54BC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48C8-7ADB-4815-9F9A-EDD705C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5D3E3-1BE8-4B75-9A24-B926A0B8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7E40-B700-45E5-8207-16E68866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915C-F8CC-458E-8E28-D2B4F17E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FB6B-F5E6-4465-90B2-C849CC95A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7ECA-AD9D-4474-98A9-6FCEF23B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3F3D-E54A-4155-A80D-4E098F5A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57B7-7C9D-4B8F-8929-887CE0BF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0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66E8-E79D-4B10-B25C-A0EB8DF3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F6AEB-34A8-4BAB-A90F-D1B5D1BBB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95D6D-CB6A-4194-9A5C-1CDB7F4B4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EA41B-DBFF-473E-B8D6-C02324FC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D4430-82DD-4B52-AA4A-D57411A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C84D-135A-4BB6-8A73-766710B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CBBFF-37FB-4030-9D79-AC9E158E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A2F2D-47F7-465C-9B41-FC963B99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208F-3A41-44FC-930C-166D60CDC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9EB0-70CF-4DBE-B89B-FE4C97419E31}" type="datetimeFigureOut">
              <a:rPr lang="en-IN" smtClean="0"/>
              <a:t>21-01-2020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ED48-1B2A-4826-AD81-763852E4B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547B-B208-4FBF-921A-90CE8D20C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FB27-CB46-439C-A36A-A10EA0F12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B277D19-E517-4DFE-8186-F6AD38FD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2451"/>
            <a:ext cx="104965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6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HARIBABU</dc:creator>
  <cp:lastModifiedBy>HARIBABU</cp:lastModifiedBy>
  <cp:revision>4</cp:revision>
  <dcterms:created xsi:type="dcterms:W3CDTF">2020-01-21T09:44:08Z</dcterms:created>
  <dcterms:modified xsi:type="dcterms:W3CDTF">2020-01-24T07:16:18Z</dcterms:modified>
</cp:coreProperties>
</file>