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5" d="100"/>
          <a:sy n="65" d="100"/>
        </p:scale>
        <p:origin x="700" y="6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Slide Image Placeholder 1"/>
          <p:cNvSpPr>
            <a:spLocks noChangeAspect="1" noRot="1" noGrp="1"/>
          </p:cNvSpPr>
          <p:nvPr>
            <p:ph type="sldImg"/>
          </p:nvPr>
        </p:nvSpPr>
        <p:spPr/>
      </p:sp>
      <p:sp>
        <p:nvSpPr>
          <p:cNvPr id="1048614" name="Notes Placeholder 2"/>
          <p:cNvSpPr>
            <a:spLocks noGrp="1"/>
          </p:cNvSpPr>
          <p:nvPr>
            <p:ph type="body" idx="1"/>
          </p:nvPr>
        </p:nvSpPr>
        <p:spPr/>
        <p:txBody>
          <a:bodyPr/>
          <a:p>
            <a:endParaRPr dirty="0" lang="en-IN"/>
          </a:p>
        </p:txBody>
      </p:sp>
      <p:sp>
        <p:nvSpPr>
          <p:cNvPr id="1048615" name="Slide Number Placeholder 3"/>
          <p:cNvSpPr>
            <a:spLocks noGrp="1"/>
          </p:cNvSpPr>
          <p:nvPr>
            <p:ph type="sldNum" sz="quarter" idx="5"/>
          </p:nvPr>
        </p:nvSpPr>
        <p:spPr/>
        <p:txBody>
          <a:bodyPr/>
          <a:p>
            <a:fld id="{17E254F1-4415-47BF-9E91-C5D4B9A33350}"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43" name="Title 1"/>
          <p:cNvSpPr>
            <a:spLocks noGrp="1"/>
          </p:cNvSpPr>
          <p:nvPr>
            <p:ph type="title"/>
          </p:nvPr>
        </p:nvSpPr>
        <p:spPr>
          <a:xfrm>
            <a:off x="581192" y="702156"/>
            <a:ext cx="11029616" cy="1013800"/>
          </a:xfrm>
        </p:spPr>
        <p:txBody>
          <a:bodyPr/>
          <a:p>
            <a:r>
              <a:rPr lang="en-US"/>
              <a:t>Click to edit Master title style</a:t>
            </a:r>
          </a:p>
        </p:txBody>
      </p:sp>
      <p:sp>
        <p:nvSpPr>
          <p:cNvPr id="104864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6" name="Footer Placeholder 4"/>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4" name=""/>
        <p:cNvGrpSpPr/>
        <p:nvPr/>
      </p:nvGrpSpPr>
      <p:grpSpPr>
        <a:xfrm>
          <a:off x="0" y="0"/>
          <a:ext cx="0" cy="0"/>
          <a:chOff x="0" y="0"/>
          <a:chExt cx="0" cy="0"/>
        </a:xfrm>
      </p:grpSpPr>
      <p:sp>
        <p:nvSpPr>
          <p:cNvPr id="104862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4"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4" name="Title 1"/>
          <p:cNvSpPr>
            <a:spLocks noGrp="1"/>
          </p:cNvSpPr>
          <p:nvPr>
            <p:ph type="title"/>
          </p:nvPr>
        </p:nvSpPr>
        <p:spPr>
          <a:xfrm>
            <a:off x="581192" y="702156"/>
            <a:ext cx="11029616" cy="530296"/>
          </a:xfrm>
        </p:spPr>
        <p:txBody>
          <a:bodyPr/>
          <a:p>
            <a:r>
              <a:rPr lang="en-US"/>
              <a:t>Click to edit Master title style</a:t>
            </a:r>
          </a:p>
        </p:txBody>
      </p:sp>
      <p:sp>
        <p:nvSpPr>
          <p:cNvPr id="1048595"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6"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4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1"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52" name="Footer Placeholder 8"/>
          <p:cNvSpPr>
            <a:spLocks noGrp="1"/>
          </p:cNvSpPr>
          <p:nvPr>
            <p:ph type="ftr" sz="quarter" idx="11"/>
          </p:nvPr>
        </p:nvSpPr>
        <p:spPr>
          <a:xfrm>
            <a:off x="581192" y="6423914"/>
            <a:ext cx="6917210" cy="365125"/>
          </a:xfrm>
          <a:prstGeom prst="rect"/>
        </p:spPr>
        <p:txBody>
          <a:bodyPr/>
          <a:p>
            <a:endParaRPr lang="en-US"/>
          </a:p>
        </p:txBody>
      </p:sp>
      <p:sp>
        <p:nvSpPr>
          <p:cNvPr id="104865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54" name="Title 1"/>
          <p:cNvSpPr>
            <a:spLocks noGrp="1"/>
          </p:cNvSpPr>
          <p:nvPr>
            <p:ph type="title"/>
          </p:nvPr>
        </p:nvSpPr>
        <p:spPr>
          <a:xfrm>
            <a:off x="581193" y="729658"/>
            <a:ext cx="11029616" cy="492855"/>
          </a:xfrm>
        </p:spPr>
        <p:txBody>
          <a:bodyPr/>
          <a:p>
            <a:r>
              <a:rPr lang="en-US"/>
              <a:t>Click to edit Master title style</a:t>
            </a:r>
          </a:p>
        </p:txBody>
      </p:sp>
      <p:sp>
        <p:nvSpPr>
          <p:cNvPr id="104865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8" name="Footer Placeholder 5"/>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9" name=""/>
        <p:cNvGrpSpPr/>
        <p:nvPr/>
      </p:nvGrpSpPr>
      <p:grpSpPr>
        <a:xfrm>
          <a:off x="0" y="0"/>
          <a:ext cx="0" cy="0"/>
          <a:chOff x="0" y="0"/>
          <a:chExt cx="0" cy="0"/>
        </a:xfrm>
      </p:grpSpPr>
      <p:sp>
        <p:nvSpPr>
          <p:cNvPr id="1048660" name="Title 1"/>
          <p:cNvSpPr>
            <a:spLocks noGrp="1"/>
          </p:cNvSpPr>
          <p:nvPr>
            <p:ph type="title"/>
          </p:nvPr>
        </p:nvSpPr>
        <p:spPr>
          <a:xfrm>
            <a:off x="581193" y="729658"/>
            <a:ext cx="11029616" cy="988332"/>
          </a:xfrm>
        </p:spPr>
        <p:txBody>
          <a:bodyPr/>
          <a:p>
            <a:r>
              <a:rPr lang="en-US"/>
              <a:t>Click to edit Master title style</a:t>
            </a:r>
          </a:p>
        </p:txBody>
      </p:sp>
      <p:sp>
        <p:nvSpPr>
          <p:cNvPr id="104866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6" name="Footer Placeholder 7"/>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23" name="Title 1"/>
          <p:cNvSpPr>
            <a:spLocks noGrp="1"/>
          </p:cNvSpPr>
          <p:nvPr>
            <p:ph type="title"/>
          </p:nvPr>
        </p:nvSpPr>
        <p:spPr>
          <a:xfrm>
            <a:off x="575894" y="729658"/>
            <a:ext cx="11029616" cy="592246"/>
          </a:xfrm>
        </p:spPr>
        <p:txBody>
          <a:bodyPr/>
          <a:p>
            <a:r>
              <a:rPr lang="en-US"/>
              <a:t>Click to edit Master title style</a:t>
            </a:r>
          </a:p>
        </p:txBody>
      </p:sp>
      <p:sp>
        <p:nvSpPr>
          <p:cNvPr id="1048624"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5" name="Footer Placeholder 3"/>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08"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09" name="Footer Placeholder 2"/>
          <p:cNvSpPr>
            <a:spLocks noGrp="1"/>
          </p:cNvSpPr>
          <p:nvPr>
            <p:ph type="ftr" sz="quarter" idx="11"/>
          </p:nvPr>
        </p:nvSpPr>
        <p:spPr>
          <a:xfrm>
            <a:off x="581192" y="6423914"/>
            <a:ext cx="6917210" cy="365125"/>
          </a:xfrm>
          <a:prstGeom prst="rect"/>
        </p:spPr>
        <p:txBody>
          <a:bodyPr/>
          <a:p>
            <a:endParaRPr lang="en-US"/>
          </a:p>
        </p:txBody>
      </p:sp>
      <p:sp>
        <p:nvSpPr>
          <p:cNvPr id="104861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3" name="Footer Placeholder 9"/>
          <p:cNvSpPr>
            <a:spLocks noGrp="1"/>
          </p:cNvSpPr>
          <p:nvPr>
            <p:ph type="ftr" sz="quarter" idx="11"/>
          </p:nvPr>
        </p:nvSpPr>
        <p:spPr>
          <a:xfrm>
            <a:off x="581192" y="6452590"/>
            <a:ext cx="6917210" cy="365125"/>
          </a:xfrm>
          <a:prstGeom prst="rect"/>
        </p:spPr>
        <p:txBody>
          <a:bodyPr/>
          <a:p>
            <a:endParaRPr lang="en-US"/>
          </a:p>
        </p:txBody>
      </p:sp>
      <p:sp>
        <p:nvSpPr>
          <p:cNvPr id="104867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3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0"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4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7.xml"/><Relationship Id="rId5"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 and security</a:t>
            </a:r>
          </a:p>
        </p:txBody>
      </p:sp>
      <p:sp>
        <p:nvSpPr>
          <p:cNvPr id="1048590" name="TextBox 2"/>
          <p:cNvSpPr txBox="1"/>
          <p:nvPr/>
        </p:nvSpPr>
        <p:spPr>
          <a:xfrm>
            <a:off x="-329782" y="1034321"/>
            <a:ext cx="12726648" cy="4851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1814051" y="4429049"/>
            <a:ext cx="8563897" cy="701039"/>
          </a:xfrm>
          <a:prstGeom prst="rect"/>
          <a:noFill/>
        </p:spPr>
        <p:txBody>
          <a:bodyPr anchor="t" bIns="45720" lIns="91440" rIns="91440" rtlCol="0" tIns="45720" wrap="square">
            <a:spAutoFit/>
          </a:bodyPr>
          <a:p>
            <a:r>
              <a:rPr b="1" dirty="0" sz="2400" lang="en-US">
                <a:solidFill>
                  <a:schemeClr val="accent1">
                    <a:lumMod val="75000"/>
                  </a:schemeClr>
                </a:solidFill>
                <a:latin typeface="Arial" pitchFamily="34" charset="0"/>
                <a:cs typeface="Arial" pitchFamily="34" charset="0"/>
              </a:rPr>
              <a:t>Presented By:</a:t>
            </a:r>
          </a:p>
          <a:p>
            <a:r>
              <a:rPr b="1" dirty="0" sz="2400" lang="en-US">
                <a:solidFill>
                  <a:schemeClr val="accent1">
                    <a:lumMod val="75000"/>
                  </a:schemeClr>
                </a:solidFill>
                <a:latin typeface="Arial" pitchFamily="34" charset="0"/>
                <a:cs typeface="Arial" pitchFamily="34" charset="0"/>
              </a:rPr>
              <a:t>H</a:t>
            </a:r>
            <a:r>
              <a:rPr b="1" dirty="0" sz="2400" lang="en-US">
                <a:solidFill>
                  <a:schemeClr val="accent1">
                    <a:lumMod val="75000"/>
                  </a:schemeClr>
                </a:solidFill>
                <a:latin typeface="Arial" pitchFamily="34" charset="0"/>
                <a:cs typeface="Arial" pitchFamily="34" charset="0"/>
              </a:rPr>
              <a:t>a</a:t>
            </a:r>
            <a:r>
              <a:rPr b="1" dirty="0" sz="2400" lang="en-US">
                <a:solidFill>
                  <a:schemeClr val="accent1">
                    <a:lumMod val="75000"/>
                  </a:schemeClr>
                </a:solidFill>
                <a:latin typeface="Arial" pitchFamily="34" charset="0"/>
                <a:cs typeface="Arial" pitchFamily="34" charset="0"/>
              </a:rPr>
              <a:t>r</a:t>
            </a:r>
            <a:r>
              <a:rPr b="1" dirty="0" sz="2400" lang="en-US">
                <a:solidFill>
                  <a:schemeClr val="accent1">
                    <a:lumMod val="75000"/>
                  </a:schemeClr>
                </a:solidFill>
                <a:latin typeface="Arial" pitchFamily="34" charset="0"/>
                <a:cs typeface="Arial" pitchFamily="34" charset="0"/>
              </a:rPr>
              <a:t>i</a:t>
            </a:r>
            <a:r>
              <a:rPr b="1" dirty="0" sz="2400" lang="en-US">
                <a:solidFill>
                  <a:schemeClr val="accent1">
                    <a:lumMod val="75000"/>
                  </a:schemeClr>
                </a:solidFill>
                <a:latin typeface="Arial" pitchFamily="34" charset="0"/>
                <a:cs typeface="Arial" pitchFamily="34" charset="0"/>
              </a:rPr>
              <a:t>h</a:t>
            </a:r>
            <a:r>
              <a:rPr b="1" dirty="0" sz="2400" lang="en-US">
                <a:solidFill>
                  <a:schemeClr val="accent1">
                    <a:lumMod val="75000"/>
                  </a:schemeClr>
                </a:solidFill>
                <a:latin typeface="Arial" pitchFamily="34" charset="0"/>
                <a:cs typeface="Arial" pitchFamily="34" charset="0"/>
              </a:rPr>
              <a:t>a</a:t>
            </a:r>
            <a:r>
              <a:rPr b="1" dirty="0" sz="2400" lang="en-US">
                <a:solidFill>
                  <a:schemeClr val="accent1">
                    <a:lumMod val="75000"/>
                  </a:schemeClr>
                </a:solidFill>
                <a:latin typeface="Arial" pitchFamily="34" charset="0"/>
                <a:cs typeface="Arial" pitchFamily="34" charset="0"/>
              </a:rPr>
              <a:t>r</a:t>
            </a:r>
            <a:r>
              <a:rPr b="1" dirty="0" sz="2400" lang="en-US">
                <a:solidFill>
                  <a:schemeClr val="accent1">
                    <a:lumMod val="75000"/>
                  </a:schemeClr>
                </a:solidFill>
                <a:latin typeface="Arial" pitchFamily="34" charset="0"/>
                <a:cs typeface="Arial" pitchFamily="34" charset="0"/>
              </a:rPr>
              <a:t>a</a:t>
            </a:r>
            <a:r>
              <a:rPr b="1" dirty="0" sz="2400" lang="en-US">
                <a:solidFill>
                  <a:schemeClr val="accent1">
                    <a:lumMod val="75000"/>
                  </a:schemeClr>
                </a:solidFill>
                <a:latin typeface="Arial" pitchFamily="34" charset="0"/>
                <a:cs typeface="Arial" pitchFamily="34" charset="0"/>
              </a:rPr>
              <a:t>n</a:t>
            </a:r>
            <a:r>
              <a:rPr b="1" dirty="0" sz="2400" lang="en-US">
                <a:solidFill>
                  <a:schemeClr val="accent1">
                    <a:lumMod val="75000"/>
                  </a:schemeClr>
                </a:solidFill>
                <a:latin typeface="Arial" pitchFamily="34" charset="0"/>
                <a:cs typeface="Arial" pitchFamily="34" charset="0"/>
              </a:rPr>
              <a:t>.</a:t>
            </a:r>
            <a:r>
              <a:rPr b="1" dirty="0" sz="2400" lang="en-US">
                <a:solidFill>
                  <a:schemeClr val="accent1">
                    <a:lumMod val="75000"/>
                  </a:schemeClr>
                </a:solidFill>
                <a:latin typeface="Arial" pitchFamily="34" charset="0"/>
                <a:cs typeface="Arial" pitchFamily="34" charset="0"/>
              </a:rPr>
              <a:t>R</a:t>
            </a:r>
            <a:r>
              <a:rPr b="1" dirty="0" sz="2400" lang="en-US">
                <a:solidFill>
                  <a:schemeClr val="accent1">
                    <a:lumMod val="75000"/>
                  </a:schemeClr>
                </a:solidFill>
                <a:latin typeface="Arial" pitchFamily="34" charset="0"/>
                <a:cs typeface="Arial" pitchFamily="34" charset="0"/>
              </a:rPr>
              <a:t>.</a:t>
            </a:r>
            <a:r>
              <a:rPr b="1" dirty="0" sz="2400" lang="en-US">
                <a:solidFill>
                  <a:schemeClr val="accent1">
                    <a:lumMod val="75000"/>
                  </a:schemeClr>
                </a:solidFill>
                <a:latin typeface="Arial" pitchFamily="34" charset="0"/>
                <a:cs typeface="Arial" pitchFamily="34" charset="0"/>
              </a:rPr>
              <a:t>S</a:t>
            </a:r>
            <a:r>
              <a:rPr b="1" dirty="0" sz="2400" lang="en-US">
                <a:solidFill>
                  <a:schemeClr val="accent1">
                    <a:lumMod val="75000"/>
                  </a:schemeClr>
                </a:solidFill>
                <a:latin typeface="Arial"/>
                <a:cs typeface="Arial"/>
              </a:rPr>
              <a:t> - Madha Engineering College - B</a:t>
            </a:r>
            <a:r>
              <a:rPr b="1" dirty="0" sz="2400" lang="en-US">
                <a:solidFill>
                  <a:schemeClr val="accent1">
                    <a:lumMod val="75000"/>
                  </a:schemeClr>
                </a:solidFill>
                <a:latin typeface="Arial"/>
                <a:cs typeface="Arial"/>
              </a:rPr>
              <a:t>.</a:t>
            </a:r>
            <a:r>
              <a:rPr b="1" dirty="0" sz="2400" lang="en-US">
                <a:solidFill>
                  <a:schemeClr val="accent1">
                    <a:lumMod val="75000"/>
                  </a:schemeClr>
                </a:solidFill>
                <a:latin typeface="Arial"/>
                <a:cs typeface="Arial"/>
              </a:rPr>
              <a:t>T</a:t>
            </a:r>
            <a:r>
              <a:rPr b="1" dirty="0" sz="2400" lang="en-US">
                <a:solidFill>
                  <a:schemeClr val="accent1">
                    <a:lumMod val="75000"/>
                  </a:schemeClr>
                </a:solidFill>
                <a:latin typeface="Arial"/>
                <a:cs typeface="Arial"/>
              </a:rPr>
              <a:t>e</a:t>
            </a:r>
            <a:r>
              <a:rPr b="1" dirty="0" sz="2400" lang="en-US">
                <a:solidFill>
                  <a:schemeClr val="accent1">
                    <a:lumMod val="75000"/>
                  </a:schemeClr>
                </a:solidFill>
                <a:latin typeface="Arial"/>
                <a:cs typeface="Arial"/>
              </a:rPr>
              <a:t>c</a:t>
            </a:r>
            <a:r>
              <a:rPr b="1" dirty="0" sz="2400" lang="en-US">
                <a:solidFill>
                  <a:schemeClr val="accent1">
                    <a:lumMod val="75000"/>
                  </a:schemeClr>
                </a:solidFill>
                <a:latin typeface="Arial"/>
                <a:cs typeface="Arial"/>
              </a:rPr>
              <a:t>h</a:t>
            </a:r>
            <a:r>
              <a:rPr b="1" dirty="0" sz="2400" lang="en-US">
                <a:solidFill>
                  <a:schemeClr val="accent1">
                    <a:lumMod val="75000"/>
                  </a:schemeClr>
                </a:solidFill>
                <a:latin typeface="Arial"/>
                <a:cs typeface="Arial"/>
              </a:rPr>
              <a:t>-</a:t>
            </a:r>
            <a:r>
              <a:rPr b="1" dirty="0" sz="2400" lang="en-US">
                <a:solidFill>
                  <a:schemeClr val="accent1">
                    <a:lumMod val="75000"/>
                  </a:schemeClr>
                </a:solidFill>
                <a:latin typeface="Arial"/>
                <a:cs typeface="Arial"/>
              </a:rPr>
              <a:t>I</a:t>
            </a:r>
            <a:r>
              <a:rPr b="1" dirty="0" sz="2400" lang="en-US">
                <a:solidFill>
                  <a:schemeClr val="accent1">
                    <a:lumMod val="75000"/>
                  </a:schemeClr>
                </a:solidFill>
                <a:latin typeface="Arial"/>
                <a:cs typeface="Arial"/>
              </a:rPr>
              <a:t>T</a:t>
            </a:r>
            <a:endParaRPr altLang="en-US" lang="zh-CN"/>
          </a:p>
        </p:txBody>
      </p:sp>
      <p:sp>
        <p:nvSpPr>
          <p:cNvPr id="1048592" name=""/>
          <p:cNvSpPr txBox="1"/>
          <p:nvPr/>
        </p:nvSpPr>
        <p:spPr>
          <a:xfrm>
            <a:off x="4096000" y="3219450"/>
            <a:ext cx="4000000" cy="4470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593" name=""/>
          <p:cNvSpPr txBox="1"/>
          <p:nvPr/>
        </p:nvSpPr>
        <p:spPr>
          <a:xfrm>
            <a:off x="4096000" y="3219450"/>
            <a:ext cx="4000000" cy="4470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Content Placeholder 2"/>
          <p:cNvSpPr>
            <a:spLocks noGrp="1"/>
          </p:cNvSpPr>
          <p:nvPr>
            <p:ph idx="1"/>
          </p:nvPr>
        </p:nvSpPr>
        <p:spPr>
          <a:xfrm>
            <a:off x="581193" y="2004654"/>
            <a:ext cx="11029615" cy="2848692"/>
          </a:xfrm>
        </p:spPr>
        <p:txBody>
          <a:bodyPr/>
          <a:p>
            <a:r>
              <a:rPr b="0" dirty="0" sz="2000" i="0" lang="en-US">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b="0" dirty="0" sz="2000" i="0" lang="en-US">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b="0" dirty="0" sz="2000" i="0" lang="en-US">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104862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dirty="0" sz="4400" lang="en-US">
                <a:solidFill>
                  <a:schemeClr val="accent1"/>
                </a:solidFill>
                <a:latin typeface="Arial"/>
                <a:ea typeface="+mj-lt"/>
                <a:cs typeface="Arial"/>
              </a:rPr>
              <a:t>References</a:t>
            </a:r>
            <a:endParaRPr dirty="0" lang="en-US"/>
          </a:p>
        </p:txBody>
      </p:sp>
      <p:sp>
        <p:nvSpPr>
          <p:cNvPr id="1048622" name="Content Placeholder 1"/>
          <p:cNvSpPr>
            <a:spLocks noGrp="1"/>
          </p:cNvSpPr>
          <p:nvPr>
            <p:ph idx="1"/>
          </p:nvPr>
        </p:nvSpPr>
        <p:spPr>
          <a:xfrm>
            <a:off x="581192" y="1302026"/>
            <a:ext cx="10893053" cy="4673324"/>
          </a:xfrm>
        </p:spPr>
        <p:txBody>
          <a:bodyPr>
            <a:normAutofit/>
          </a:bodyPr>
          <a:p>
            <a:pPr algn="l" indent="-457200" marL="457200">
              <a:buFont typeface="+mj-lt"/>
              <a:buAutoNum type="arabicPeriod"/>
            </a:pPr>
            <a:r>
              <a:rPr dirty="0" sz="2000" lang="en-IN">
                <a:solidFill>
                  <a:schemeClr val="tx1"/>
                </a:solidFill>
              </a:rPr>
              <a:t>A Survey on Keylogger and its Detection Techniques by Vishal Bharti, Aditya Kumar Gupta, and Shailendra Mishra </a:t>
            </a:r>
            <a:r>
              <a:rPr b="0" dirty="0" sz="2000" i="0" lang="en-IN" strike="noStrike">
                <a:solidFill>
                  <a:schemeClr val="tx1"/>
                </a:solidFill>
                <a:effectLst/>
                <a:latin typeface="Söhne"/>
              </a:rPr>
              <a:t>https://www.ijcaonline.org/archives/volume75/number5/12835-1514</a:t>
            </a:r>
            <a:endParaRPr dirty="0" sz="2000" lang="en-IN">
              <a:solidFill>
                <a:schemeClr val="tx1"/>
              </a:solidFill>
            </a:endParaRPr>
          </a:p>
          <a:p>
            <a:pPr algn="l" indent="-457200" marL="457200">
              <a:buFont typeface="+mj-lt"/>
              <a:buAutoNum type="arabicPeriod"/>
            </a:pPr>
            <a:r>
              <a:rPr dirty="0" sz="2000" lang="en-IN">
                <a:solidFill>
                  <a:schemeClr val="tx1"/>
                </a:solidFill>
              </a:rPr>
              <a:t>Analysis of Keylogger Attacks and Countermeasures by </a:t>
            </a:r>
            <a:r>
              <a:rPr dirty="0" sz="2000" lang="en-IN" err="1">
                <a:solidFill>
                  <a:schemeClr val="tx1"/>
                </a:solidFill>
              </a:rPr>
              <a:t>Hongliang</a:t>
            </a:r>
            <a:r>
              <a:rPr dirty="0" sz="2000" lang="en-IN">
                <a:solidFill>
                  <a:schemeClr val="tx1"/>
                </a:solidFill>
              </a:rPr>
              <a:t> Liu, </a:t>
            </a:r>
            <a:r>
              <a:rPr dirty="0" sz="2000" lang="en-IN" err="1">
                <a:solidFill>
                  <a:schemeClr val="tx1"/>
                </a:solidFill>
              </a:rPr>
              <a:t>Ruiying</a:t>
            </a:r>
            <a:r>
              <a:rPr dirty="0" sz="2000" lang="en-IN">
                <a:solidFill>
                  <a:schemeClr val="tx1"/>
                </a:solidFill>
              </a:rPr>
              <a:t> Du, and </a:t>
            </a:r>
            <a:r>
              <a:rPr dirty="0" sz="2000" lang="en-IN" err="1">
                <a:solidFill>
                  <a:schemeClr val="tx1"/>
                </a:solidFill>
              </a:rPr>
              <a:t>Quansheng</a:t>
            </a:r>
            <a:r>
              <a:rPr dirty="0" sz="2000" lang="en-IN">
                <a:solidFill>
                  <a:schemeClr val="tx1"/>
                </a:solidFill>
              </a:rPr>
              <a:t> Zhuang </a:t>
            </a:r>
            <a:r>
              <a:rPr b="0" dirty="0" sz="2000" i="0" lang="en-IN" strike="noStrike">
                <a:solidFill>
                  <a:schemeClr val="tx1"/>
                </a:solidFill>
                <a:effectLst/>
                <a:latin typeface="Söhne"/>
              </a:rPr>
              <a:t>https://www.semanticscholar.org/paper/Analysis-of-Keylogger-Attacks-and-Countermeasures-Liu-Du/54c7255bace229c82e4a5fd812ba8dd8829180c1</a:t>
            </a:r>
            <a:endParaRPr dirty="0" sz="2000" lang="en-IN">
              <a:solidFill>
                <a:schemeClr val="tx1"/>
              </a:solidFill>
            </a:endParaRPr>
          </a:p>
          <a:p>
            <a:pPr algn="l" indent="-457200" marL="457200">
              <a:buFont typeface="+mj-lt"/>
              <a:buAutoNum type="arabicPeriod"/>
            </a:pPr>
            <a:r>
              <a:rPr dirty="0" sz="2000" lang="en-IN">
                <a:solidFill>
                  <a:schemeClr val="tx1"/>
                </a:solidFill>
              </a:rPr>
              <a:t>Detection of Keyloggers:  A Review by </a:t>
            </a:r>
            <a:r>
              <a:rPr dirty="0" sz="2000" lang="en-IN" err="1">
                <a:solidFill>
                  <a:schemeClr val="tx1"/>
                </a:solidFill>
              </a:rPr>
              <a:t>Shukor</a:t>
            </a:r>
            <a:r>
              <a:rPr dirty="0" sz="2000" lang="en-IN">
                <a:solidFill>
                  <a:schemeClr val="tx1"/>
                </a:solidFill>
              </a:rPr>
              <a:t> Abd Razak, Ku </a:t>
            </a:r>
            <a:r>
              <a:rPr dirty="0" sz="2000" lang="en-IN" err="1">
                <a:solidFill>
                  <a:schemeClr val="tx1"/>
                </a:solidFill>
              </a:rPr>
              <a:t>Ruhana</a:t>
            </a:r>
            <a:r>
              <a:rPr dirty="0" sz="2000" lang="en-IN">
                <a:solidFill>
                  <a:schemeClr val="tx1"/>
                </a:solidFill>
              </a:rPr>
              <a:t> Ku-</a:t>
            </a:r>
            <a:r>
              <a:rPr dirty="0" sz="2000" lang="en-IN" err="1">
                <a:solidFill>
                  <a:schemeClr val="tx1"/>
                </a:solidFill>
              </a:rPr>
              <a:t>Mahamud</a:t>
            </a:r>
            <a:r>
              <a:rPr dirty="0" sz="2000" lang="en-IN">
                <a:solidFill>
                  <a:schemeClr val="tx1"/>
                </a:solidFill>
              </a:rPr>
              <a:t>, and Ramlan </a:t>
            </a:r>
            <a:r>
              <a:rPr dirty="0" sz="2000" lang="en-IN" err="1">
                <a:solidFill>
                  <a:schemeClr val="tx1"/>
                </a:solidFill>
              </a:rPr>
              <a:t>Mahmod</a:t>
            </a:r>
            <a:r>
              <a:rPr dirty="0" sz="2000" lang="en-IN">
                <a:solidFill>
                  <a:schemeClr val="tx1"/>
                </a:solidFill>
              </a:rPr>
              <a:t> </a:t>
            </a:r>
            <a:r>
              <a:rPr b="0" dirty="0" sz="2000" i="0" lang="en-IN" strike="noStrike">
                <a:solidFill>
                  <a:schemeClr val="tx1"/>
                </a:solidFill>
                <a:effectLst/>
                <a:latin typeface="Söhne"/>
              </a:rPr>
              <a:t>https://www.researchgate.net/publication/220955239_Detection_of_Keyloggers_A_Review</a:t>
            </a:r>
            <a:endParaRPr dirty="0" sz="2000" lang="en-IN">
              <a:solidFill>
                <a:schemeClr val="tx1"/>
              </a:solidFill>
            </a:endParaRPr>
          </a:p>
          <a:p>
            <a:pPr algn="l" indent="-457200" marL="457200">
              <a:buFont typeface="+mj-lt"/>
              <a:buAutoNum type="arabicPeriod"/>
            </a:pPr>
            <a:r>
              <a:rPr dirty="0" sz="2000" lang="en-IN">
                <a:solidFill>
                  <a:schemeClr val="tx1"/>
                </a:solidFill>
              </a:rPr>
              <a:t>A Comprehensive Study on Keylogger Attack and </a:t>
            </a:r>
            <a:r>
              <a:rPr dirty="0" sz="2000" lang="en-IN" err="1">
                <a:solidFill>
                  <a:schemeClr val="tx1"/>
                </a:solidFill>
              </a:rPr>
              <a:t>Defense</a:t>
            </a:r>
            <a:r>
              <a:rPr dirty="0" sz="2000" lang="en-IN">
                <a:solidFill>
                  <a:schemeClr val="tx1"/>
                </a:solidFill>
              </a:rPr>
              <a:t> by </a:t>
            </a:r>
            <a:r>
              <a:rPr dirty="0" sz="2000" lang="en-IN" err="1">
                <a:solidFill>
                  <a:schemeClr val="tx1"/>
                </a:solidFill>
              </a:rPr>
              <a:t>Shuo</a:t>
            </a:r>
            <a:r>
              <a:rPr dirty="0" sz="2000" lang="en-IN">
                <a:solidFill>
                  <a:schemeClr val="tx1"/>
                </a:solidFill>
              </a:rPr>
              <a:t> Chen, Rui Wang, </a:t>
            </a:r>
            <a:r>
              <a:rPr dirty="0" sz="2000" lang="en-IN" err="1">
                <a:solidFill>
                  <a:schemeClr val="tx1"/>
                </a:solidFill>
              </a:rPr>
              <a:t>XiaoFeng</a:t>
            </a:r>
            <a:r>
              <a:rPr dirty="0" sz="2000" lang="en-IN">
                <a:solidFill>
                  <a:schemeClr val="tx1"/>
                </a:solidFill>
              </a:rPr>
              <a:t> Wang, and </a:t>
            </a:r>
            <a:r>
              <a:rPr dirty="0" sz="2000" lang="en-IN" err="1">
                <a:solidFill>
                  <a:schemeClr val="tx1"/>
                </a:solidFill>
              </a:rPr>
              <a:t>Kehuan</a:t>
            </a:r>
            <a:r>
              <a:rPr dirty="0" sz="2000" lang="en-IN">
                <a:solidFill>
                  <a:schemeClr val="tx1"/>
                </a:solidFill>
              </a:rPr>
              <a:t> Zhang </a:t>
            </a:r>
            <a:r>
              <a:rPr b="0" dirty="0" sz="2000" i="0" lang="en-IN" strike="noStrike" u="none">
                <a:solidFill>
                  <a:schemeClr val="tx1"/>
                </a:solidFill>
                <a:effectLst/>
                <a:latin typeface="Söhne"/>
              </a:rPr>
              <a:t>https://www.usenix.org/legacy/events/sec11/tech/full_papers/Chen.pdf</a:t>
            </a:r>
            <a:endParaRPr dirty="0" sz="2000" lang="en-IN">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8" name="Content Placeholder 2"/>
          <p:cNvSpPr>
            <a:spLocks noGrp="1"/>
          </p:cNvSpPr>
          <p:nvPr>
            <p:ph idx="1"/>
          </p:nvPr>
        </p:nvSpPr>
        <p:spPr>
          <a:xfrm>
            <a:off x="838200" y="1618938"/>
            <a:ext cx="10734368" cy="4526223"/>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00" name="Content Placeholder 1"/>
          <p:cNvSpPr>
            <a:spLocks noGrp="1"/>
          </p:cNvSpPr>
          <p:nvPr>
            <p:ph idx="1"/>
          </p:nvPr>
        </p:nvSpPr>
        <p:spPr>
          <a:xfrm>
            <a:off x="452402" y="1948360"/>
            <a:ext cx="11029615" cy="2961279"/>
          </a:xfrm>
        </p:spPr>
        <p:txBody>
          <a:bodyPr>
            <a:normAutofit/>
          </a:bodyPr>
          <a:p>
            <a:r>
              <a:rPr dirty="0" sz="2000" lang="en-US">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dirty="0" sz="2000" lang="en-IN">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2" name="Rectangle 11"/>
          <p:cNvSpPr>
            <a:spLocks noChangeArrowheads="1"/>
          </p:cNvSpPr>
          <p:nvPr/>
        </p:nvSpPr>
        <p:spPr bwMode="auto">
          <a:xfrm>
            <a:off x="581192" y="2849624"/>
            <a:ext cx="9604317" cy="1158751"/>
          </a:xfrm>
          <a:prstGeom prst="rect"/>
          <a:noFill/>
          <a:ln>
            <a:noFill/>
          </a:ln>
          <a:effectLst/>
        </p:spPr>
        <p:txBody>
          <a:bodyPr anchor="ctr" anchorCtr="0" bIns="198375" compatLnSpc="1" lIns="0" numCol="1" rIns="0" tIns="198375" vert="horz" wrap="square">
            <a:prstTxWarp prst="textNoShape"/>
            <a:spAutoFit/>
          </a:bodyPr>
          <a:p>
            <a:pPr algn="l" defTabSz="914400" eaLnBrk="0" fontAlgn="base" hangingPunct="0" indent="-285750" latinLnBrk="0" lvl="0" marL="285750" marR="0" rtl="0">
              <a:lnSpc>
                <a:spcPct val="100000"/>
              </a:lnSpc>
              <a:spcBef>
                <a:spcPct val="0"/>
              </a:spcBef>
              <a:spcAft>
                <a:spcPct val="0"/>
              </a:spcAft>
              <a:buClr>
                <a:srgbClr val="00B0F0"/>
              </a:buClr>
              <a:buSzTx/>
              <a:buFont typeface="Wingdings" panose="05000000000000000000" pitchFamily="2" charset="2"/>
              <a:buChar char="§"/>
            </a:pPr>
            <a:r>
              <a:rPr altLang="en-US" baseline="0" b="0" cap="none" dirty="0" sz="2000" i="0" kumimoji="0" lang="en-US" normalizeH="0" strike="noStrike" u="none">
                <a:ln>
                  <a:noFill/>
                </a:ln>
                <a:solidFill>
                  <a:schemeClr val="tx1"/>
                </a:solidFill>
                <a:effectLst/>
                <a:latin typeface="Arial" panose="020B0604020202020204" pitchFamily="34" charset="0"/>
              </a:rPr>
              <a:t>Our proposed system entails the development of a keylogger using Python's </a:t>
            </a:r>
            <a:r>
              <a:rPr altLang="en-US" baseline="0" b="0" cap="none" dirty="0" sz="2000" i="0" kumimoji="0" lang="en-US" normalizeH="0" err="1" strike="noStrike" u="none">
                <a:ln>
                  <a:noFill/>
                </a:ln>
                <a:solidFill>
                  <a:schemeClr val="tx1"/>
                </a:solidFill>
                <a:effectLst/>
                <a:latin typeface="Arial" panose="020B0604020202020204" pitchFamily="34" charset="0"/>
              </a:rPr>
              <a:t>Tkinter</a:t>
            </a:r>
            <a:r>
              <a:rPr altLang="en-US" baseline="0" b="0" cap="none" dirty="0" sz="2000" i="0" kumimoji="0" lang="en-US" normalizeH="0" strike="noStrike" u="none">
                <a:ln>
                  <a:noFill/>
                </a:ln>
                <a:solidFill>
                  <a:schemeClr val="tx1"/>
                </a:solidFill>
                <a:effectLst/>
                <a:latin typeface="Arial" panose="020B0604020202020204" pitchFamily="34" charset="0"/>
              </a:rPr>
              <a:t> library for the GUI, alongside the </a:t>
            </a:r>
            <a:r>
              <a:rPr altLang="en-US" baseline="0" b="0" cap="none" dirty="0" sz="2000" i="0" kumimoji="0" lang="en-US" normalizeH="0" err="1" strike="noStrike" u="none">
                <a:ln>
                  <a:noFill/>
                </a:ln>
                <a:solidFill>
                  <a:schemeClr val="tx1"/>
                </a:solidFill>
                <a:effectLst/>
                <a:latin typeface="Arial" panose="020B0604020202020204" pitchFamily="34" charset="0"/>
              </a:rPr>
              <a:t>pynput</a:t>
            </a:r>
            <a:r>
              <a:rPr altLang="en-US" baseline="0" b="0" cap="none" dirty="0" sz="2000" i="0" kumimoji="0" lang="en-US" normalizeH="0" strike="noStrike" u="none">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048603" name="Rectangle 12"/>
          <p:cNvSpPr>
            <a:spLocks noChangeArrowheads="1"/>
          </p:cNvSpPr>
          <p:nvPr/>
        </p:nvSpPr>
        <p:spPr bwMode="auto">
          <a:xfrm>
            <a:off x="0" y="-274320"/>
            <a:ext cx="182880" cy="5486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FFFFFF"/>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5" name="Content Placeholder 1"/>
          <p:cNvSpPr>
            <a:spLocks noGrp="1"/>
          </p:cNvSpPr>
          <p:nvPr>
            <p:ph idx="1"/>
          </p:nvPr>
        </p:nvSpPr>
        <p:spPr>
          <a:xfrm>
            <a:off x="482869" y="1700979"/>
            <a:ext cx="11029615" cy="3261647"/>
          </a:xfrm>
        </p:spPr>
        <p:txBody>
          <a:bodyPr/>
          <a:p>
            <a:pPr indent="0" marL="0">
              <a:lnSpc>
                <a:spcPct val="107000"/>
              </a:lnSpc>
              <a:spcAft>
                <a:spcPts val="800"/>
              </a:spcAft>
              <a:buNone/>
            </a:pPr>
            <a:r>
              <a:rPr b="1"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dirty="0" sz="2000" kern="100" lang="en-IN"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p:txBody>
          <a:bodyPr>
            <a:normAutofit lnSpcReduction="10000"/>
          </a:bodyPr>
          <a:p>
            <a:r>
              <a:rPr b="1" dirty="0" sz="2400" i="0" lang="en-IN">
                <a:solidFill>
                  <a:schemeClr val="tx1"/>
                </a:solidFill>
                <a:effectLst/>
                <a:latin typeface="Arial" panose="020B0604020202020204" pitchFamily="34" charset="0"/>
                <a:cs typeface="Arial" panose="020B0604020202020204" pitchFamily="34" charset="0"/>
              </a:rPr>
              <a:t>Initialization:</a:t>
            </a:r>
            <a:r>
              <a:rPr b="0" dirty="0" sz="2400" i="0" lang="en-IN">
                <a:solidFill>
                  <a:schemeClr val="tx1"/>
                </a:solidFill>
                <a:effectLst/>
                <a:latin typeface="Arial" panose="020B0604020202020204" pitchFamily="34" charset="0"/>
                <a:cs typeface="Arial" panose="020B0604020202020204" pitchFamily="34" charset="0"/>
              </a:rPr>
              <a:t> Initialize necessary variables and flags.</a:t>
            </a:r>
          </a:p>
          <a:p>
            <a:r>
              <a:rPr b="1" dirty="0" sz="2400" i="0" lang="en-IN">
                <a:solidFill>
                  <a:schemeClr val="tx1"/>
                </a:solidFill>
                <a:effectLst/>
                <a:latin typeface="Arial" panose="020B0604020202020204" pitchFamily="34" charset="0"/>
                <a:cs typeface="Arial" panose="020B0604020202020204" pitchFamily="34" charset="0"/>
              </a:rPr>
              <a:t>Event Handling:</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on_press</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Records pressed and held keys.</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on_release</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Records released keys and manages flag state.</a:t>
            </a:r>
          </a:p>
          <a:p>
            <a:r>
              <a:rPr b="1" dirty="0" sz="2400" i="0" lang="en-IN">
                <a:solidFill>
                  <a:schemeClr val="tx1"/>
                </a:solidFill>
                <a:effectLst/>
                <a:latin typeface="Arial" panose="020B0604020202020204" pitchFamily="34" charset="0"/>
                <a:cs typeface="Arial" panose="020B0604020202020204" pitchFamily="34" charset="0"/>
              </a:rPr>
              <a:t>Logging:</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generate_text_log</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Saves keystrokes in a text file.</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generate_json_file</a:t>
            </a:r>
            <a:r>
              <a:rPr b="0" dirty="0" sz="2000" i="1" lang="en-IN">
                <a:solidFill>
                  <a:schemeClr val="tx1"/>
                </a:solidFill>
                <a:effectLst/>
                <a:latin typeface="Arial" panose="020B0604020202020204" pitchFamily="34" charset="0"/>
                <a:cs typeface="Arial" panose="020B0604020202020204" pitchFamily="34" charset="0"/>
              </a:rPr>
              <a:t>(</a:t>
            </a:r>
            <a:r>
              <a:rPr b="0" dirty="0" sz="2000" i="1" lang="en-IN" err="1">
                <a:solidFill>
                  <a:schemeClr val="tx1"/>
                </a:solidFill>
                <a:effectLst/>
                <a:latin typeface="Arial" panose="020B0604020202020204" pitchFamily="34" charset="0"/>
                <a:cs typeface="Arial" panose="020B0604020202020204" pitchFamily="34" charset="0"/>
              </a:rPr>
              <a:t>keys_used</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Saves keystrokes in a JSON file.</a:t>
            </a:r>
          </a:p>
          <a:p>
            <a:r>
              <a:rPr b="1" dirty="0" sz="2400" i="0" lang="en-IN">
                <a:solidFill>
                  <a:schemeClr val="tx1"/>
                </a:solidFill>
                <a:effectLst/>
                <a:latin typeface="Arial" panose="020B0604020202020204" pitchFamily="34" charset="0"/>
                <a:cs typeface="Arial" panose="020B0604020202020204" pitchFamily="34" charset="0"/>
              </a:rPr>
              <a:t>Keylogger Control:</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start_keylogger</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Initiates keylogging process.</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stop_keylogger</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Stops keylogging.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Title 4"/>
          <p:cNvSpPr>
            <a:spLocks noGrp="1"/>
          </p:cNvSpPr>
          <p:nvPr>
            <p:ph type="title" idx="4294967295"/>
          </p:nvPr>
        </p:nvSpPr>
        <p:spPr>
          <a:xfrm>
            <a:off x="581025" y="771525"/>
            <a:ext cx="11029950" cy="530225"/>
          </a:xfrm>
        </p:spPr>
        <p:txBody>
          <a:bodyPr>
            <a:normAutofit/>
          </a:bodyPr>
          <a:p>
            <a:r>
              <a:rPr b="1" dirty="0" sz="4400" lang="en-US">
                <a:solidFill>
                  <a:schemeClr val="accent1"/>
                </a:solidFill>
                <a:latin typeface="Arial"/>
                <a:ea typeface="+mj-lt"/>
                <a:cs typeface="Arial"/>
              </a:rPr>
              <a:t>Result</a:t>
            </a:r>
            <a:endParaRPr dirty="0" lang="en-US"/>
          </a:p>
        </p:txBody>
      </p:sp>
      <p:sp>
        <p:nvSpPr>
          <p:cNvPr id="1048612" name="Content Placeholder 1"/>
          <p:cNvSpPr>
            <a:spLocks noGrp="1"/>
          </p:cNvSpPr>
          <p:nvPr>
            <p:ph idx="4294967295"/>
          </p:nvPr>
        </p:nvSpPr>
        <p:spPr>
          <a:xfrm>
            <a:off x="0" y="1301750"/>
            <a:ext cx="11029950" cy="1392238"/>
          </a:xfrm>
        </p:spPr>
        <p:txBody>
          <a:bodyPr>
            <a:normAutofit/>
          </a:bodyPr>
          <a:p>
            <a:r>
              <a:rPr b="0" dirty="0" sz="2000" i="0" lang="en-US">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dirty="0" sz="2000" lang="en-IN">
              <a:solidFill>
                <a:schemeClr val="tx1"/>
              </a:solidFill>
              <a:latin typeface="Arial" panose="020B0604020202020204" pitchFamily="34" charset="0"/>
              <a:cs typeface="Arial" panose="020B0604020202020204" pitchFamily="34" charset="0"/>
            </a:endParaRPr>
          </a:p>
        </p:txBody>
      </p:sp>
      <p:pic>
        <p:nvPicPr>
          <p:cNvPr id="2097153" name="Picture 3"/>
          <p:cNvPicPr>
            <a:picLocks noChangeAspect="1"/>
          </p:cNvPicPr>
          <p:nvPr/>
        </p:nvPicPr>
        <p:blipFill>
          <a:blip xmlns:r="http://schemas.openxmlformats.org/officeDocument/2006/relationships" r:embed="rId1"/>
          <a:stretch>
            <a:fillRect/>
          </a:stretch>
        </p:blipFill>
        <p:spPr>
          <a:xfrm>
            <a:off x="1296526" y="3025026"/>
            <a:ext cx="2362405" cy="2636748"/>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8145495" y="3096556"/>
            <a:ext cx="2385267" cy="2629128"/>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4463127" y="3107987"/>
            <a:ext cx="2400508" cy="260626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6" name="Picture 2"/>
          <p:cNvPicPr>
            <a:picLocks noChangeAspect="1"/>
          </p:cNvPicPr>
          <p:nvPr/>
        </p:nvPicPr>
        <p:blipFill>
          <a:blip xmlns:r="http://schemas.openxmlformats.org/officeDocument/2006/relationships" r:embed="rId1"/>
          <a:stretch>
            <a:fillRect/>
          </a:stretch>
        </p:blipFill>
        <p:spPr>
          <a:xfrm>
            <a:off x="6096000" y="1877423"/>
            <a:ext cx="4312791" cy="3974226"/>
          </a:xfrm>
          <a:prstGeom prst="rect"/>
        </p:spPr>
      </p:pic>
      <p:pic>
        <p:nvPicPr>
          <p:cNvPr id="2097157" name="Picture 4"/>
          <p:cNvPicPr>
            <a:picLocks noChangeAspect="1"/>
          </p:cNvPicPr>
          <p:nvPr/>
        </p:nvPicPr>
        <p:blipFill>
          <a:blip xmlns:r="http://schemas.openxmlformats.org/officeDocument/2006/relationships" r:embed="rId2"/>
          <a:stretch>
            <a:fillRect/>
          </a:stretch>
        </p:blipFill>
        <p:spPr>
          <a:xfrm>
            <a:off x="1370243" y="1877960"/>
            <a:ext cx="4312791" cy="4030841"/>
          </a:xfrm>
          <a:prstGeom prst="rect"/>
        </p:spPr>
      </p:pic>
      <p:sp>
        <p:nvSpPr>
          <p:cNvPr id="1048616" name="TextBox 12"/>
          <p:cNvSpPr txBox="1"/>
          <p:nvPr/>
        </p:nvSpPr>
        <p:spPr>
          <a:xfrm>
            <a:off x="465461" y="652408"/>
            <a:ext cx="11261078" cy="707886"/>
          </a:xfrm>
          <a:prstGeom prst="rect"/>
          <a:noFill/>
        </p:spPr>
        <p:txBody>
          <a:bodyPr wrap="square">
            <a:spAutoFit/>
          </a:bodyPr>
          <a:p>
            <a:r>
              <a:rPr b="1" dirty="0" sz="4000" lang="en-US">
                <a:solidFill>
                  <a:schemeClr val="accent1"/>
                </a:solidFill>
                <a:latin typeface="Arial"/>
                <a:ea typeface="+mj-lt"/>
                <a:cs typeface="Arial"/>
              </a:rPr>
              <a:t>OUTPUT</a:t>
            </a:r>
            <a:endParaRPr dirty="0" sz="4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8" name="Content Placeholder 1"/>
          <p:cNvSpPr>
            <a:spLocks noGrp="1"/>
          </p:cNvSpPr>
          <p:nvPr>
            <p:ph idx="1"/>
          </p:nvPr>
        </p:nvSpPr>
        <p:spPr>
          <a:xfrm>
            <a:off x="581191" y="1946787"/>
            <a:ext cx="11029615" cy="2091608"/>
          </a:xfrm>
        </p:spPr>
        <p:txBody>
          <a:bodyPr>
            <a:normAutofit/>
          </a:bodyPr>
          <a:p>
            <a:pPr>
              <a:lnSpc>
                <a:spcPct val="107000"/>
              </a:lnSpc>
              <a:spcAft>
                <a:spcPts val="800"/>
              </a:spcAft>
            </a:pPr>
            <a:r>
              <a:rPr b="0" dirty="0" sz="2000" i="0" lang="en-US">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deenaauto1@outlook.com</cp:lastModifiedBy>
  <dcterms:created xsi:type="dcterms:W3CDTF">2021-05-25T18:50:10Z</dcterms:created>
  <dcterms:modified xsi:type="dcterms:W3CDTF">2024-03-27T09:20:48Z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3ef019c3ce9d4d339304de1c706fd253</vt:lpwstr>
  </property>
</Properties>
</file>