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5" autoAdjust="0"/>
  </p:normalViewPr>
  <p:slideViewPr>
    <p:cSldViewPr showGuides="1">
      <p:cViewPr>
        <p:scale>
          <a:sx n="117" d="100"/>
          <a:sy n="117" d="100"/>
        </p:scale>
        <p:origin x="-3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133600" y="318691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8600" y="2133600"/>
            <a:ext cx="7334250" cy="77406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 smtClean="0">
                <a:latin typeface="Trebuchet MS" panose="020B0603020202020204"/>
                <a:cs typeface="Trebuchet MS" panose="020B0603020202020204"/>
              </a:rPr>
              <a:t>HARIHARAN R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3810000"/>
            <a:ext cx="6369050" cy="9302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8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lang="en-IN" sz="28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IN" sz="28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lang="en-IN" sz="2800" dirty="0">
              <a:latin typeface="Trebuchet MS" panose="020B0603020202020204"/>
              <a:cs typeface="Trebuchet MS" panose="020B0603020202020204"/>
            </a:endParaRPr>
          </a:p>
          <a:p>
            <a:endParaRPr lang="en-IN" sz="2800" dirty="0"/>
          </a:p>
        </p:txBody>
      </p:sp>
      <p:sp>
        <p:nvSpPr>
          <p:cNvPr id="7" name="Text Box 6"/>
          <p:cNvSpPr txBox="1"/>
          <p:nvPr/>
        </p:nvSpPr>
        <p:spPr>
          <a:xfrm>
            <a:off x="4513489" y="3088005"/>
            <a:ext cx="4064000" cy="721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300" dirty="0" smtClean="0">
                <a:latin typeface="Arial Black" panose="020B0A04020102020204" pitchFamily="34" charset="0"/>
                <a:cs typeface="Arial Black" panose="020B0A04020102020204" pitchFamily="34" charset="0"/>
              </a:rPr>
              <a:t>AU211521243059</a:t>
            </a:r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6227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Link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58164" y="3010584"/>
            <a:ext cx="93478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4" y="1447799"/>
            <a:ext cx="83915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Revitalized Images</a:t>
            </a:r>
          </a:p>
          <a:p>
            <a:r>
              <a:rPr lang="en-IN" dirty="0" smtClean="0"/>
              <a:t>Users will witness a revitalization of their images with vibrant and realistic </a:t>
            </a:r>
            <a:r>
              <a:rPr lang="en-IN" dirty="0" err="1" smtClean="0"/>
              <a:t>colors</a:t>
            </a:r>
            <a:r>
              <a:rPr lang="en-IN" dirty="0" smtClean="0"/>
              <a:t>, adding depth and context to historical visuals.</a:t>
            </a:r>
          </a:p>
          <a:p>
            <a:r>
              <a:rPr lang="en-IN" b="1" dirty="0" smtClean="0"/>
              <a:t>Enhanced Appreciation</a:t>
            </a:r>
          </a:p>
          <a:p>
            <a:r>
              <a:rPr lang="en-IN" dirty="0" smtClean="0"/>
              <a:t>Viewers can gain a new level of appreciation for historical moments and memories through the addition of </a:t>
            </a:r>
            <a:r>
              <a:rPr lang="en-IN" dirty="0" err="1" smtClean="0"/>
              <a:t>color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Seamless Process</a:t>
            </a:r>
          </a:p>
          <a:p>
            <a:r>
              <a:rPr lang="en-IN" dirty="0" smtClean="0"/>
              <a:t>The colorization process is seamless, intuitive, and accessible to users of varying technical skills and backgrounds.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05800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980950" y="2217390"/>
            <a:ext cx="911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Image Colourisation Using CNN</a:t>
            </a:r>
            <a:endParaRPr lang="en-IN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35426" y="-780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 rot="9769837">
            <a:off x="-4984336" y="4479477"/>
            <a:ext cx="1796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38470" y="1405765"/>
            <a:ext cx="90477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WHO ARE THE END USERS?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YOUR SOLUTION AND ITS VALUE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THE WOW IN YOUR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RESULT</a:t>
            </a:r>
            <a:endParaRPr lang="en-IN" sz="32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02536" y="273503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34400" y="21287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9711" y="609600"/>
            <a:ext cx="765746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lang="en-IN" sz="4250" spc="-10" dirty="0"/>
              <a:t>	</a:t>
            </a:r>
            <a:r>
              <a:rPr sz="4250" spc="-75" dirty="0">
                <a:sym typeface="+mn-ea"/>
              </a:rPr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" y="1668288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Image Colourisation Using CNN</a:t>
            </a:r>
          </a:p>
          <a:p>
            <a:endParaRPr lang="en-IN" sz="2400" b="1" dirty="0" smtClean="0"/>
          </a:p>
          <a:p>
            <a:pPr algn="l"/>
            <a:r>
              <a:rPr lang="en-IN" sz="2400" dirty="0" smtClean="0"/>
              <a:t>Image colourisation using Convolutional Neural Networks (CNN) is a cutting-edge technology that brings black and white photos to life by adding realistic </a:t>
            </a:r>
            <a:r>
              <a:rPr lang="en-IN" sz="2400" dirty="0" err="1" smtClean="0"/>
              <a:t>colors</a:t>
            </a:r>
            <a:r>
              <a:rPr lang="en-IN" sz="2400" dirty="0" smtClean="0"/>
              <a:t>. This process requires advanced algorithms and a large dataset of images to accurately predict and apply appropriate </a:t>
            </a:r>
            <a:r>
              <a:rPr lang="en-IN" sz="2400" dirty="0" err="1" smtClean="0"/>
              <a:t>colors</a:t>
            </a:r>
            <a:r>
              <a:rPr lang="en-IN" sz="2400" dirty="0" smtClean="0"/>
              <a:t> to different elements within the image.</a:t>
            </a:r>
          </a:p>
          <a:p>
            <a:pPr algn="l"/>
            <a:endParaRPr lang="en-US" sz="2400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05800" y="1219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533625" y="1828998"/>
            <a:ext cx="765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Research &amp; Development</a:t>
            </a:r>
          </a:p>
          <a:p>
            <a:r>
              <a:rPr lang="en-IN" dirty="0" smtClean="0"/>
              <a:t>Extensive research and development are required to design and train the CNN model to accurately predict </a:t>
            </a:r>
            <a:r>
              <a:rPr lang="en-IN" dirty="0" err="1" smtClean="0"/>
              <a:t>colors</a:t>
            </a:r>
            <a:r>
              <a:rPr lang="en-IN" dirty="0" smtClean="0"/>
              <a:t> in black and white images.</a:t>
            </a:r>
          </a:p>
          <a:p>
            <a:r>
              <a:rPr lang="en-IN" b="1" dirty="0" smtClean="0"/>
              <a:t>Data Collection</a:t>
            </a:r>
          </a:p>
          <a:p>
            <a:r>
              <a:rPr lang="en-IN" dirty="0" smtClean="0"/>
              <a:t>Collecting a diverse dataset of </a:t>
            </a:r>
            <a:r>
              <a:rPr lang="en-IN" dirty="0" err="1" smtClean="0"/>
              <a:t>color</a:t>
            </a:r>
            <a:r>
              <a:rPr lang="en-IN" dirty="0" smtClean="0"/>
              <a:t> images is essential to train the neural network for accurate </a:t>
            </a:r>
            <a:r>
              <a:rPr lang="en-IN" dirty="0" err="1" smtClean="0"/>
              <a:t>color</a:t>
            </a:r>
            <a:r>
              <a:rPr lang="en-IN" dirty="0" smtClean="0"/>
              <a:t> predictions.</a:t>
            </a:r>
          </a:p>
          <a:p>
            <a:r>
              <a:rPr lang="en-IN" b="1" dirty="0" smtClean="0"/>
              <a:t>User Interface</a:t>
            </a:r>
          </a:p>
          <a:p>
            <a:r>
              <a:rPr lang="en-IN" dirty="0" smtClean="0"/>
              <a:t>The project also involves developing a user-friendly interface for users to easily upload and colorize their images.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480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 smtClean="0"/>
              <a:t>THE</a:t>
            </a:r>
            <a:r>
              <a:rPr sz="3200" spc="-55" dirty="0" smtClean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601027" y="1616509"/>
            <a:ext cx="75190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Photographers</a:t>
            </a:r>
          </a:p>
          <a:p>
            <a:r>
              <a:rPr lang="en-IN" dirty="0" smtClean="0"/>
              <a:t>Photographers can use this technology to breathe new life into historical or black and white photos.</a:t>
            </a:r>
          </a:p>
          <a:p>
            <a:r>
              <a:rPr lang="en-IN" b="1" dirty="0" smtClean="0"/>
              <a:t>Graphic Designers</a:t>
            </a:r>
          </a:p>
          <a:p>
            <a:r>
              <a:rPr lang="en-IN" dirty="0" smtClean="0"/>
              <a:t>Graphic designers can leverage this tool to add depth and </a:t>
            </a:r>
            <a:r>
              <a:rPr lang="en-IN" dirty="0" err="1" smtClean="0"/>
              <a:t>vibrance</a:t>
            </a:r>
            <a:r>
              <a:rPr lang="en-IN" dirty="0" smtClean="0"/>
              <a:t> to their design projects.</a:t>
            </a:r>
          </a:p>
          <a:p>
            <a:r>
              <a:rPr lang="en-IN" b="1" dirty="0" smtClean="0"/>
              <a:t>History Enthusiasts</a:t>
            </a:r>
          </a:p>
          <a:p>
            <a:r>
              <a:rPr lang="en-IN" dirty="0" smtClean="0"/>
              <a:t>History enthusiasts can appreciate colorized images for a more relatable connection to the past.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4800" y="1584960"/>
            <a:ext cx="314325" cy="26352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838450" y="2060365"/>
            <a:ext cx="6691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Image Enhancement</a:t>
            </a:r>
          </a:p>
          <a:p>
            <a:r>
              <a:rPr lang="en-IN" dirty="0" smtClean="0"/>
              <a:t>The solution offers an advanced approach to enhance old and monochromatic images with a realistic </a:t>
            </a:r>
            <a:r>
              <a:rPr lang="en-IN" dirty="0" err="1" smtClean="0"/>
              <a:t>color</a:t>
            </a:r>
            <a:r>
              <a:rPr lang="en-IN" dirty="0" smtClean="0"/>
              <a:t> palette.</a:t>
            </a:r>
          </a:p>
          <a:p>
            <a:r>
              <a:rPr lang="en-IN" b="1" dirty="0" smtClean="0"/>
              <a:t>Emotional Connection</a:t>
            </a:r>
          </a:p>
          <a:p>
            <a:r>
              <a:rPr lang="en-IN" dirty="0" smtClean="0"/>
              <a:t>By adding </a:t>
            </a:r>
            <a:r>
              <a:rPr lang="en-IN" dirty="0" err="1" smtClean="0"/>
              <a:t>colors</a:t>
            </a:r>
            <a:r>
              <a:rPr lang="en-IN" dirty="0" smtClean="0"/>
              <a:t>, the solution enables a deeper emotional connection to historical and personal photographs.</a:t>
            </a:r>
          </a:p>
          <a:p>
            <a:r>
              <a:rPr lang="en-IN" b="1" dirty="0" smtClean="0"/>
              <a:t>Creative Freedom</a:t>
            </a:r>
          </a:p>
          <a:p>
            <a:r>
              <a:rPr lang="en-IN" dirty="0" smtClean="0"/>
              <a:t>Users have the flexibility to experiment and create unique interpretations of </a:t>
            </a:r>
            <a:r>
              <a:rPr lang="en-IN" dirty="0" err="1" smtClean="0"/>
              <a:t>grayscale</a:t>
            </a:r>
            <a:r>
              <a:rPr lang="en-IN" dirty="0" smtClean="0"/>
              <a:t> images.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1000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209609" y="1600369"/>
            <a:ext cx="7347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Creative Potential</a:t>
            </a:r>
          </a:p>
          <a:p>
            <a:r>
              <a:rPr lang="en-IN" dirty="0" smtClean="0"/>
              <a:t>The solution unlocks endless creative possibilities, allowing users to reimagine and reinterpret historical visuals with </a:t>
            </a:r>
            <a:r>
              <a:rPr lang="en-IN" dirty="0" err="1" smtClean="0"/>
              <a:t>color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Emotional Resonance</a:t>
            </a:r>
          </a:p>
          <a:p>
            <a:r>
              <a:rPr lang="en-IN" dirty="0" smtClean="0"/>
              <a:t>It fosters a strong emotional resonance by reviving the past and creating a deeper connection to historical moments.</a:t>
            </a:r>
          </a:p>
          <a:p>
            <a:r>
              <a:rPr lang="en-IN" b="1" dirty="0" smtClean="0"/>
              <a:t>Technological Innovation</a:t>
            </a:r>
          </a:p>
          <a:p>
            <a:r>
              <a:rPr lang="en-IN" dirty="0" smtClean="0"/>
              <a:t>By leveraging AI and advanced algorithms, the solution stands at the forefront of technological innovation in photo processing.</a:t>
            </a:r>
          </a:p>
          <a:p>
            <a:r>
              <a:rPr lang="en-IN" b="1" dirty="0" smtClean="0"/>
              <a:t>Flexibility &amp; Adaptability</a:t>
            </a:r>
          </a:p>
          <a:p>
            <a:r>
              <a:rPr lang="en-IN" dirty="0" smtClean="0"/>
              <a:t>The tool adapts to various preferences, from subtle </a:t>
            </a:r>
            <a:r>
              <a:rPr lang="en-IN" dirty="0" err="1" smtClean="0"/>
              <a:t>color</a:t>
            </a:r>
            <a:r>
              <a:rPr lang="en-IN" dirty="0" smtClean="0"/>
              <a:t> additions to vibrant transformations, catering to a wide spectrum of users.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2000" y="1600200"/>
            <a:ext cx="6468745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1.</a:t>
            </a:r>
            <a:r>
              <a:rPr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Data Collection and Preprocessing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2.Exploratory Data Analysis (EDA)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3.Feature 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4.Model Selection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5.Training the Model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6.Model Evaluation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7.Hyperparameter Tuning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8.Validation and Testing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9.Deployment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10.Continuous Improvement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509</Words>
  <Application>Microsoft Office PowerPoint</Application>
  <PresentationFormat>Custom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2021PITAI197</cp:lastModifiedBy>
  <cp:revision>14</cp:revision>
  <dcterms:created xsi:type="dcterms:W3CDTF">2024-03-30T07:02:00Z</dcterms:created>
  <dcterms:modified xsi:type="dcterms:W3CDTF">2024-04-01T06:15:19Z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2024-03-30T16:30:00Z</vt:filetime>
  </property>
  <property fmtid="{D5CDD505-2E9C-101B-9397-08002B2CF9AE}" pid="4" name="ICV">
    <vt:lpwstr>F01FC1D771F447B4B7254B95A27C392D_12</vt:lpwstr>
  </property>
  <property fmtid="{D5CDD505-2E9C-101B-9397-08002B2CF9AE}" pid="5" name="KSOProductBuildVer">
    <vt:lpwstr>1033-12.2.0.13472</vt:lpwstr>
  </property>
</Properties>
</file>