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87A9B12-F14E-4BAC-8556-FB1AD634C62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1172C0E-3C4A-41C3-9B0A-84F6482D021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2022-06-10 4:44:17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82C29005-2A45-4222-AB4C-99522C1362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1F9A075C-7268-419A-B209-6CD59B5CCC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91F3A8E9-6EB1-470C-8E54-C01DEAFA7B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534212D5-550F-41A7-A2F8-952DCC8F7B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2022-06-10T20:44:17Z</dcterms:created>
  <dcterms:modified xsi:type="dcterms:W3CDTF">2022-06-10T20:44:17Z</dcterms:modified>
</cp:coreProperties>
</file>