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7D0B-4D77-4DCC-B95F-6B4B38EADDA3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0B1A-D926-4970-AD53-9A600B3C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3298" y="1058173"/>
            <a:ext cx="957532" cy="353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88852" y="911523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Find the best split  node on the training data</a:t>
            </a: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3001993" y="911523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split node as root node to </a:t>
            </a:r>
            <a:r>
              <a:rPr lang="en-US" sz="1000" dirty="0" err="1" smtClean="0"/>
              <a:t>DTree</a:t>
            </a:r>
            <a:endParaRPr lang="en-US" sz="1000" dirty="0"/>
          </a:p>
        </p:txBody>
      </p:sp>
      <p:sp>
        <p:nvSpPr>
          <p:cNvPr id="7" name="Diamond 6"/>
          <p:cNvSpPr/>
          <p:nvPr/>
        </p:nvSpPr>
        <p:spPr>
          <a:xfrm>
            <a:off x="6066525" y="796502"/>
            <a:ext cx="1281023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Exhausted all root </a:t>
            </a:r>
            <a:r>
              <a:rPr lang="en-US" sz="1000" dirty="0" smtClean="0"/>
              <a:t>node in </a:t>
            </a:r>
            <a:r>
              <a:rPr lang="en-US" sz="1000" dirty="0" err="1" smtClean="0"/>
              <a:t>DTree</a:t>
            </a:r>
            <a:r>
              <a:rPr lang="en-US" sz="1000" dirty="0" smtClean="0"/>
              <a:t>?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597878" y="911522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 through the root nodes In </a:t>
            </a:r>
            <a:r>
              <a:rPr lang="en-US" sz="1000" dirty="0" err="1" smtClean="0"/>
              <a:t>DTree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7679666" y="911520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 through each category for selected root node</a:t>
            </a:r>
            <a:endParaRPr lang="en-US" sz="1000" dirty="0"/>
          </a:p>
        </p:txBody>
      </p:sp>
      <p:sp>
        <p:nvSpPr>
          <p:cNvPr id="11" name="Diamond 10"/>
          <p:cNvSpPr/>
          <p:nvPr/>
        </p:nvSpPr>
        <p:spPr>
          <a:xfrm>
            <a:off x="9275551" y="796502"/>
            <a:ext cx="1940944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Exhausted all category </a:t>
            </a:r>
            <a:r>
              <a:rPr lang="en-US" sz="1000" dirty="0" smtClean="0"/>
              <a:t>for the selected root node?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1388852" y="2470027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fetch the records belonging to the category</a:t>
            </a:r>
            <a:endParaRPr lang="en-US" sz="1000" dirty="0"/>
          </a:p>
        </p:txBody>
      </p:sp>
      <p:sp>
        <p:nvSpPr>
          <p:cNvPr id="13" name="Diamond 12"/>
          <p:cNvSpPr/>
          <p:nvPr/>
        </p:nvSpPr>
        <p:spPr>
          <a:xfrm>
            <a:off x="3001993" y="2355007"/>
            <a:ext cx="2441275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# of records belonging to category &gt; </a:t>
            </a:r>
            <a:r>
              <a:rPr lang="en-US" sz="1000" dirty="0" err="1" smtClean="0"/>
              <a:t>Max_node_points</a:t>
            </a:r>
            <a:endParaRPr lang="en-US" sz="1000" dirty="0"/>
          </a:p>
        </p:txBody>
      </p:sp>
      <p:sp>
        <p:nvSpPr>
          <p:cNvPr id="14" name="Diamond 13"/>
          <p:cNvSpPr/>
          <p:nvPr/>
        </p:nvSpPr>
        <p:spPr>
          <a:xfrm>
            <a:off x="5727941" y="2355007"/>
            <a:ext cx="2441275" cy="87701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proportion for category &gt; Proportion Threshold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3173441" y="4549713"/>
            <a:ext cx="2473624" cy="643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find the best split node for the record belonging to the category and add it as sub node for the category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4" idx="6"/>
            <a:endCxn id="5" idx="1"/>
          </p:cNvCxnSpPr>
          <p:nvPr/>
        </p:nvCxnSpPr>
        <p:spPr>
          <a:xfrm flipV="1">
            <a:off x="1250830" y="1235014"/>
            <a:ext cx="138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2717320" y="1235014"/>
            <a:ext cx="28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 flipV="1">
            <a:off x="4330461" y="1235013"/>
            <a:ext cx="26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7" idx="1"/>
          </p:cNvCxnSpPr>
          <p:nvPr/>
        </p:nvCxnSpPr>
        <p:spPr>
          <a:xfrm flipV="1">
            <a:off x="5926346" y="1235012"/>
            <a:ext cx="140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0" idx="1"/>
          </p:cNvCxnSpPr>
          <p:nvPr/>
        </p:nvCxnSpPr>
        <p:spPr>
          <a:xfrm flipV="1">
            <a:off x="7347548" y="1235011"/>
            <a:ext cx="332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9008134" y="1235011"/>
            <a:ext cx="267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2" idx="0"/>
          </p:cNvCxnSpPr>
          <p:nvPr/>
        </p:nvCxnSpPr>
        <p:spPr>
          <a:xfrm flipH="1">
            <a:off x="2053086" y="1235012"/>
            <a:ext cx="9163409" cy="1235015"/>
          </a:xfrm>
          <a:prstGeom prst="bentConnector4">
            <a:avLst>
              <a:gd name="adj1" fmla="val -706"/>
              <a:gd name="adj2" fmla="val 67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 flipV="1">
            <a:off x="2717320" y="2793517"/>
            <a:ext cx="28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4" idx="1"/>
          </p:cNvCxnSpPr>
          <p:nvPr/>
        </p:nvCxnSpPr>
        <p:spPr>
          <a:xfrm>
            <a:off x="5443268" y="2793517"/>
            <a:ext cx="28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923197" y="3732360"/>
            <a:ext cx="957532" cy="3536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42" name="Elbow Connector 41"/>
          <p:cNvCxnSpPr>
            <a:stCxn id="7" idx="0"/>
            <a:endCxn id="40" idx="0"/>
          </p:cNvCxnSpPr>
          <p:nvPr/>
        </p:nvCxnSpPr>
        <p:spPr>
          <a:xfrm rot="16200000" flipH="1">
            <a:off x="7586571" y="-83032"/>
            <a:ext cx="2935858" cy="4694926"/>
          </a:xfrm>
          <a:prstGeom prst="bentConnector3">
            <a:avLst>
              <a:gd name="adj1" fmla="val -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558396" y="3648970"/>
            <a:ext cx="1328468" cy="6469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reached the leaf node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13" idx="2"/>
            <a:endCxn id="53" idx="0"/>
          </p:cNvCxnSpPr>
          <p:nvPr/>
        </p:nvCxnSpPr>
        <p:spPr>
          <a:xfrm flipH="1">
            <a:off x="4222630" y="3232026"/>
            <a:ext cx="1" cy="41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2"/>
            <a:endCxn id="53" idx="3"/>
          </p:cNvCxnSpPr>
          <p:nvPr/>
        </p:nvCxnSpPr>
        <p:spPr>
          <a:xfrm rot="5400000">
            <a:off x="5547505" y="2571386"/>
            <a:ext cx="740435" cy="2061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1"/>
            <a:endCxn id="9" idx="2"/>
          </p:cNvCxnSpPr>
          <p:nvPr/>
        </p:nvCxnSpPr>
        <p:spPr>
          <a:xfrm rot="10800000" flipH="1">
            <a:off x="3558396" y="1558503"/>
            <a:ext cx="1703716" cy="2413958"/>
          </a:xfrm>
          <a:prstGeom prst="bentConnector4">
            <a:avLst>
              <a:gd name="adj1" fmla="val -136456"/>
              <a:gd name="adj2" fmla="val 90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55159" y="3345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4212" y="10387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354444" y="255893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11" idx="2"/>
          </p:cNvCxnSpPr>
          <p:nvPr/>
        </p:nvCxnSpPr>
        <p:spPr>
          <a:xfrm rot="5400000">
            <a:off x="7701951" y="-766317"/>
            <a:ext cx="104234" cy="498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999903" y="145403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557472" y="156569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47558" y="32659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14" idx="3"/>
            <a:endCxn id="15" idx="3"/>
          </p:cNvCxnSpPr>
          <p:nvPr/>
        </p:nvCxnSpPr>
        <p:spPr>
          <a:xfrm flipH="1">
            <a:off x="5647065" y="2793517"/>
            <a:ext cx="2522151" cy="2077780"/>
          </a:xfrm>
          <a:prstGeom prst="bentConnector3">
            <a:avLst>
              <a:gd name="adj1" fmla="val -9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5" idx="1"/>
            <a:endCxn id="6" idx="2"/>
          </p:cNvCxnSpPr>
          <p:nvPr/>
        </p:nvCxnSpPr>
        <p:spPr>
          <a:xfrm rot="10800000" flipH="1">
            <a:off x="3173441" y="1558505"/>
            <a:ext cx="492786" cy="3312793"/>
          </a:xfrm>
          <a:prstGeom prst="bentConnector4">
            <a:avLst>
              <a:gd name="adj1" fmla="val -571551"/>
              <a:gd name="adj2" fmla="val 96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381640" y="282778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884920" y="328235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460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Hari Surender</dc:creator>
  <cp:lastModifiedBy>Sharma, Hari Surender</cp:lastModifiedBy>
  <cp:revision>6</cp:revision>
  <dcterms:created xsi:type="dcterms:W3CDTF">2018-07-29T06:32:58Z</dcterms:created>
  <dcterms:modified xsi:type="dcterms:W3CDTF">2018-08-05T04:11:40Z</dcterms:modified>
</cp:coreProperties>
</file>