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76" r:id="rId3"/>
    <p:sldId id="393" r:id="rId4"/>
    <p:sldId id="377" r:id="rId5"/>
    <p:sldId id="394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92A2BD"/>
    <a:srgbClr val="FCB720"/>
    <a:srgbClr val="C7C2BA"/>
    <a:srgbClr val="361CD4"/>
    <a:srgbClr val="92D050"/>
    <a:srgbClr val="C4212C"/>
    <a:srgbClr val="000000"/>
    <a:srgbClr val="A1C6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720" autoAdjust="0"/>
  </p:normalViewPr>
  <p:slideViewPr>
    <p:cSldViewPr snapToGrid="0" snapToObjects="1">
      <p:cViewPr>
        <p:scale>
          <a:sx n="78" d="100"/>
          <a:sy n="78" d="100"/>
        </p:scale>
        <p:origin x="-1308" y="-72"/>
      </p:cViewPr>
      <p:guideLst>
        <p:guide orient="horz" pos="440"/>
        <p:guide orient="horz" pos="728"/>
        <p:guide orient="horz" pos="1275"/>
        <p:guide orient="horz" pos="3170"/>
        <p:guide orient="horz" pos="4032"/>
        <p:guide orient="horz" pos="2734"/>
        <p:guide orient="horz" pos="2304"/>
        <p:guide orient="horz" pos="3598"/>
        <p:guide pos="226"/>
        <p:guide pos="788"/>
        <p:guide pos="905"/>
        <p:guide pos="1470"/>
        <p:guide pos="1584"/>
        <p:guide pos="2149"/>
        <p:guide pos="2263"/>
        <p:guide pos="2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CFF1BB-AE52-41B6-B9BD-C70ACF389B36}" type="datetimeFigureOut">
              <a:rPr lang="en-US"/>
              <a:pPr>
                <a:defRPr/>
              </a:pPr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CCC796-95B2-4F40-BB05-FB78384FB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3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628491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" y="4525407"/>
            <a:ext cx="5058093" cy="1163042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90850"/>
            <a:ext cx="7710488" cy="1469764"/>
          </a:xfrm>
          <a:solidFill>
            <a:srgbClr val="EB8024">
              <a:alpha val="89804"/>
            </a:srgbClr>
          </a:solidFill>
        </p:spPr>
        <p:txBody>
          <a:bodyPr lIns="329184" tIns="146304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 numCol="2" spcCol="365760"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6986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48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84C5429-2061-4980-BEC0-1EFE9BCD9B7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492697"/>
          </a:xfrm>
        </p:spPr>
        <p:txBody>
          <a:bodyPr numCol="3" spcCol="365760">
            <a:noAutofit/>
          </a:bodyPr>
          <a:lstStyle>
            <a:lvl1pPr>
              <a:defRPr sz="2400" b="0">
                <a:solidFill>
                  <a:schemeClr val="accent6"/>
                </a:solidFill>
                <a:latin typeface="Arial"/>
              </a:defRPr>
            </a:lvl1pPr>
            <a:lvl2pPr marL="158750" indent="0"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400050" indent="-171450">
              <a:buFont typeface="BentonSansF Book" pitchFamily="50" charset="0"/>
              <a:buChar char="–"/>
              <a:defRPr sz="1200"/>
            </a:lvl4pPr>
            <a:lvl5pPr marL="569913" indent="-174625"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48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3E97396-B9CF-4CB5-A20A-9761AD4272D0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241C35A-ED68-415F-92F1-B435DF0A86F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358775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2509837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4656137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1"/>
          </p:nvPr>
        </p:nvSpPr>
        <p:spPr>
          <a:xfrm>
            <a:off x="6811964" y="5364092"/>
            <a:ext cx="1974851" cy="8454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Font typeface="Arial" pitchFamily="34" charset="0"/>
              <a:buNone/>
              <a:defRPr sz="1200" b="1">
                <a:solidFill>
                  <a:schemeClr val="accent6"/>
                </a:solidFill>
              </a:defRPr>
            </a:lvl1pPr>
            <a:lvl2pPr marL="114300" indent="-114300">
              <a:buFont typeface="BentonSansF Book" pitchFamily="50" charset="0"/>
              <a:buChar char="–"/>
              <a:defRPr sz="10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74460EA-CC9D-47A6-892F-F66AAA6BA712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 or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23829" y="1416230"/>
            <a:ext cx="8466159" cy="4256087"/>
          </a:xfrm>
        </p:spPr>
        <p:txBody>
          <a:bodyPr lIns="0" tIns="0" bIns="0"/>
          <a:lstStyle>
            <a:lvl1pPr marL="1588" indent="0"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953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3A1C6F5-C2A6-4957-A502-4E01C6365C1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19898"/>
            <a:ext cx="8690049" cy="47999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688975" indent="-1746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FE96F4F-04EC-4AC0-9AA1-6D4F37C4A0F0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358775" y="1712913"/>
            <a:ext cx="8429625" cy="468788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8E2F86D-C113-4188-AF71-D812610E50E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Corporat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2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358775" y="2788355"/>
            <a:ext cx="8429625" cy="361244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58775" y="1418691"/>
            <a:ext cx="8429625" cy="353666"/>
          </a:xfrm>
        </p:spPr>
        <p:txBody>
          <a:bodyPr lIns="0" bIns="0">
            <a:normAutofit/>
          </a:bodyPr>
          <a:lstStyle>
            <a:lvl1pPr marL="1588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358775" y="1845733"/>
            <a:ext cx="3233738" cy="85725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6740682-4BDD-40CC-931A-8B475245C7A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id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8891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F6EC5CA-1707-4153-AE0F-07444A1BE87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wide imag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 numCol="2" spcCol="365760"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8891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7F09943-3A99-4229-973B-5213DDEB9F3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628491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9144"/>
            <a:ext cx="5058093" cy="1163042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8501"/>
            <a:ext cx="6208601" cy="1240960"/>
          </a:xfrm>
          <a:solidFill>
            <a:srgbClr val="EB8024">
              <a:alpha val="89804"/>
            </a:srgbClr>
          </a:solidFill>
        </p:spPr>
        <p:txBody>
          <a:bodyPr lIns="329184" tIns="27432" anchor="ctr">
            <a:normAutofit/>
          </a:bodyPr>
          <a:lstStyle>
            <a:lvl1pPr>
              <a:lnSpc>
                <a:spcPct val="850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ide image and 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492697"/>
          </a:xfrm>
        </p:spPr>
        <p:txBody>
          <a:bodyPr numCol="3" spcCol="365760">
            <a:noAutofit/>
          </a:bodyPr>
          <a:lstStyle>
            <a:lvl1pPr>
              <a:defRPr sz="2400" b="0">
                <a:solidFill>
                  <a:schemeClr val="accent6"/>
                </a:solidFill>
                <a:latin typeface="Arial"/>
              </a:defRPr>
            </a:lvl1pPr>
            <a:lvl2pPr marL="158750" indent="0"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400050" indent="-171450">
              <a:buFont typeface="BentonSansF Book" pitchFamily="50" charset="0"/>
              <a:buChar char="–"/>
              <a:defRPr sz="1200"/>
            </a:lvl4pPr>
            <a:lvl5pPr marL="569913" indent="-188913"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0B7D941-E639-46DD-889E-4E052B32DC62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8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413765" y="1619898"/>
            <a:ext cx="4387914" cy="479995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109999" y="1619898"/>
            <a:ext cx="4303765" cy="479995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E52A94A-554B-4AAB-A84A-9B80FCD6BAF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rodu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413765" y="1619898"/>
            <a:ext cx="4374635" cy="479995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400" b="1"/>
            </a:lvl1pPr>
            <a:lvl2pPr marL="168275" indent="0">
              <a:spcAft>
                <a:spcPts val="0"/>
              </a:spcAft>
              <a:buNone/>
              <a:defRPr sz="1400"/>
            </a:lvl2pPr>
            <a:lvl3pPr marL="171450" indent="-171450">
              <a:buFont typeface="Arial" pitchFamily="34" charset="0"/>
              <a:buChar char="•"/>
              <a:defRPr sz="1400"/>
            </a:lvl3pPr>
            <a:lvl4pPr marL="514350" indent="-171450">
              <a:buFont typeface="BentonSansF Book" pitchFamily="50" charset="0"/>
              <a:buChar char="–"/>
              <a:defRPr sz="1200"/>
            </a:lvl4pPr>
            <a:lvl5pPr marL="688975" indent="-169863"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8775" y="1712913"/>
            <a:ext cx="3857949" cy="468788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E7EEE5D-0B80-448D-8A25-0EE3B6C7EE0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358775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50"/>
            </a:lvl3pPr>
            <a:lvl4pPr marL="458788" indent="-115888">
              <a:buFont typeface="BentonSansF Book" pitchFamily="50" charset="0"/>
              <a:buChar char="–"/>
              <a:defRPr sz="1100"/>
            </a:lvl4pPr>
            <a:lvl5pPr marL="569913" indent="-117475"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2509836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2509837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4656136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4656137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6811963" y="2133135"/>
            <a:ext cx="1974851" cy="1100774"/>
          </a:xfrm>
        </p:spPr>
        <p:txBody>
          <a:bodyPr>
            <a:normAutofit/>
          </a:bodyPr>
          <a:lstStyle>
            <a:lvl1pPr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 marL="285750" indent="-130175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1"/>
          </p:nvPr>
        </p:nvSpPr>
        <p:spPr>
          <a:xfrm>
            <a:off x="6811964" y="3337876"/>
            <a:ext cx="1974851" cy="2423162"/>
          </a:xfrm>
        </p:spPr>
        <p:txBody>
          <a:bodyPr>
            <a:normAutofit/>
          </a:bodyPr>
          <a:lstStyle>
            <a:lvl1pPr marL="114300" indent="-114300">
              <a:buFont typeface="Arial" pitchFamily="34" charset="0"/>
              <a:buChar char="•"/>
              <a:defRPr sz="1200" b="0"/>
            </a:lvl1pPr>
            <a:lvl2pPr marL="114300" indent="-114300">
              <a:buFont typeface="BentonSansF Book" pitchFamily="50" charset="0"/>
              <a:buChar char="–"/>
              <a:defRPr sz="1200"/>
            </a:lvl2pPr>
            <a:lvl3pPr marL="285750" indent="-115888">
              <a:buFont typeface="Arial" pitchFamily="34" charset="0"/>
              <a:buChar char="•"/>
              <a:defRPr sz="1000"/>
            </a:lvl3pPr>
            <a:lvl4pPr marL="458788" indent="-115888">
              <a:buFont typeface="BentonSansF Book" pitchFamily="50" charset="0"/>
              <a:buChar char="–"/>
              <a:defRPr sz="1050"/>
            </a:lvl4pPr>
            <a:lvl5pPr marL="228600" indent="-115888">
              <a:defRPr lang="en-US" sz="1000" kern="1200" dirty="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1027921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138CB1E-F860-48AC-9115-0BA2816236F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, table and bullete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9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19898"/>
            <a:ext cx="5459487" cy="125143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358775" y="2917825"/>
            <a:ext cx="5199063" cy="35020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16438" y="2990850"/>
            <a:ext cx="2771962" cy="34290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400"/>
            </a:lvl1pPr>
            <a:lvl2pPr marL="157163" indent="-100013">
              <a:lnSpc>
                <a:spcPct val="110000"/>
              </a:lnSpc>
              <a:defRPr sz="1400"/>
            </a:lvl2pPr>
            <a:lvl3pPr marL="284163" indent="-112713">
              <a:defRPr sz="1400"/>
            </a:lvl3pPr>
            <a:lvl4pPr marL="458788" indent="-115888"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2ABAE49-C24D-450C-BF5E-BB4AE4112C1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Aricen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1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able Placeholder 4"/>
          <p:cNvSpPr>
            <a:spLocks noGrp="1"/>
          </p:cNvSpPr>
          <p:nvPr>
            <p:ph type="tbl" sz="quarter" idx="18"/>
          </p:nvPr>
        </p:nvSpPr>
        <p:spPr>
          <a:xfrm>
            <a:off x="5974292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155700"/>
            <a:ext cx="8672051" cy="150847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358776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16438" y="4340224"/>
            <a:ext cx="2771962" cy="692151"/>
          </a:xfrm>
        </p:spPr>
        <p:txBody>
          <a:bodyPr lIns="0" anchor="ctr">
            <a:noAutofit/>
          </a:bodyPr>
          <a:lstStyle>
            <a:lvl1pPr algn="ctr">
              <a:lnSpc>
                <a:spcPct val="110000"/>
              </a:lnSpc>
              <a:defRPr sz="2000" b="1">
                <a:solidFill>
                  <a:schemeClr val="accent6"/>
                </a:solidFill>
              </a:defRPr>
            </a:lvl1pPr>
            <a:lvl2pPr marL="157163" indent="-100013">
              <a:lnSpc>
                <a:spcPct val="110000"/>
              </a:lnSpc>
              <a:defRPr sz="1200"/>
            </a:lvl2pPr>
            <a:lvl3pPr marL="284163" indent="-112713">
              <a:defRPr sz="1100"/>
            </a:lvl3pPr>
            <a:lvl4pPr marL="458788" indent="-115888">
              <a:defRPr sz="105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able Placeholder 4"/>
          <p:cNvSpPr>
            <a:spLocks noGrp="1"/>
          </p:cNvSpPr>
          <p:nvPr>
            <p:ph type="tbl" sz="quarter" idx="17"/>
          </p:nvPr>
        </p:nvSpPr>
        <p:spPr>
          <a:xfrm>
            <a:off x="3166534" y="2788358"/>
            <a:ext cx="2807758" cy="224401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F613D17-8636-4B5B-9C01-353239289AC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, text, key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8775" y="2347913"/>
            <a:ext cx="4125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738813" y="2347913"/>
            <a:ext cx="30527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532" y="2372684"/>
            <a:ext cx="3261934" cy="4047166"/>
          </a:xfrm>
        </p:spPr>
        <p:txBody>
          <a:bodyPr/>
          <a:lstStyle>
            <a:lvl1pPr marL="111125" indent="0">
              <a:lnSpc>
                <a:spcPct val="110000"/>
              </a:lnSpc>
              <a:defRPr sz="1200" b="1"/>
            </a:lvl1pPr>
            <a:lvl2pPr marL="112713" indent="-112713">
              <a:lnSpc>
                <a:spcPct val="110000"/>
              </a:lnSpc>
              <a:spcAft>
                <a:spcPts val="800"/>
              </a:spcAft>
              <a:defRPr sz="1200"/>
            </a:lvl2pPr>
            <a:lvl3pPr marL="285750" indent="-114300">
              <a:lnSpc>
                <a:spcPct val="110000"/>
              </a:lnSpc>
              <a:spcAft>
                <a:spcPts val="0"/>
              </a:spcAft>
              <a:defRPr sz="1200"/>
            </a:lvl3pPr>
            <a:lvl4pPr marL="458788" indent="-115888">
              <a:lnSpc>
                <a:spcPct val="110000"/>
              </a:lnSpc>
              <a:spcAft>
                <a:spcPts val="0"/>
              </a:spcAft>
              <a:defRPr sz="1200"/>
            </a:lvl4pPr>
            <a:lvl5pPr marL="627063" indent="-1190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358775" y="2373313"/>
            <a:ext cx="4306888" cy="404653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DD9CFA0-BAE4-4DD3-8C42-DA857470A7D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s, key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58775" y="2879725"/>
            <a:ext cx="4125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5663" y="2879725"/>
            <a:ext cx="41259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3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358775" y="2990850"/>
            <a:ext cx="4125913" cy="3429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3"/>
          <p:cNvSpPr>
            <a:spLocks noGrp="1"/>
          </p:cNvSpPr>
          <p:nvPr>
            <p:ph type="chart" sz="quarter" idx="14"/>
          </p:nvPr>
        </p:nvSpPr>
        <p:spPr>
          <a:xfrm>
            <a:off x="4665662" y="2990850"/>
            <a:ext cx="4125913" cy="3429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775" y="1700668"/>
            <a:ext cx="4125913" cy="1179071"/>
          </a:xfrm>
        </p:spPr>
        <p:txBody>
          <a:bodyPr lIns="0" anchor="b">
            <a:normAutofit/>
          </a:bodyPr>
          <a:lstStyle>
            <a:lvl1pPr marL="0" indent="0">
              <a:lnSpc>
                <a:spcPts val="1400"/>
              </a:lnSpc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65663" y="1700213"/>
            <a:ext cx="4125913" cy="1179071"/>
          </a:xfrm>
        </p:spPr>
        <p:txBody>
          <a:bodyPr lIns="0" anchor="b">
            <a:normAutofit/>
          </a:bodyPr>
          <a:lstStyle>
            <a:lvl1pPr marL="0" indent="0" algn="l">
              <a:lnSpc>
                <a:spcPts val="1400"/>
              </a:lnSpc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44759" y="719340"/>
            <a:ext cx="8556919" cy="631875"/>
          </a:xfrm>
        </p:spPr>
        <p:txBody>
          <a:bodyPr tIns="100584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defRPr sz="3400" b="0">
                <a:solidFill>
                  <a:schemeClr val="accent6"/>
                </a:solidFill>
                <a:latin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5"/>
          <p:cNvSpPr>
            <a:spLocks noGrp="1"/>
          </p:cNvSpPr>
          <p:nvPr>
            <p:ph type="title"/>
          </p:nvPr>
        </p:nvSpPr>
        <p:spPr>
          <a:xfrm>
            <a:off x="342563" y="372748"/>
            <a:ext cx="8469133" cy="46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BB6011-BA77-4ACC-82ED-46C0F427D0A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lay, image, right text, ke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58775" y="261938"/>
            <a:ext cx="4657725" cy="613886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" y="0"/>
            <a:ext cx="3411161" cy="1485172"/>
          </a:xfrm>
          <a:solidFill>
            <a:srgbClr val="FFFFFF">
              <a:alpha val="89804"/>
            </a:srgbClr>
          </a:solidFill>
        </p:spPr>
        <p:txBody>
          <a:bodyPr lIns="329184" tIns="365760">
            <a:normAutofit/>
          </a:bodyPr>
          <a:lstStyle>
            <a:lvl1pPr>
              <a:defRPr sz="34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438" y="950236"/>
            <a:ext cx="3232194" cy="5173143"/>
          </a:xfrm>
          <a:noFill/>
        </p:spPr>
        <p:txBody>
          <a:bodyPr lIns="54864">
            <a:normAutofit/>
          </a:bodyPr>
          <a:lstStyle>
            <a:lvl1pPr marL="11430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defRPr sz="1200" b="1"/>
            </a:lvl1pPr>
            <a:lvl2pPr marL="114300" indent="-114300">
              <a:lnSpc>
                <a:spcPct val="110000"/>
              </a:lnSpc>
              <a:spcAft>
                <a:spcPts val="800"/>
              </a:spcAft>
              <a:defRPr sz="1200"/>
            </a:lvl2pPr>
            <a:lvl3pPr marL="344488" indent="-115888">
              <a:lnSpc>
                <a:spcPct val="110000"/>
              </a:lnSpc>
              <a:spcAft>
                <a:spcPts val="0"/>
              </a:spcAft>
              <a:defRPr sz="1200"/>
            </a:lvl3pPr>
            <a:lvl4pPr marL="569913" indent="-115888">
              <a:lnSpc>
                <a:spcPct val="110000"/>
              </a:lnSpc>
              <a:spcAft>
                <a:spcPts val="0"/>
              </a:spcAft>
              <a:defRPr sz="1200"/>
            </a:lvl4pPr>
            <a:lvl5pPr marL="801688" indent="-1174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CB5EF25-72D8-4B62-AE78-F4B226FE67B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, titl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" y="254176"/>
            <a:ext cx="3592136" cy="1182315"/>
          </a:xfrm>
          <a:solidFill>
            <a:srgbClr val="FFFFFF">
              <a:alpha val="89804"/>
            </a:srgbClr>
          </a:solidFill>
        </p:spPr>
        <p:txBody>
          <a:bodyPr lIns="329184" tIns="109728">
            <a:normAutofit/>
          </a:bodyPr>
          <a:lstStyle>
            <a:lvl1pPr>
              <a:defRPr sz="34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34" y="1485172"/>
            <a:ext cx="3596447" cy="4998687"/>
          </a:xfrm>
          <a:solidFill>
            <a:srgbClr val="FFFFFF">
              <a:alpha val="90000"/>
            </a:srgbClr>
          </a:solidFill>
        </p:spPr>
        <p:txBody>
          <a:bodyPr lIns="182880" tIns="164592" rIns="91440">
            <a:normAutofit/>
          </a:bodyPr>
          <a:lstStyle>
            <a:lvl1pPr marL="166688" indent="0">
              <a:lnSpc>
                <a:spcPct val="110000"/>
              </a:lnSpc>
              <a:defRPr sz="1600" b="1"/>
            </a:lvl1pPr>
            <a:lvl2pPr marL="168275" indent="-109538">
              <a:lnSpc>
                <a:spcPct val="110000"/>
              </a:lnSpc>
              <a:defRPr sz="1600"/>
            </a:lvl2pPr>
            <a:lvl3pPr marL="285750" indent="-114300">
              <a:lnSpc>
                <a:spcPct val="110000"/>
              </a:lnSpc>
              <a:spcAft>
                <a:spcPts val="0"/>
              </a:spcAft>
              <a:defRPr sz="1400"/>
            </a:lvl3pPr>
            <a:lvl4pPr marL="460375" indent="-117475">
              <a:lnSpc>
                <a:spcPct val="110000"/>
              </a:lnSpc>
              <a:spcAft>
                <a:spcPts val="0"/>
              </a:spcAft>
              <a:defRPr sz="1200"/>
            </a:lvl4pPr>
            <a:lvl5pPr marL="627063" indent="-130175">
              <a:lnSpc>
                <a:spcPct val="110000"/>
              </a:lnSpc>
              <a:spcAft>
                <a:spcPts val="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5C025E3-0FA0-4CE0-BDD1-8ADFF5735D0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9675" y="334963"/>
            <a:ext cx="2587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95725"/>
            <a:ext cx="5058093" cy="1087963"/>
          </a:xfrm>
          <a:solidFill>
            <a:srgbClr val="FFFFFF">
              <a:alpha val="85098"/>
            </a:srgbClr>
          </a:solidFill>
        </p:spPr>
        <p:txBody>
          <a:bodyPr lIns="374904" tIns="91440" bIns="0">
            <a:norm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53787"/>
            <a:ext cx="6208601" cy="1243584"/>
          </a:xfrm>
          <a:solidFill>
            <a:srgbClr val="EB8024">
              <a:alpha val="89804"/>
            </a:srgbClr>
          </a:solidFill>
        </p:spPr>
        <p:txBody>
          <a:bodyPr lIns="329184" tIns="27432" anchor="ctr">
            <a:normAutofit/>
          </a:bodyPr>
          <a:lstStyle>
            <a:lvl1pPr>
              <a:lnSpc>
                <a:spcPct val="850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7FD6178-C9CF-49DC-BCBA-7A939C2A7E6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7C23106-3EC0-4591-A69B-80E68584269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6610"/>
            <a:ext cx="5557838" cy="1339566"/>
          </a:xfrm>
          <a:solidFill>
            <a:schemeClr val="accent6"/>
          </a:solidFill>
        </p:spPr>
        <p:txBody>
          <a:bodyPr lIns="365760" tIns="118872">
            <a:normAutofit/>
          </a:bodyPr>
          <a:lstStyle>
            <a:lvl1pPr>
              <a:lnSpc>
                <a:spcPts val="3800"/>
              </a:lnSpc>
              <a:defRPr sz="38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3226610"/>
            <a:ext cx="5557838" cy="1339566"/>
          </a:xfrm>
          <a:solidFill>
            <a:schemeClr val="bg1"/>
          </a:solidFill>
        </p:spPr>
        <p:txBody>
          <a:bodyPr lIns="365760" tIns="118872">
            <a:normAutofit/>
          </a:bodyPr>
          <a:lstStyle>
            <a:lvl1pPr>
              <a:lnSpc>
                <a:spcPts val="3800"/>
              </a:lnSpc>
              <a:defRPr sz="3800" b="0">
                <a:solidFill>
                  <a:schemeClr val="accent6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58775" y="3535363"/>
            <a:ext cx="8431213" cy="3322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3829" y="396040"/>
            <a:ext cx="8431257" cy="272974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58775" y="3535363"/>
            <a:ext cx="8431213" cy="332263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3829" y="396040"/>
            <a:ext cx="8431257" cy="272974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 b="0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1608174"/>
            <a:ext cx="8690049" cy="48116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688975" indent="-1889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9B60A93-3CCC-471D-BB5A-F253A2AE8BF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id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58775" y="6483350"/>
            <a:ext cx="8431213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58775" y="0"/>
            <a:ext cx="8431213" cy="128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3873500"/>
            <a:ext cx="8429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\\psf\Host\Volumes\johbee\Documents\01_Freelance_Design\Siegel+Gale\Aricent\050211_ArcntLogos_Screen\ArcntGrp_Logo_Screen\ArcntGrp_Logo_RGB_T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425" y="6584950"/>
            <a:ext cx="11715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9" y="3908103"/>
            <a:ext cx="8690049" cy="2524089"/>
          </a:xfrm>
        </p:spPr>
        <p:txBody>
          <a:bodyPr>
            <a:normAutofit/>
          </a:bodyPr>
          <a:lstStyle>
            <a:lvl1pPr>
              <a:defRPr sz="14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688975" indent="-16986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58775" y="1320800"/>
            <a:ext cx="8429625" cy="24828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4A6F8F6-2641-4965-91F3-14B15E426F0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73063"/>
            <a:ext cx="8469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538" y="1608138"/>
            <a:ext cx="86899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5663" y="6461125"/>
            <a:ext cx="39052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spc="10" baseline="0" dirty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Proprietary &amp; Confidential. ©Aricent Group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4088" y="6461125"/>
            <a:ext cx="2159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1526B04E-8BFF-41A9-BB71-E62ABC5E7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 kern="1200">
          <a:solidFill>
            <a:srgbClr val="EB8024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5pPr>
      <a:lvl6pPr marL="4572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6pPr>
      <a:lvl7pPr marL="9144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7pPr>
      <a:lvl8pPr marL="13716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8pPr>
      <a:lvl9pPr marL="1828800" algn="l" rtl="0" fontAlgn="base">
        <a:lnSpc>
          <a:spcPts val="3400"/>
        </a:lnSpc>
        <a:spcBef>
          <a:spcPct val="0"/>
        </a:spcBef>
        <a:spcAft>
          <a:spcPct val="0"/>
        </a:spcAft>
        <a:defRPr sz="3400" b="1">
          <a:solidFill>
            <a:srgbClr val="EB8024"/>
          </a:solidFill>
          <a:latin typeface="Arial" pitchFamily="34" charset="0"/>
        </a:defRPr>
      </a:lvl9pPr>
    </p:titleStyle>
    <p:bodyStyle>
      <a:lvl1pPr marL="155575" indent="-155575" algn="l" rtl="0" eaLnBrk="0" fontAlgn="base" hangingPunct="0">
        <a:lnSpc>
          <a:spcPct val="110000"/>
        </a:lnSpc>
        <a:spcBef>
          <a:spcPct val="0"/>
        </a:spcBef>
        <a:spcAft>
          <a:spcPts val="800"/>
        </a:spcAft>
        <a:buFont typeface="Arial" charset="0"/>
        <a:defRPr sz="1600" kern="1200">
          <a:solidFill>
            <a:schemeClr val="accent2"/>
          </a:solidFill>
          <a:latin typeface="Arial"/>
          <a:ea typeface="+mn-ea"/>
          <a:cs typeface="+mn-cs"/>
        </a:defRPr>
      </a:lvl1pPr>
      <a:lvl2pPr marL="157163" indent="-157163" algn="l" rtl="0" eaLnBrk="0" fontAlgn="base" hangingPunct="0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•"/>
        <a:defRPr sz="1600" kern="1200">
          <a:solidFill>
            <a:schemeClr val="accent2"/>
          </a:solidFill>
          <a:latin typeface="Arial"/>
          <a:ea typeface="+mn-ea"/>
          <a:cs typeface="+mn-cs"/>
        </a:defRPr>
      </a:lvl2pPr>
      <a:lvl3pPr marL="342900" indent="-171450" algn="l" rtl="0" eaLnBrk="0" fontAlgn="base" hangingPunct="0">
        <a:lnSpc>
          <a:spcPct val="110000"/>
        </a:lnSpc>
        <a:spcBef>
          <a:spcPct val="0"/>
        </a:spcBef>
        <a:spcAft>
          <a:spcPts val="600"/>
        </a:spcAft>
        <a:buFont typeface="Times New Roman" pitchFamily="18" charset="0"/>
        <a:buChar char="–"/>
        <a:defRPr sz="1400" kern="1200">
          <a:solidFill>
            <a:schemeClr val="accent2"/>
          </a:solidFill>
          <a:latin typeface="Arial"/>
          <a:ea typeface="+mn-ea"/>
          <a:cs typeface="+mn-cs"/>
        </a:defRPr>
      </a:lvl3pPr>
      <a:lvl4pPr marL="514350" indent="-171450" algn="l" rtl="0" eaLnBrk="0" fontAlgn="base" hangingPunct="0">
        <a:lnSpc>
          <a:spcPct val="110000"/>
        </a:lnSpc>
        <a:spcBef>
          <a:spcPct val="0"/>
        </a:spcBef>
        <a:spcAft>
          <a:spcPts val="300"/>
        </a:spcAft>
        <a:buFont typeface="Arial" charset="0"/>
        <a:buChar char="•"/>
        <a:defRPr sz="1200" kern="1200">
          <a:solidFill>
            <a:schemeClr val="accent2"/>
          </a:solidFill>
          <a:latin typeface="Arial"/>
          <a:ea typeface="+mn-ea"/>
          <a:cs typeface="+mn-cs"/>
        </a:defRPr>
      </a:lvl4pPr>
      <a:lvl5pPr marL="688975" indent="-177800" algn="l" rtl="0" eaLnBrk="0" fontAlgn="base" hangingPunct="0">
        <a:spcBef>
          <a:spcPts val="300"/>
        </a:spcBef>
        <a:spcAft>
          <a:spcPts val="200"/>
        </a:spcAft>
        <a:buFont typeface="BentonSansF Book"/>
        <a:buChar char="–"/>
        <a:defRPr sz="1200" kern="1200">
          <a:solidFill>
            <a:schemeClr val="accent2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\\psf\Host\Volumes\johbee\Documents\01_Freelance_Design\Siegel+Gale\Aricent\exports\above_peopl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ctrTitle"/>
          </p:nvPr>
        </p:nvSpPr>
        <p:spPr>
          <a:xfrm>
            <a:off x="0" y="2775698"/>
            <a:ext cx="9144000" cy="1470025"/>
          </a:xfrm>
          <a:solidFill>
            <a:srgbClr val="EB8024">
              <a:alpha val="89803"/>
            </a:srgb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AdPortal</a:t>
            </a:r>
            <a:b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Java Competency Development </a:t>
            </a:r>
            <a:b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Scope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15" y="197514"/>
            <a:ext cx="3158237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ts val="3400"/>
              </a:lnSpc>
            </a:pPr>
            <a:r>
              <a:rPr lang="en-US" sz="2400" b="1" dirty="0" smtClean="0">
                <a:solidFill>
                  <a:srgbClr val="EB8024"/>
                </a:solidFill>
              </a:rPr>
              <a:t>Scope of the Project</a:t>
            </a:r>
            <a:endParaRPr lang="en-US" sz="2400" b="1" dirty="0">
              <a:solidFill>
                <a:srgbClr val="EB802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14" y="833718"/>
            <a:ext cx="8998885" cy="5450350"/>
          </a:xfrm>
        </p:spPr>
        <p:txBody>
          <a:bodyPr>
            <a:normAutofit fontScale="77500" lnSpcReduction="20000"/>
          </a:bodyPr>
          <a:lstStyle/>
          <a:p>
            <a:endParaRPr lang="en-US" sz="2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AdPortal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provides a browser based platform for managing advertisements,  the scope of the project is to demonstrate a very basic life cycle of an Advertisement. </a:t>
            </a:r>
          </a:p>
          <a:p>
            <a:endParaRPr lang="en-US" sz="23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part of this project, the below components can be created :</a:t>
            </a:r>
            <a:endParaRPr lang="en-US" sz="1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800" dirty="0" smtClean="0"/>
          </a:p>
          <a:p>
            <a:pPr marL="800100" lvl="1" indent="-342900" algn="l">
              <a:buAutoNum type="arabicPeriod"/>
            </a:pPr>
            <a:r>
              <a:rPr lang="en-US" sz="1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 Interface to manage Advertisements :  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This components will provide an user interface for the users to create advertisements. He should be able to create/modify and delete Advertisements.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user interface also provides the control of displaying the advertisements.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user interface also provides an admin privileges platform in which he can approve/reject an advertisements.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user interface provides a preview for the </a:t>
            </a:r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users/admin </a:t>
            </a:r>
            <a:r>
              <a:rPr lang="en-US" sz="1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created </a:t>
            </a:r>
            <a:r>
              <a:rPr lang="en-US" sz="1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advertisements</a:t>
            </a:r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 Interface also provides  an XML based metadata which can be  uploaded to create the advertisement.</a:t>
            </a:r>
          </a:p>
          <a:p>
            <a:pPr lvl="1" algn="l"/>
            <a:r>
              <a:rPr lang="en-US" sz="1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2.      Metadata </a:t>
            </a:r>
            <a:r>
              <a:rPr lang="en-US" sz="19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 data storage adapter :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This component provides  a layer to manage  data and a file server to store files.</a:t>
            </a:r>
          </a:p>
          <a:p>
            <a:pPr lvl="1" algn="l"/>
            <a:r>
              <a:rPr lang="en-US" sz="1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3.      User </a:t>
            </a:r>
            <a:r>
              <a:rPr lang="en-US" sz="19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Interface to display Advertisements :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This component provides an user interface to display the advertisement.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15" y="197514"/>
            <a:ext cx="1569660" cy="489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ts val="3400"/>
              </a:lnSpc>
            </a:pPr>
            <a:r>
              <a:rPr lang="en-US" sz="2400" b="1" dirty="0" smtClean="0">
                <a:solidFill>
                  <a:srgbClr val="EB8024"/>
                </a:solidFill>
              </a:rPr>
              <a:t>Objective</a:t>
            </a:r>
            <a:endParaRPr lang="en-US" sz="2400" b="1" dirty="0">
              <a:solidFill>
                <a:srgbClr val="EB802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41" y="1008529"/>
            <a:ext cx="8377518" cy="523090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 the current project execution, the team shall be able to apply the below concepts learned from the training, also they can explore/learn a domain which they see everyday.</a:t>
            </a:r>
          </a:p>
          <a:p>
            <a:endPara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From Java perspective</a:t>
            </a:r>
          </a:p>
          <a:p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Core java.</a:t>
            </a:r>
          </a:p>
          <a:p>
            <a:pPr marL="800100" lvl="1" indent="-34290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Usage of Collection framework.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algn="l">
              <a:buAutoNum type="arabicPeriod" startAt="3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connectivity via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JDBC.</a:t>
            </a:r>
          </a:p>
          <a:p>
            <a:pPr marL="800100" lvl="1" indent="-342900" algn="l">
              <a:buAutoNum type="arabicPeriod" startAt="3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Hibernate.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l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  Exception Handling.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l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  XML handling, JAXB.</a:t>
            </a:r>
          </a:p>
          <a:p>
            <a:pPr marL="800100" lvl="1" indent="-342900" algn="l">
              <a:buAutoNum type="arabicPeriod" startAt="6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J2EE.</a:t>
            </a:r>
          </a:p>
          <a:p>
            <a:pPr marL="800100" lvl="1" indent="-342900" algn="l">
              <a:buAutoNum type="arabicPeriod" startAt="6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HTML5.</a:t>
            </a:r>
          </a:p>
          <a:p>
            <a:pPr marL="800100" lvl="1" indent="-342900" algn="l">
              <a:buAutoNum type="arabicPeriod" startAt="6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JQuery, JSON.</a:t>
            </a:r>
          </a:p>
          <a:p>
            <a:pPr lvl="1" algn="l"/>
            <a:endPara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From Domain perspective</a:t>
            </a:r>
          </a:p>
          <a:p>
            <a:endPara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algn="l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1.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Advertisement domain.</a:t>
            </a:r>
          </a:p>
          <a:p>
            <a:pPr lvl="1" algn="l"/>
            <a:endPara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4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15" y="197514"/>
            <a:ext cx="4898713" cy="489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ts val="3400"/>
              </a:lnSpc>
            </a:pPr>
            <a:r>
              <a:rPr lang="en-US" sz="2400" b="1" dirty="0">
                <a:solidFill>
                  <a:srgbClr val="EB8024"/>
                </a:solidFill>
              </a:rPr>
              <a:t>Team Details and Mentor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66" y="1028659"/>
            <a:ext cx="7920318" cy="40934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Team Details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Hari Haran Venugopal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E2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Nandhini Chandran 	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E2F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2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Mentor Details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Narendra Kumar (E4 TL)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Manager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Sujith Subramaniam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15" y="197514"/>
            <a:ext cx="3517310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ts val="3400"/>
              </a:lnSpc>
            </a:pPr>
            <a:r>
              <a:rPr lang="en-US" sz="2400" b="1" dirty="0" smtClean="0">
                <a:solidFill>
                  <a:srgbClr val="EB8024"/>
                </a:solidFill>
              </a:rPr>
              <a:t>Project Execution Plan</a:t>
            </a:r>
            <a:endParaRPr lang="en-US" sz="2400" b="1" dirty="0">
              <a:solidFill>
                <a:srgbClr val="EB80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566" y="1035422"/>
            <a:ext cx="8095128" cy="39703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shall be executed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Agile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Duration of Sprint  	: 	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Weeks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One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working demo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shall be planned at the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end of each Sprint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Execution Plan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566" y="3429000"/>
            <a:ext cx="8095127" cy="26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53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2558256"/>
            <a:ext cx="5557838" cy="147641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centGroup_Template_arial">
  <a:themeElements>
    <a:clrScheme name="Aricent_2011">
      <a:dk1>
        <a:srgbClr val="000000"/>
      </a:dk1>
      <a:lt1>
        <a:srgbClr val="FFFFFF"/>
      </a:lt1>
      <a:dk2>
        <a:srgbClr val="44697D"/>
      </a:dk2>
      <a:lt2>
        <a:srgbClr val="92A2BD"/>
      </a:lt2>
      <a:accent1>
        <a:srgbClr val="C4212C"/>
      </a:accent1>
      <a:accent2>
        <a:srgbClr val="685F57"/>
      </a:accent2>
      <a:accent3>
        <a:srgbClr val="AFA9A6"/>
      </a:accent3>
      <a:accent4>
        <a:srgbClr val="C7C2BA"/>
      </a:accent4>
      <a:accent5>
        <a:srgbClr val="FCB720"/>
      </a:accent5>
      <a:accent6>
        <a:srgbClr val="EB8024"/>
      </a:accent6>
      <a:hlink>
        <a:srgbClr val="A1C6CF"/>
      </a:hlink>
      <a:folHlink>
        <a:srgbClr val="800080"/>
      </a:folHlink>
    </a:clrScheme>
    <a:fontScheme name="Aricent">
      <a:majorFont>
        <a:latin typeface="BentonSansF Book"/>
        <a:ea typeface=""/>
        <a:cs typeface=""/>
      </a:majorFont>
      <a:minorFont>
        <a:latin typeface="BentonSansF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sz="1000" b="1" dirty="0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AricentGroup_Template_arial</Template>
  <TotalTime>10736</TotalTime>
  <Words>280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AricentGroup_Template_arial</vt:lpstr>
      <vt:lpstr>AdPortal Java Competency Development  Scope and Objective</vt:lpstr>
      <vt:lpstr>Slide 2</vt:lpstr>
      <vt:lpstr>Slide 3</vt:lpstr>
      <vt:lpstr>Slide 4</vt:lpstr>
      <vt:lpstr>Slide 5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sentence case, Arial 40pt</dc:title>
  <dc:creator>GUR15668</dc:creator>
  <cp:lastModifiedBy>Hari Haran Venugopal</cp:lastModifiedBy>
  <cp:revision>327</cp:revision>
  <dcterms:created xsi:type="dcterms:W3CDTF">2011-05-18T03:52:22Z</dcterms:created>
  <dcterms:modified xsi:type="dcterms:W3CDTF">2014-03-27T00:14:08Z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0x010100A883311DE4F21D43A67138E9AD153A3F</vt:lpwstr>
  </property>
</Properties>
</file>