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46A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C564-13AE-4EA3-9481-EFCB056BF5A1}" type="datetimeFigureOut">
              <a:rPr lang="en-US" smtClean="0"/>
              <a:pPr/>
              <a:t>4/12/2013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568C-D8CB-44E0-B67D-EC529203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C564-13AE-4EA3-9481-EFCB056BF5A1}" type="datetimeFigureOut">
              <a:rPr lang="en-US" smtClean="0"/>
              <a:pPr/>
              <a:t>4/12/2013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568C-D8CB-44E0-B67D-EC529203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C564-13AE-4EA3-9481-EFCB056BF5A1}" type="datetimeFigureOut">
              <a:rPr lang="en-US" smtClean="0"/>
              <a:pPr/>
              <a:t>4/12/2013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568C-D8CB-44E0-B67D-EC529203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C564-13AE-4EA3-9481-EFCB056BF5A1}" type="datetimeFigureOut">
              <a:rPr lang="en-US" smtClean="0"/>
              <a:pPr/>
              <a:t>4/12/2013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568C-D8CB-44E0-B67D-EC529203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C564-13AE-4EA3-9481-EFCB056BF5A1}" type="datetimeFigureOut">
              <a:rPr lang="en-US" smtClean="0"/>
              <a:pPr/>
              <a:t>4/12/2013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568C-D8CB-44E0-B67D-EC529203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C564-13AE-4EA3-9481-EFCB056BF5A1}" type="datetimeFigureOut">
              <a:rPr lang="en-US" smtClean="0"/>
              <a:pPr/>
              <a:t>4/12/2013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568C-D8CB-44E0-B67D-EC529203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C564-13AE-4EA3-9481-EFCB056BF5A1}" type="datetimeFigureOut">
              <a:rPr lang="en-US" smtClean="0"/>
              <a:pPr/>
              <a:t>4/12/2013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568C-D8CB-44E0-B67D-EC529203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C564-13AE-4EA3-9481-EFCB056BF5A1}" type="datetimeFigureOut">
              <a:rPr lang="en-US" smtClean="0"/>
              <a:pPr/>
              <a:t>4/12/2013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568C-D8CB-44E0-B67D-EC529203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C564-13AE-4EA3-9481-EFCB056BF5A1}" type="datetimeFigureOut">
              <a:rPr lang="en-US" smtClean="0"/>
              <a:pPr/>
              <a:t>4/12/2013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568C-D8CB-44E0-B67D-EC529203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C564-13AE-4EA3-9481-EFCB056BF5A1}" type="datetimeFigureOut">
              <a:rPr lang="en-US" smtClean="0"/>
              <a:pPr/>
              <a:t>4/12/2013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568C-D8CB-44E0-B67D-EC529203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C564-13AE-4EA3-9481-EFCB056BF5A1}" type="datetimeFigureOut">
              <a:rPr lang="en-US" smtClean="0"/>
              <a:pPr/>
              <a:t>4/12/2013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568C-D8CB-44E0-B67D-EC529203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1C564-13AE-4EA3-9481-EFCB056BF5A1}" type="datetimeFigureOut">
              <a:rPr lang="en-US" smtClean="0"/>
              <a:pPr/>
              <a:t>4/12/2013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7568C-D8CB-44E0-B67D-EC529203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28600" y="381000"/>
            <a:ext cx="3276600" cy="6858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ADIMN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1295400" y="1066800"/>
            <a:ext cx="11430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JSP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2362200" y="838200"/>
            <a:ext cx="914400" cy="533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HTML5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5105400" y="471054"/>
            <a:ext cx="2971800" cy="748145"/>
          </a:xfrm>
          <a:prstGeom prst="roundRect">
            <a:avLst/>
          </a:prstGeom>
          <a:solidFill>
            <a:schemeClr val="accent3">
              <a:lumMod val="75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5715000" y="1066800"/>
            <a:ext cx="11430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JSP</a:t>
            </a:r>
            <a:endParaRPr lang="en-IN" dirty="0"/>
          </a:p>
        </p:txBody>
      </p:sp>
      <p:sp>
        <p:nvSpPr>
          <p:cNvPr id="11" name="Rounded Rectangle 10"/>
          <p:cNvSpPr/>
          <p:nvPr/>
        </p:nvSpPr>
        <p:spPr>
          <a:xfrm>
            <a:off x="6781800" y="990600"/>
            <a:ext cx="914400" cy="533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HTML5</a:t>
            </a:r>
            <a:endParaRPr lang="en-IN" dirty="0"/>
          </a:p>
        </p:txBody>
      </p:sp>
      <p:sp>
        <p:nvSpPr>
          <p:cNvPr id="12" name="Rounded Rectangle 11"/>
          <p:cNvSpPr/>
          <p:nvPr/>
        </p:nvSpPr>
        <p:spPr>
          <a:xfrm>
            <a:off x="304800" y="838200"/>
            <a:ext cx="1066800" cy="6096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JQUERY</a:t>
            </a:r>
            <a:endParaRPr lang="en-IN" dirty="0"/>
          </a:p>
        </p:txBody>
      </p:sp>
      <p:sp>
        <p:nvSpPr>
          <p:cNvPr id="13" name="Rounded Rectangle 12"/>
          <p:cNvSpPr/>
          <p:nvPr/>
        </p:nvSpPr>
        <p:spPr>
          <a:xfrm>
            <a:off x="4572000" y="838200"/>
            <a:ext cx="1447800" cy="6096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JQUERY</a:t>
            </a:r>
            <a:endParaRPr lang="en-IN" dirty="0"/>
          </a:p>
        </p:txBody>
      </p:sp>
      <p:sp>
        <p:nvSpPr>
          <p:cNvPr id="14" name="Flowchart: Process 13"/>
          <p:cNvSpPr/>
          <p:nvPr/>
        </p:nvSpPr>
        <p:spPr>
          <a:xfrm>
            <a:off x="609600" y="2438400"/>
            <a:ext cx="6781800" cy="32766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ounded Rectangle 14"/>
          <p:cNvSpPr/>
          <p:nvPr/>
        </p:nvSpPr>
        <p:spPr>
          <a:xfrm>
            <a:off x="2514600" y="2514600"/>
            <a:ext cx="3810000" cy="6096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SERVLET</a:t>
            </a:r>
            <a:endParaRPr lang="en-IN" dirty="0"/>
          </a:p>
        </p:txBody>
      </p:sp>
      <p:sp>
        <p:nvSpPr>
          <p:cNvPr id="17" name="Rounded Rectangle 16"/>
          <p:cNvSpPr/>
          <p:nvPr/>
        </p:nvSpPr>
        <p:spPr>
          <a:xfrm>
            <a:off x="2514600" y="3810000"/>
            <a:ext cx="3886200" cy="609600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PROVIDER</a:t>
            </a:r>
            <a:endParaRPr lang="en-IN" dirty="0"/>
          </a:p>
        </p:txBody>
      </p:sp>
      <p:sp>
        <p:nvSpPr>
          <p:cNvPr id="18" name="Rounded Rectangle 17"/>
          <p:cNvSpPr/>
          <p:nvPr/>
        </p:nvSpPr>
        <p:spPr>
          <a:xfrm>
            <a:off x="2514600" y="5105400"/>
            <a:ext cx="3962400" cy="5334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ACCESS LAYER</a:t>
            </a:r>
            <a:endParaRPr lang="en-IN" dirty="0"/>
          </a:p>
        </p:txBody>
      </p:sp>
      <p:sp>
        <p:nvSpPr>
          <p:cNvPr id="19" name="Flowchart: Magnetic Disk 18"/>
          <p:cNvSpPr/>
          <p:nvPr/>
        </p:nvSpPr>
        <p:spPr>
          <a:xfrm>
            <a:off x="8001000" y="4724400"/>
            <a:ext cx="914400" cy="990600"/>
          </a:xfrm>
          <a:prstGeom prst="flowChartMagneticDisk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3276600" y="6248400"/>
            <a:ext cx="2362200" cy="609600"/>
          </a:xfrm>
          <a:prstGeom prst="rect">
            <a:avLst/>
          </a:prstGeom>
          <a:solidFill>
            <a:srgbClr val="0070C0"/>
          </a:solidFill>
          <a:scene3d>
            <a:camera prst="perspectiveBelow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SERVER</a:t>
            </a:r>
            <a:endParaRPr lang="en-IN" dirty="0"/>
          </a:p>
        </p:txBody>
      </p:sp>
      <p:sp>
        <p:nvSpPr>
          <p:cNvPr id="51" name="Up-Down Arrow 50"/>
          <p:cNvSpPr/>
          <p:nvPr/>
        </p:nvSpPr>
        <p:spPr>
          <a:xfrm>
            <a:off x="6096000" y="1600200"/>
            <a:ext cx="228600" cy="8382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2" name="Up-Down Arrow 51"/>
          <p:cNvSpPr/>
          <p:nvPr/>
        </p:nvSpPr>
        <p:spPr>
          <a:xfrm>
            <a:off x="1676400" y="1600200"/>
            <a:ext cx="228600" cy="8382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Up-Down Arrow 56"/>
          <p:cNvSpPr/>
          <p:nvPr/>
        </p:nvSpPr>
        <p:spPr>
          <a:xfrm>
            <a:off x="4267200" y="4343400"/>
            <a:ext cx="304800" cy="7620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Up-Down Arrow 57"/>
          <p:cNvSpPr/>
          <p:nvPr/>
        </p:nvSpPr>
        <p:spPr>
          <a:xfrm>
            <a:off x="4267200" y="5715000"/>
            <a:ext cx="304800" cy="533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Left-Right Arrow 58"/>
          <p:cNvSpPr/>
          <p:nvPr/>
        </p:nvSpPr>
        <p:spPr>
          <a:xfrm>
            <a:off x="6477000" y="5105400"/>
            <a:ext cx="1524000" cy="304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ounded Rectangle 61"/>
          <p:cNvSpPr/>
          <p:nvPr/>
        </p:nvSpPr>
        <p:spPr>
          <a:xfrm>
            <a:off x="1295400" y="1828800"/>
            <a:ext cx="914400" cy="3810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JSON</a:t>
            </a:r>
            <a:endParaRPr lang="en-IN" dirty="0"/>
          </a:p>
        </p:txBody>
      </p:sp>
      <p:sp>
        <p:nvSpPr>
          <p:cNvPr id="64" name="Rounded Rectangle 63"/>
          <p:cNvSpPr/>
          <p:nvPr/>
        </p:nvSpPr>
        <p:spPr>
          <a:xfrm>
            <a:off x="5715000" y="1828800"/>
            <a:ext cx="914400" cy="3810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JSON</a:t>
            </a:r>
            <a:endParaRPr lang="en-IN" dirty="0"/>
          </a:p>
        </p:txBody>
      </p:sp>
      <p:sp>
        <p:nvSpPr>
          <p:cNvPr id="65" name="Rounded Rectangle 64"/>
          <p:cNvSpPr/>
          <p:nvPr/>
        </p:nvSpPr>
        <p:spPr>
          <a:xfrm>
            <a:off x="6934200" y="4800600"/>
            <a:ext cx="838200" cy="10668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HIBER-NATE ORM</a:t>
            </a:r>
            <a:endParaRPr lang="en-IN" dirty="0"/>
          </a:p>
        </p:txBody>
      </p:sp>
      <p:sp>
        <p:nvSpPr>
          <p:cNvPr id="66" name="Rounded Rectangle 65"/>
          <p:cNvSpPr/>
          <p:nvPr/>
        </p:nvSpPr>
        <p:spPr>
          <a:xfrm>
            <a:off x="3657600" y="4572000"/>
            <a:ext cx="1600200" cy="3048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ORM</a:t>
            </a:r>
            <a:endParaRPr lang="en-IN" dirty="0"/>
          </a:p>
        </p:txBody>
      </p:sp>
      <p:sp>
        <p:nvSpPr>
          <p:cNvPr id="32" name="TextBox 31"/>
          <p:cNvSpPr txBox="1"/>
          <p:nvPr/>
        </p:nvSpPr>
        <p:spPr>
          <a:xfrm>
            <a:off x="762000" y="2590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 Server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3581400" y="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0070C0"/>
                </a:solidFill>
              </a:rPr>
              <a:t>AdPortal Architecture</a:t>
            </a:r>
            <a:endParaRPr lang="en-IN" b="1" u="sng" dirty="0">
              <a:solidFill>
                <a:srgbClr val="0070C0"/>
              </a:solidFill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4267200" y="3200400"/>
            <a:ext cx="228600" cy="6096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ounded Rectangle 36"/>
          <p:cNvSpPr/>
          <p:nvPr/>
        </p:nvSpPr>
        <p:spPr>
          <a:xfrm>
            <a:off x="3657600" y="3352800"/>
            <a:ext cx="1371600" cy="2286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Json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lass Digram(Admin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47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4605</TotalTime>
  <Words>27</Words>
  <Application>Microsoft Office PowerPoint</Application>
  <PresentationFormat>On-screen Show (4:3)</PresentationFormat>
  <Paragraphs>20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bgh32004</dc:creator>
  <cp:lastModifiedBy>bgh29223</cp:lastModifiedBy>
  <cp:revision>31</cp:revision>
  <dcterms:created xsi:type="dcterms:W3CDTF">2013-04-09T06:19:29Z</dcterms:created>
  <dcterms:modified xsi:type="dcterms:W3CDTF">2013-04-15T06:47:00Z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-1016472</vt:i4>
  </property>
  <property fmtid="{D5CDD505-2E9C-101B-9397-08002B2CF9AE}" pid="3" name="_NewReviewCycle">
    <vt:lpwstr/>
  </property>
  <property fmtid="{D5CDD505-2E9C-101B-9397-08002B2CF9AE}" pid="4" name="_EmailSubject">
    <vt:lpwstr>Class diagram for adportal</vt:lpwstr>
  </property>
  <property fmtid="{D5CDD505-2E9C-101B-9397-08002B2CF9AE}" pid="5" name="_AuthorEmail">
    <vt:lpwstr>kanchan.bala@aricent.com</vt:lpwstr>
  </property>
  <property fmtid="{D5CDD505-2E9C-101B-9397-08002B2CF9AE}" pid="6" name="_AuthorEmailDisplayName">
    <vt:lpwstr>Kanchan Bala</vt:lpwstr>
  </property>
  <property fmtid="{D5CDD505-2E9C-101B-9397-08002B2CF9AE}" pid="7" name="_PreviousAdHocReviewCycleID">
    <vt:i4>-1611836221</vt:i4>
  </property>
</Properties>
</file>