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Default Extension="png" ContentType="image/png"/>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6"/>
  </p:notesMasterIdLst>
  <p:sldIdLst>
    <p:sldId id="256" r:id="rId5"/>
    <p:sldId id="312" r:id="rId6"/>
    <p:sldId id="313" r:id="rId7"/>
    <p:sldId id="314" r:id="rId8"/>
    <p:sldId id="335" r:id="rId9"/>
    <p:sldId id="316" r:id="rId10"/>
    <p:sldId id="336" r:id="rId11"/>
    <p:sldId id="344" r:id="rId12"/>
    <p:sldId id="345" r:id="rId13"/>
    <p:sldId id="343" r:id="rId14"/>
    <p:sldId id="264" r:id="rId15"/>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CB720"/>
    <a:srgbClr val="92D050"/>
    <a:srgbClr val="C4212C"/>
    <a:srgbClr val="C7C2BA"/>
    <a:srgbClr val="000000"/>
    <a:srgbClr val="92A2BD"/>
    <a:srgbClr val="A1C6CF"/>
    <a:srgbClr val="FFFFFF"/>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20053" autoAdjust="0"/>
    <p:restoredTop sz="94720" autoAdjust="0"/>
  </p:normalViewPr>
  <p:slideViewPr>
    <p:cSldViewPr snapToGrid="0" snapToObjects="1">
      <p:cViewPr varScale="1">
        <p:scale>
          <a:sx n="101" d="100"/>
          <a:sy n="101" d="100"/>
        </p:scale>
        <p:origin x="-96" y="-156"/>
      </p:cViewPr>
      <p:guideLst>
        <p:guide orient="horz" pos="440"/>
        <p:guide orient="horz" pos="728"/>
        <p:guide orient="horz" pos="1275"/>
        <p:guide orient="horz" pos="3170"/>
        <p:guide orient="horz" pos="4032"/>
        <p:guide orient="horz" pos="2734"/>
        <p:guide orient="horz" pos="2304"/>
        <p:guide orient="horz" pos="3598"/>
        <p:guide pos="226"/>
        <p:guide pos="788"/>
        <p:guide pos="905"/>
        <p:guide pos="1470"/>
        <p:guide pos="1584"/>
        <p:guide pos="2149"/>
        <p:guide pos="2263"/>
        <p:guide pos="2825"/>
      </p:guideLst>
    </p:cSldViewPr>
  </p:slideViewPr>
  <p:notesTextViewPr>
    <p:cViewPr>
      <p:scale>
        <a:sx n="100" d="100"/>
        <a:sy n="100" d="100"/>
      </p:scale>
      <p:origin x="0" y="0"/>
    </p:cViewPr>
  </p:notesTextViewPr>
  <p:sorterViewPr>
    <p:cViewPr>
      <p:scale>
        <a:sx n="100" d="100"/>
        <a:sy n="100"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3EC7BD92-E2AD-431F-B034-B095A55B0B98}" type="datetimeFigureOut">
              <a:rPr lang="en-US"/>
              <a:pPr>
                <a:defRPr/>
              </a:pPr>
              <a:t>2/8/2012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0C1EA1A2-714C-4B63-B9F9-FA12DF2DF251}"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pic>
        <p:nvPicPr>
          <p:cNvPr id="4" name="Picture 2" descr="\\psf\Host\Volumes\johbee\Documents\01_Freelance_Design\Siegel+Gale\Aricent\050211_ArcntLogos_Screen\ArcntGrp_Logo_Screen\ArcntGrp_Logo_RGB_Tm.png"/>
          <p:cNvPicPr>
            <a:picLocks noChangeAspect="1" noChangeArrowheads="1"/>
          </p:cNvPicPr>
          <p:nvPr userDrawn="1"/>
        </p:nvPicPr>
        <p:blipFill>
          <a:blip r:embed="rId2"/>
          <a:srcRect/>
          <a:stretch>
            <a:fillRect/>
          </a:stretch>
        </p:blipFill>
        <p:spPr bwMode="auto">
          <a:xfrm>
            <a:off x="6289675" y="6284913"/>
            <a:ext cx="2587625" cy="201612"/>
          </a:xfrm>
          <a:prstGeom prst="rect">
            <a:avLst/>
          </a:prstGeom>
          <a:noFill/>
          <a:ln w="9525">
            <a:noFill/>
            <a:miter lim="800000"/>
            <a:headEnd/>
            <a:tailEnd/>
          </a:ln>
        </p:spPr>
      </p:pic>
      <p:sp>
        <p:nvSpPr>
          <p:cNvPr id="3" name="Subtitle 2"/>
          <p:cNvSpPr>
            <a:spLocks noGrp="1"/>
          </p:cNvSpPr>
          <p:nvPr>
            <p:ph type="subTitle" idx="1"/>
          </p:nvPr>
        </p:nvSpPr>
        <p:spPr>
          <a:xfrm>
            <a:off x="1015" y="4525407"/>
            <a:ext cx="5058093" cy="1163042"/>
          </a:xfrm>
          <a:solidFill>
            <a:srgbClr val="FFFFFF">
              <a:alpha val="85098"/>
            </a:srgbClr>
          </a:solidFill>
        </p:spPr>
        <p:txBody>
          <a:bodyPr lIns="374904" tIns="91440" bIns="0">
            <a:normAutofit/>
          </a:bodyPr>
          <a:lstStyle>
            <a:lvl1pPr marL="0" indent="0" algn="l">
              <a:lnSpc>
                <a:spcPct val="95000"/>
              </a:lnSpc>
              <a:spcBef>
                <a:spcPts val="0"/>
              </a:spcBef>
              <a:spcAft>
                <a:spcPts val="0"/>
              </a:spcAft>
              <a:buNone/>
              <a:defRPr sz="1800">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0" y="2990850"/>
            <a:ext cx="7710488" cy="1469764"/>
          </a:xfrm>
          <a:solidFill>
            <a:srgbClr val="EB8024">
              <a:alpha val="89804"/>
            </a:srgbClr>
          </a:solidFill>
        </p:spPr>
        <p:txBody>
          <a:bodyPr lIns="329184" tIns="146304">
            <a:normAutofit/>
          </a:bodyPr>
          <a:lstStyle>
            <a:lvl1pPr>
              <a:lnSpc>
                <a:spcPct val="85000"/>
              </a:lnSpc>
              <a:defRPr sz="4000" b="0">
                <a:solidFill>
                  <a:srgbClr val="FFFFFF"/>
                </a:solidFill>
                <a:latin typeface="Arial"/>
              </a:defRPr>
            </a:lvl1pPr>
          </a:lstStyle>
          <a:p>
            <a:r>
              <a:rPr lang="en-US" smtClean="0"/>
              <a:t>Click to edit Master title style</a:t>
            </a:r>
            <a:endParaRPr lang="en-US" dirty="0"/>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wide image and 2-column text">
    <p:spTree>
      <p:nvGrpSpPr>
        <p:cNvPr id="1" name=""/>
        <p:cNvGrpSpPr/>
        <p:nvPr/>
      </p:nvGrpSpPr>
      <p:grpSpPr>
        <a:xfrm>
          <a:off x="0" y="0"/>
          <a:ext cx="0" cy="0"/>
          <a:chOff x="0" y="0"/>
          <a:chExt cx="0" cy="0"/>
        </a:xfrm>
      </p:grpSpPr>
      <p:cxnSp>
        <p:nvCxnSpPr>
          <p:cNvPr id="5" name="Straight Connector 4"/>
          <p:cNvCxnSpPr/>
          <p:nvPr userDrawn="1"/>
        </p:nvCxnSpPr>
        <p:spPr>
          <a:xfrm>
            <a:off x="358775" y="6483350"/>
            <a:ext cx="8431213"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sp>
        <p:nvSpPr>
          <p:cNvPr id="6" name="Rectangle 5"/>
          <p:cNvSpPr/>
          <p:nvPr userDrawn="1"/>
        </p:nvSpPr>
        <p:spPr>
          <a:xfrm>
            <a:off x="358775" y="0"/>
            <a:ext cx="8431213" cy="12858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latin typeface="Arial"/>
            </a:endParaRPr>
          </a:p>
        </p:txBody>
      </p:sp>
      <p:cxnSp>
        <p:nvCxnSpPr>
          <p:cNvPr id="7" name="Straight Connector 6"/>
          <p:cNvCxnSpPr/>
          <p:nvPr userDrawn="1"/>
        </p:nvCxnSpPr>
        <p:spPr>
          <a:xfrm>
            <a:off x="358775" y="3873500"/>
            <a:ext cx="8429625"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10" name="Picture 2" descr="\\psf\Host\Volumes\johbee\Documents\01_Freelance_Design\Siegel+Gale\Aricent\050211_ArcntLogos_Screen\ArcntGrp_Logo_Screen\ArcntGrp_Logo_RGB_Tm.png"/>
          <p:cNvPicPr>
            <a:picLocks noChangeAspect="1" noChangeArrowheads="1"/>
          </p:cNvPicPr>
          <p:nvPr userDrawn="1"/>
        </p:nvPicPr>
        <p:blipFill>
          <a:blip r:embed="rId2"/>
          <a:srcRect/>
          <a:stretch>
            <a:fillRect/>
          </a:stretch>
        </p:blipFill>
        <p:spPr bwMode="auto">
          <a:xfrm>
            <a:off x="352425" y="6584950"/>
            <a:ext cx="1171575" cy="92075"/>
          </a:xfrm>
          <a:prstGeom prst="rect">
            <a:avLst/>
          </a:prstGeom>
          <a:noFill/>
          <a:ln w="9525">
            <a:noFill/>
            <a:miter lim="800000"/>
            <a:headEnd/>
            <a:tailEnd/>
          </a:ln>
        </p:spPr>
      </p:pic>
      <p:sp>
        <p:nvSpPr>
          <p:cNvPr id="3" name="Content Placeholder 2"/>
          <p:cNvSpPr>
            <a:spLocks noGrp="1"/>
          </p:cNvSpPr>
          <p:nvPr>
            <p:ph idx="1"/>
          </p:nvPr>
        </p:nvSpPr>
        <p:spPr>
          <a:xfrm>
            <a:off x="109999" y="3908103"/>
            <a:ext cx="8690049" cy="2524089"/>
          </a:xfrm>
        </p:spPr>
        <p:txBody>
          <a:bodyPr numCol="2" spcCol="365760">
            <a:normAutofit/>
          </a:bodyPr>
          <a:lstStyle>
            <a:lvl1pPr>
              <a:defRPr sz="1400" b="1"/>
            </a:lvl1pPr>
            <a:lvl2pPr>
              <a:defRPr sz="1400"/>
            </a:lvl2pPr>
            <a:lvl3pPr>
              <a:defRPr sz="1200"/>
            </a:lvl3pPr>
            <a:lvl4pPr>
              <a:defRPr sz="1200"/>
            </a:lvl4pPr>
            <a:lvl5pPr marL="688975" indent="-169863">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Picture Placeholder 8"/>
          <p:cNvSpPr>
            <a:spLocks noGrp="1"/>
          </p:cNvSpPr>
          <p:nvPr>
            <p:ph type="pic" sz="quarter" idx="12"/>
          </p:nvPr>
        </p:nvSpPr>
        <p:spPr>
          <a:xfrm>
            <a:off x="358775" y="1320800"/>
            <a:ext cx="8429625" cy="2482850"/>
          </a:xfrm>
        </p:spPr>
        <p:txBody>
          <a:bodyPr rtlCol="0">
            <a:normAutofit/>
          </a:bodyPr>
          <a:lstStyle/>
          <a:p>
            <a:pPr lvl="0"/>
            <a:r>
              <a:rPr lang="en-US" noProof="0" smtClean="0"/>
              <a:t>Click icon to add picture</a:t>
            </a:r>
            <a:endParaRPr lang="en-US" noProof="0"/>
          </a:p>
        </p:txBody>
      </p:sp>
      <p:sp>
        <p:nvSpPr>
          <p:cNvPr id="8" name="Title 7"/>
          <p:cNvSpPr>
            <a:spLocks noGrp="1"/>
          </p:cNvSpPr>
          <p:nvPr>
            <p:ph type="title"/>
          </p:nvPr>
        </p:nvSpPr>
        <p:spPr>
          <a:xfrm>
            <a:off x="342563" y="372748"/>
            <a:ext cx="8469133" cy="948052"/>
          </a:xfrm>
        </p:spPr>
        <p:txBody>
          <a:bodyPr/>
          <a:lstStyle/>
          <a:p>
            <a:r>
              <a:rPr lang="en-US" smtClean="0"/>
              <a:t>Click to edit Master title style</a:t>
            </a:r>
            <a:endParaRPr lang="en-US" dirty="0"/>
          </a:p>
        </p:txBody>
      </p:sp>
      <p:sp>
        <p:nvSpPr>
          <p:cNvPr id="11" name="Footer Placeholder 1"/>
          <p:cNvSpPr>
            <a:spLocks noGrp="1"/>
          </p:cNvSpPr>
          <p:nvPr>
            <p:ph type="ftr" sz="quarter" idx="13"/>
          </p:nvPr>
        </p:nvSpPr>
        <p:spPr/>
        <p:txBody>
          <a:bodyPr/>
          <a:lstStyle>
            <a:lvl1pPr>
              <a:defRPr>
                <a:latin typeface="Arial"/>
              </a:defRPr>
            </a:lvl1pPr>
          </a:lstStyle>
          <a:p>
            <a:pPr>
              <a:defRPr/>
            </a:pPr>
            <a:r>
              <a:rPr lang="en-US"/>
              <a:t>Proprietary &amp; Confidential. ©</a:t>
            </a:r>
            <a:r>
              <a:rPr lang="en-US" err="1"/>
              <a:t>Aricent</a:t>
            </a:r>
            <a:r>
              <a:rPr lang="en-US"/>
              <a:t> Group 2011</a:t>
            </a:r>
          </a:p>
        </p:txBody>
      </p:sp>
      <p:sp>
        <p:nvSpPr>
          <p:cNvPr id="12" name="Slide Number Placeholder 4"/>
          <p:cNvSpPr>
            <a:spLocks noGrp="1"/>
          </p:cNvSpPr>
          <p:nvPr>
            <p:ph type="sldNum" sz="quarter" idx="14"/>
          </p:nvPr>
        </p:nvSpPr>
        <p:spPr/>
        <p:txBody>
          <a:bodyPr/>
          <a:lstStyle>
            <a:lvl1pPr>
              <a:defRPr/>
            </a:lvl1pPr>
          </a:lstStyle>
          <a:p>
            <a:pPr>
              <a:defRPr/>
            </a:pPr>
            <a:r>
              <a:rPr lang="en-US"/>
              <a:t> </a:t>
            </a:r>
            <a:fld id="{3FFDE689-0B5F-4E30-A18A-29ED0E3F18F1}" type="slidenum">
              <a:rPr lang="en-US" b="1"/>
              <a:pPr>
                <a:defRPr/>
              </a:pPr>
              <a:t>‹#›</a:t>
            </a:fld>
            <a:endParaRPr lang="en-US" b="1"/>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wide image and 3-column text">
    <p:spTree>
      <p:nvGrpSpPr>
        <p:cNvPr id="1" name=""/>
        <p:cNvGrpSpPr/>
        <p:nvPr/>
      </p:nvGrpSpPr>
      <p:grpSpPr>
        <a:xfrm>
          <a:off x="0" y="0"/>
          <a:ext cx="0" cy="0"/>
          <a:chOff x="0" y="0"/>
          <a:chExt cx="0" cy="0"/>
        </a:xfrm>
      </p:grpSpPr>
      <p:cxnSp>
        <p:nvCxnSpPr>
          <p:cNvPr id="5" name="Straight Connector 4"/>
          <p:cNvCxnSpPr/>
          <p:nvPr userDrawn="1"/>
        </p:nvCxnSpPr>
        <p:spPr>
          <a:xfrm>
            <a:off x="358775" y="6483350"/>
            <a:ext cx="8431213"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sp>
        <p:nvSpPr>
          <p:cNvPr id="6" name="Rectangle 5"/>
          <p:cNvSpPr/>
          <p:nvPr userDrawn="1"/>
        </p:nvSpPr>
        <p:spPr>
          <a:xfrm>
            <a:off x="358775" y="0"/>
            <a:ext cx="8431213" cy="12858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latin typeface="Arial"/>
            </a:endParaRPr>
          </a:p>
        </p:txBody>
      </p:sp>
      <p:cxnSp>
        <p:nvCxnSpPr>
          <p:cNvPr id="7" name="Straight Connector 6"/>
          <p:cNvCxnSpPr/>
          <p:nvPr userDrawn="1"/>
        </p:nvCxnSpPr>
        <p:spPr>
          <a:xfrm>
            <a:off x="358775" y="3873500"/>
            <a:ext cx="8429625"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8" name="Picture 2" descr="\\psf\Host\Volumes\johbee\Documents\01_Freelance_Design\Siegel+Gale\Aricent\050211_ArcntLogos_Screen\ArcntGrp_Logo_Screen\ArcntGrp_Logo_RGB_Tm.png"/>
          <p:cNvPicPr>
            <a:picLocks noChangeAspect="1" noChangeArrowheads="1"/>
          </p:cNvPicPr>
          <p:nvPr userDrawn="1"/>
        </p:nvPicPr>
        <p:blipFill>
          <a:blip r:embed="rId2"/>
          <a:srcRect/>
          <a:stretch>
            <a:fillRect/>
          </a:stretch>
        </p:blipFill>
        <p:spPr bwMode="auto">
          <a:xfrm>
            <a:off x="352425" y="6584950"/>
            <a:ext cx="1171575" cy="92075"/>
          </a:xfrm>
          <a:prstGeom prst="rect">
            <a:avLst/>
          </a:prstGeom>
          <a:noFill/>
          <a:ln w="9525">
            <a:noFill/>
            <a:miter lim="800000"/>
            <a:headEnd/>
            <a:tailEnd/>
          </a:ln>
        </p:spPr>
      </p:pic>
      <p:sp>
        <p:nvSpPr>
          <p:cNvPr id="3" name="Content Placeholder 2"/>
          <p:cNvSpPr>
            <a:spLocks noGrp="1"/>
          </p:cNvSpPr>
          <p:nvPr>
            <p:ph idx="1"/>
          </p:nvPr>
        </p:nvSpPr>
        <p:spPr>
          <a:xfrm>
            <a:off x="109999" y="3908103"/>
            <a:ext cx="8690049" cy="2492697"/>
          </a:xfrm>
        </p:spPr>
        <p:txBody>
          <a:bodyPr numCol="3" spcCol="365760">
            <a:noAutofit/>
          </a:bodyPr>
          <a:lstStyle>
            <a:lvl1pPr>
              <a:defRPr sz="2400" b="0">
                <a:solidFill>
                  <a:schemeClr val="accent6"/>
                </a:solidFill>
                <a:latin typeface="Arial"/>
              </a:defRPr>
            </a:lvl1pPr>
            <a:lvl2pPr marL="158750" indent="0">
              <a:buNone/>
              <a:defRPr sz="1400"/>
            </a:lvl2pPr>
            <a:lvl3pPr marL="171450" indent="-171450">
              <a:buFont typeface="Arial" pitchFamily="34" charset="0"/>
              <a:buChar char="•"/>
              <a:defRPr sz="1400"/>
            </a:lvl3pPr>
            <a:lvl4pPr marL="400050" indent="-171450">
              <a:buFont typeface="BentonSansF Book" pitchFamily="50" charset="0"/>
              <a:buChar char="–"/>
              <a:defRPr sz="1200"/>
            </a:lvl4pPr>
            <a:lvl5pPr marL="569913" indent="-174625">
              <a:buFont typeface="Arial" pitchFamily="34" charset="0"/>
              <a:buChar char="•"/>
              <a:defRPr sz="11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Picture Placeholder 8"/>
          <p:cNvSpPr>
            <a:spLocks noGrp="1"/>
          </p:cNvSpPr>
          <p:nvPr>
            <p:ph type="pic" sz="quarter" idx="12"/>
          </p:nvPr>
        </p:nvSpPr>
        <p:spPr>
          <a:xfrm>
            <a:off x="358775" y="1320800"/>
            <a:ext cx="8429625" cy="2482850"/>
          </a:xfrm>
        </p:spPr>
        <p:txBody>
          <a:bodyPr rtlCol="0">
            <a:normAutofit/>
          </a:bodyPr>
          <a:lstStyle/>
          <a:p>
            <a:pPr lvl="0"/>
            <a:r>
              <a:rPr lang="en-US" noProof="0" smtClean="0"/>
              <a:t>Click icon to add picture</a:t>
            </a:r>
            <a:endParaRPr lang="en-US" noProof="0"/>
          </a:p>
        </p:txBody>
      </p:sp>
      <p:sp>
        <p:nvSpPr>
          <p:cNvPr id="12" name="Title 5"/>
          <p:cNvSpPr>
            <a:spLocks noGrp="1"/>
          </p:cNvSpPr>
          <p:nvPr>
            <p:ph type="title"/>
          </p:nvPr>
        </p:nvSpPr>
        <p:spPr>
          <a:xfrm>
            <a:off x="342563" y="372748"/>
            <a:ext cx="8469133" cy="948052"/>
          </a:xfrm>
        </p:spPr>
        <p:txBody>
          <a:bodyPr/>
          <a:lstStyle/>
          <a:p>
            <a:r>
              <a:rPr lang="en-US" smtClean="0"/>
              <a:t>Click to edit Master title style</a:t>
            </a:r>
            <a:endParaRPr lang="en-US" dirty="0"/>
          </a:p>
        </p:txBody>
      </p:sp>
      <p:sp>
        <p:nvSpPr>
          <p:cNvPr id="10" name="Footer Placeholder 1"/>
          <p:cNvSpPr>
            <a:spLocks noGrp="1"/>
          </p:cNvSpPr>
          <p:nvPr>
            <p:ph type="ftr" sz="quarter" idx="13"/>
          </p:nvPr>
        </p:nvSpPr>
        <p:spPr/>
        <p:txBody>
          <a:bodyPr/>
          <a:lstStyle>
            <a:lvl1pPr>
              <a:defRPr>
                <a:latin typeface="Arial"/>
              </a:defRPr>
            </a:lvl1pPr>
          </a:lstStyle>
          <a:p>
            <a:pPr>
              <a:defRPr/>
            </a:pPr>
            <a:r>
              <a:rPr lang="en-US"/>
              <a:t>Proprietary &amp; Confidential. ©</a:t>
            </a:r>
            <a:r>
              <a:rPr lang="en-US" err="1"/>
              <a:t>Aricent</a:t>
            </a:r>
            <a:r>
              <a:rPr lang="en-US"/>
              <a:t> Group 2011</a:t>
            </a:r>
          </a:p>
        </p:txBody>
      </p:sp>
      <p:sp>
        <p:nvSpPr>
          <p:cNvPr id="11" name="Slide Number Placeholder 4"/>
          <p:cNvSpPr>
            <a:spLocks noGrp="1"/>
          </p:cNvSpPr>
          <p:nvPr>
            <p:ph type="sldNum" sz="quarter" idx="14"/>
          </p:nvPr>
        </p:nvSpPr>
        <p:spPr/>
        <p:txBody>
          <a:bodyPr/>
          <a:lstStyle>
            <a:lvl1pPr>
              <a:defRPr/>
            </a:lvl1pPr>
          </a:lstStyle>
          <a:p>
            <a:pPr>
              <a:defRPr/>
            </a:pPr>
            <a:r>
              <a:rPr lang="en-US"/>
              <a:t> </a:t>
            </a:r>
            <a:fld id="{FA2600ED-0368-49CC-AB9A-10CD0AA658F0}" type="slidenum">
              <a:rPr lang="en-US" b="1"/>
              <a:pPr>
                <a:defRPr/>
              </a:pPr>
              <a:t>‹#›</a:t>
            </a:fld>
            <a:endParaRPr lang="en-US" b="1"/>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cxnSp>
        <p:nvCxnSpPr>
          <p:cNvPr id="5" name="Straight Connector 4"/>
          <p:cNvCxnSpPr/>
          <p:nvPr userDrawn="1"/>
        </p:nvCxnSpPr>
        <p:spPr>
          <a:xfrm>
            <a:off x="358775" y="6483350"/>
            <a:ext cx="8431213"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sp>
        <p:nvSpPr>
          <p:cNvPr id="6" name="Rectangle 5"/>
          <p:cNvSpPr/>
          <p:nvPr userDrawn="1"/>
        </p:nvSpPr>
        <p:spPr>
          <a:xfrm>
            <a:off x="358775" y="0"/>
            <a:ext cx="8431213" cy="12858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latin typeface="Arial"/>
            </a:endParaRPr>
          </a:p>
        </p:txBody>
      </p:sp>
      <p:pic>
        <p:nvPicPr>
          <p:cNvPr id="7" name="Picture 2" descr="\\psf\Host\Volumes\johbee\Documents\01_Freelance_Design\Siegel+Gale\Aricent\050211_ArcntLogos_Screen\ArcntGrp_Logo_Screen\ArcntGrp_Logo_RGB_Tm.png"/>
          <p:cNvPicPr>
            <a:picLocks noChangeAspect="1" noChangeArrowheads="1"/>
          </p:cNvPicPr>
          <p:nvPr userDrawn="1"/>
        </p:nvPicPr>
        <p:blipFill>
          <a:blip r:embed="rId2"/>
          <a:srcRect/>
          <a:stretch>
            <a:fillRect/>
          </a:stretch>
        </p:blipFill>
        <p:spPr bwMode="auto">
          <a:xfrm>
            <a:off x="352425" y="6584950"/>
            <a:ext cx="1171575" cy="92075"/>
          </a:xfrm>
          <a:prstGeom prst="rect">
            <a:avLst/>
          </a:prstGeom>
          <a:noFill/>
          <a:ln w="9525">
            <a:noFill/>
            <a:miter lim="800000"/>
            <a:headEnd/>
            <a:tailEnd/>
          </a:ln>
        </p:spPr>
      </p:pic>
      <p:sp>
        <p:nvSpPr>
          <p:cNvPr id="3" name="Content Placeholder 2"/>
          <p:cNvSpPr>
            <a:spLocks noGrp="1"/>
          </p:cNvSpPr>
          <p:nvPr>
            <p:ph sz="half" idx="1"/>
          </p:nvPr>
        </p:nvSpPr>
        <p:spPr>
          <a:xfrm>
            <a:off x="457200" y="1600200"/>
            <a:ext cx="4038600" cy="4525963"/>
          </a:xfrm>
        </p:spPr>
        <p:txBody>
          <a:bodyPr/>
          <a:lstStyle>
            <a:lvl1pPr>
              <a:defRPr sz="1600"/>
            </a:lvl1pPr>
            <a:lvl2pPr>
              <a:defRPr sz="1600"/>
            </a:lvl2pPr>
            <a:lvl3pPr>
              <a:defRPr sz="1400"/>
            </a:lvl3pPr>
            <a:lvl4pPr>
              <a:defRPr sz="1200"/>
            </a:lvl4pPr>
            <a:lvl5pPr>
              <a:defRPr sz="1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normAutofit/>
          </a:bodyPr>
          <a:lstStyle>
            <a:lvl1pPr>
              <a:defRPr sz="1600"/>
            </a:lvl1pPr>
            <a:lvl2pPr>
              <a:defRPr sz="1600"/>
            </a:lvl2pPr>
            <a:lvl3pPr>
              <a:defRPr sz="1400"/>
            </a:lvl3pPr>
            <a:lvl4pPr>
              <a:defRPr sz="1200"/>
            </a:lvl4pPr>
            <a:lvl5pPr>
              <a:defRPr sz="1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itle 7"/>
          <p:cNvSpPr>
            <a:spLocks noGrp="1"/>
          </p:cNvSpPr>
          <p:nvPr>
            <p:ph type="title"/>
          </p:nvPr>
        </p:nvSpPr>
        <p:spPr/>
        <p:txBody>
          <a:bodyPr/>
          <a:lstStyle/>
          <a:p>
            <a:r>
              <a:rPr lang="en-US" smtClean="0"/>
              <a:t>Click to edit Master title style</a:t>
            </a:r>
            <a:endParaRPr lang="en-US" dirty="0"/>
          </a:p>
        </p:txBody>
      </p:sp>
      <p:sp>
        <p:nvSpPr>
          <p:cNvPr id="9" name="Footer Placeholder 4"/>
          <p:cNvSpPr>
            <a:spLocks noGrp="1"/>
          </p:cNvSpPr>
          <p:nvPr>
            <p:ph type="ftr" sz="quarter" idx="10"/>
          </p:nvPr>
        </p:nvSpPr>
        <p:spPr/>
        <p:txBody>
          <a:bodyPr/>
          <a:lstStyle>
            <a:lvl1pPr>
              <a:defRPr/>
            </a:lvl1pPr>
          </a:lstStyle>
          <a:p>
            <a:pPr>
              <a:defRPr/>
            </a:pPr>
            <a:r>
              <a:rPr lang="en-US"/>
              <a:t>Proprietary &amp; Confidential. ©</a:t>
            </a:r>
            <a:r>
              <a:rPr lang="en-US" err="1"/>
              <a:t>Aricent</a:t>
            </a:r>
            <a:r>
              <a:rPr lang="en-US"/>
              <a:t> Group 2011</a:t>
            </a:r>
          </a:p>
        </p:txBody>
      </p:sp>
      <p:sp>
        <p:nvSpPr>
          <p:cNvPr id="10" name="Slide Number Placeholder 5"/>
          <p:cNvSpPr>
            <a:spLocks noGrp="1"/>
          </p:cNvSpPr>
          <p:nvPr>
            <p:ph type="sldNum" sz="quarter" idx="11"/>
          </p:nvPr>
        </p:nvSpPr>
        <p:spPr/>
        <p:txBody>
          <a:bodyPr/>
          <a:lstStyle>
            <a:lvl1pPr>
              <a:defRPr/>
            </a:lvl1pPr>
          </a:lstStyle>
          <a:p>
            <a:pPr>
              <a:defRPr/>
            </a:pPr>
            <a:r>
              <a:rPr lang="en-US"/>
              <a:t> </a:t>
            </a:r>
            <a:fld id="{150396B1-90CA-4CD6-B990-29C53FA2B064}" type="slidenum">
              <a:rPr lang="en-US" b="1"/>
              <a:pPr>
                <a:defRPr/>
              </a:pPr>
              <a:t>‹#›</a:t>
            </a:fld>
            <a:endParaRPr lang="en-US" b="1"/>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subtitle and 4-columns">
    <p:spTree>
      <p:nvGrpSpPr>
        <p:cNvPr id="1" name=""/>
        <p:cNvGrpSpPr/>
        <p:nvPr/>
      </p:nvGrpSpPr>
      <p:grpSpPr>
        <a:xfrm>
          <a:off x="0" y="0"/>
          <a:ext cx="0" cy="0"/>
          <a:chOff x="0" y="0"/>
          <a:chExt cx="0" cy="0"/>
        </a:xfrm>
      </p:grpSpPr>
      <p:cxnSp>
        <p:nvCxnSpPr>
          <p:cNvPr id="7" name="Straight Connector 6"/>
          <p:cNvCxnSpPr/>
          <p:nvPr userDrawn="1"/>
        </p:nvCxnSpPr>
        <p:spPr>
          <a:xfrm>
            <a:off x="358775" y="6483350"/>
            <a:ext cx="8431213"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sp>
        <p:nvSpPr>
          <p:cNvPr id="8" name="Rectangle 7"/>
          <p:cNvSpPr/>
          <p:nvPr userDrawn="1"/>
        </p:nvSpPr>
        <p:spPr>
          <a:xfrm>
            <a:off x="358775" y="0"/>
            <a:ext cx="8431213" cy="12858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latin typeface="Arial"/>
            </a:endParaRPr>
          </a:p>
        </p:txBody>
      </p:sp>
      <p:pic>
        <p:nvPicPr>
          <p:cNvPr id="9" name="Picture 2" descr="\\psf\Host\Volumes\johbee\Documents\01_Freelance_Design\Siegel+Gale\Aricent\050211_ArcntLogos_Screen\ArcntGrp_Logo_Screen\ArcntGrp_Logo_RGB_Tm.png"/>
          <p:cNvPicPr>
            <a:picLocks noChangeAspect="1" noChangeArrowheads="1"/>
          </p:cNvPicPr>
          <p:nvPr userDrawn="1"/>
        </p:nvPicPr>
        <p:blipFill>
          <a:blip r:embed="rId2"/>
          <a:srcRect/>
          <a:stretch>
            <a:fillRect/>
          </a:stretch>
        </p:blipFill>
        <p:spPr bwMode="auto">
          <a:xfrm>
            <a:off x="352425" y="6584950"/>
            <a:ext cx="1171575" cy="92075"/>
          </a:xfrm>
          <a:prstGeom prst="rect">
            <a:avLst/>
          </a:prstGeom>
          <a:noFill/>
          <a:ln w="9525">
            <a:noFill/>
            <a:miter lim="800000"/>
            <a:headEnd/>
            <a:tailEnd/>
          </a:ln>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5" name="Content Placeholder 2"/>
          <p:cNvSpPr>
            <a:spLocks noGrp="1"/>
          </p:cNvSpPr>
          <p:nvPr>
            <p:ph idx="15"/>
          </p:nvPr>
        </p:nvSpPr>
        <p:spPr>
          <a:xfrm>
            <a:off x="358775" y="5364092"/>
            <a:ext cx="1974851" cy="845409"/>
          </a:xfrm>
          <a:solidFill>
            <a:schemeClr val="accent3">
              <a:lumMod val="20000"/>
              <a:lumOff val="80000"/>
            </a:schemeClr>
          </a:solidFill>
        </p:spPr>
        <p:txBody>
          <a:bodyPr>
            <a:normAutofit/>
          </a:bodyPr>
          <a:lstStyle>
            <a:lvl1pPr marL="0" indent="0">
              <a:lnSpc>
                <a:spcPct val="110000"/>
              </a:lnSpc>
              <a:spcAft>
                <a:spcPts val="600"/>
              </a:spcAft>
              <a:buFont typeface="Arial" pitchFamily="34" charset="0"/>
              <a:buNone/>
              <a:defRPr sz="1200" b="1">
                <a:solidFill>
                  <a:schemeClr val="accent6"/>
                </a:solidFill>
              </a:defRPr>
            </a:lvl1pPr>
            <a:lvl2pPr marL="114300" indent="-114300">
              <a:buFont typeface="BentonSansF Book" pitchFamily="50" charset="0"/>
              <a:buChar char="–"/>
              <a:defRPr sz="1000"/>
            </a:lvl2pPr>
            <a:lvl3pPr marL="285750" indent="-115888">
              <a:buFont typeface="Arial" pitchFamily="34" charset="0"/>
              <a:buChar char="•"/>
              <a:defRPr sz="1000"/>
            </a:lvl3pPr>
            <a:lvl4pPr marL="458788" indent="-115888">
              <a:buFont typeface="BentonSansF Book" pitchFamily="50" charset="0"/>
              <a:buChar char="–"/>
              <a:defRPr sz="1050"/>
            </a:lvl4pPr>
            <a:lvl5pPr marL="228600" indent="-115888">
              <a:defRPr sz="800"/>
            </a:lvl5pPr>
          </a:lstStyle>
          <a:p>
            <a:pPr lvl="0"/>
            <a:r>
              <a:rPr lang="en-US" smtClean="0"/>
              <a:t>Click to edit Master text styles</a:t>
            </a:r>
          </a:p>
        </p:txBody>
      </p:sp>
      <p:sp>
        <p:nvSpPr>
          <p:cNvPr id="17" name="Content Placeholder 2"/>
          <p:cNvSpPr>
            <a:spLocks noGrp="1"/>
          </p:cNvSpPr>
          <p:nvPr>
            <p:ph idx="17"/>
          </p:nvPr>
        </p:nvSpPr>
        <p:spPr>
          <a:xfrm>
            <a:off x="2509837" y="5364092"/>
            <a:ext cx="1974851" cy="845409"/>
          </a:xfrm>
          <a:solidFill>
            <a:schemeClr val="accent3">
              <a:lumMod val="20000"/>
              <a:lumOff val="80000"/>
            </a:schemeClr>
          </a:solidFill>
        </p:spPr>
        <p:txBody>
          <a:bodyPr>
            <a:normAutofit/>
          </a:bodyPr>
          <a:lstStyle>
            <a:lvl1pPr marL="0" indent="0">
              <a:lnSpc>
                <a:spcPct val="110000"/>
              </a:lnSpc>
              <a:spcAft>
                <a:spcPts val="600"/>
              </a:spcAft>
              <a:buFont typeface="Arial" pitchFamily="34" charset="0"/>
              <a:buNone/>
              <a:defRPr sz="1200" b="1">
                <a:solidFill>
                  <a:schemeClr val="accent6"/>
                </a:solidFill>
              </a:defRPr>
            </a:lvl1pPr>
            <a:lvl2pPr marL="114300" indent="-114300">
              <a:buFont typeface="BentonSansF Book" pitchFamily="50" charset="0"/>
              <a:buChar char="–"/>
              <a:defRPr sz="1000"/>
            </a:lvl2pPr>
            <a:lvl3pPr marL="285750" indent="-115888">
              <a:buFont typeface="Arial" pitchFamily="34" charset="0"/>
              <a:buChar char="•"/>
              <a:defRPr sz="1000"/>
            </a:lvl3pPr>
            <a:lvl4pPr marL="458788" indent="-115888">
              <a:buFont typeface="BentonSansF Book" pitchFamily="50" charset="0"/>
              <a:buChar char="–"/>
              <a:defRPr sz="1050"/>
            </a:lvl4pPr>
            <a:lvl5pPr marL="228600" indent="-115888">
              <a:defRPr sz="800"/>
            </a:lvl5pPr>
          </a:lstStyle>
          <a:p>
            <a:pPr lvl="0"/>
            <a:r>
              <a:rPr lang="en-US" smtClean="0"/>
              <a:t>Click to edit Master text styles</a:t>
            </a:r>
          </a:p>
        </p:txBody>
      </p:sp>
      <p:sp>
        <p:nvSpPr>
          <p:cNvPr id="19" name="Content Placeholder 2"/>
          <p:cNvSpPr>
            <a:spLocks noGrp="1"/>
          </p:cNvSpPr>
          <p:nvPr>
            <p:ph idx="19"/>
          </p:nvPr>
        </p:nvSpPr>
        <p:spPr>
          <a:xfrm>
            <a:off x="4656137" y="5364092"/>
            <a:ext cx="1974851" cy="845409"/>
          </a:xfrm>
          <a:solidFill>
            <a:schemeClr val="accent3">
              <a:lumMod val="20000"/>
              <a:lumOff val="80000"/>
            </a:schemeClr>
          </a:solidFill>
        </p:spPr>
        <p:txBody>
          <a:bodyPr>
            <a:normAutofit/>
          </a:bodyPr>
          <a:lstStyle>
            <a:lvl1pPr marL="0" indent="0">
              <a:lnSpc>
                <a:spcPct val="110000"/>
              </a:lnSpc>
              <a:spcAft>
                <a:spcPts val="600"/>
              </a:spcAft>
              <a:buFont typeface="Arial" pitchFamily="34" charset="0"/>
              <a:buNone/>
              <a:defRPr sz="1200" b="1">
                <a:solidFill>
                  <a:schemeClr val="accent6"/>
                </a:solidFill>
              </a:defRPr>
            </a:lvl1pPr>
            <a:lvl2pPr marL="114300" indent="-114300">
              <a:buFont typeface="BentonSansF Book" pitchFamily="50" charset="0"/>
              <a:buChar char="–"/>
              <a:defRPr sz="1000"/>
            </a:lvl2pPr>
            <a:lvl3pPr marL="285750" indent="-115888">
              <a:buFont typeface="Arial" pitchFamily="34" charset="0"/>
              <a:buChar char="•"/>
              <a:defRPr sz="1000"/>
            </a:lvl3pPr>
            <a:lvl4pPr marL="458788" indent="-115888">
              <a:buFont typeface="BentonSansF Book" pitchFamily="50" charset="0"/>
              <a:buChar char="–"/>
              <a:defRPr sz="1050"/>
            </a:lvl4pPr>
            <a:lvl5pPr marL="228600" indent="-115888">
              <a:defRPr sz="800"/>
            </a:lvl5pPr>
          </a:lstStyle>
          <a:p>
            <a:pPr lvl="0"/>
            <a:r>
              <a:rPr lang="en-US" smtClean="0"/>
              <a:t>Click to edit Master text styles</a:t>
            </a:r>
          </a:p>
        </p:txBody>
      </p:sp>
      <p:sp>
        <p:nvSpPr>
          <p:cNvPr id="21" name="Content Placeholder 2"/>
          <p:cNvSpPr>
            <a:spLocks noGrp="1"/>
          </p:cNvSpPr>
          <p:nvPr>
            <p:ph idx="21"/>
          </p:nvPr>
        </p:nvSpPr>
        <p:spPr>
          <a:xfrm>
            <a:off x="6811964" y="5364092"/>
            <a:ext cx="1974851" cy="845409"/>
          </a:xfrm>
          <a:solidFill>
            <a:schemeClr val="accent3">
              <a:lumMod val="20000"/>
              <a:lumOff val="80000"/>
            </a:schemeClr>
          </a:solidFill>
        </p:spPr>
        <p:txBody>
          <a:bodyPr>
            <a:normAutofit/>
          </a:bodyPr>
          <a:lstStyle>
            <a:lvl1pPr marL="0" indent="0">
              <a:lnSpc>
                <a:spcPct val="110000"/>
              </a:lnSpc>
              <a:spcAft>
                <a:spcPts val="600"/>
              </a:spcAft>
              <a:buFont typeface="Arial" pitchFamily="34" charset="0"/>
              <a:buNone/>
              <a:defRPr sz="1200" b="1">
                <a:solidFill>
                  <a:schemeClr val="accent6"/>
                </a:solidFill>
              </a:defRPr>
            </a:lvl1pPr>
            <a:lvl2pPr marL="114300" indent="-114300">
              <a:buFont typeface="BentonSansF Book" pitchFamily="50" charset="0"/>
              <a:buChar char="–"/>
              <a:defRPr sz="1000"/>
            </a:lvl2pPr>
            <a:lvl3pPr marL="285750" indent="-115888">
              <a:buFont typeface="Arial" pitchFamily="34" charset="0"/>
              <a:buChar char="•"/>
              <a:defRPr sz="1000"/>
            </a:lvl3pPr>
            <a:lvl4pPr marL="458788" indent="-115888">
              <a:buFont typeface="BentonSansF Book" pitchFamily="50" charset="0"/>
              <a:buChar char="–"/>
              <a:defRPr sz="1050"/>
            </a:lvl4pPr>
            <a:lvl5pPr marL="228600" indent="-115888">
              <a:defRPr sz="800"/>
            </a:lvl5pPr>
          </a:lstStyle>
          <a:p>
            <a:pPr lvl="0"/>
            <a:r>
              <a:rPr lang="en-US" smtClean="0"/>
              <a:t>Click to edit Master text styles</a:t>
            </a:r>
          </a:p>
        </p:txBody>
      </p:sp>
      <p:sp>
        <p:nvSpPr>
          <p:cNvPr id="10" name="Footer Placeholder 3"/>
          <p:cNvSpPr>
            <a:spLocks noGrp="1"/>
          </p:cNvSpPr>
          <p:nvPr>
            <p:ph type="ftr" sz="quarter" idx="22"/>
          </p:nvPr>
        </p:nvSpPr>
        <p:spPr/>
        <p:txBody>
          <a:bodyPr/>
          <a:lstStyle>
            <a:lvl1pPr>
              <a:defRPr>
                <a:latin typeface="Arial"/>
              </a:defRPr>
            </a:lvl1pPr>
          </a:lstStyle>
          <a:p>
            <a:pPr>
              <a:defRPr/>
            </a:pPr>
            <a:r>
              <a:rPr lang="en-US"/>
              <a:t>Proprietary &amp; Confidential. ©</a:t>
            </a:r>
            <a:r>
              <a:rPr lang="en-US" err="1"/>
              <a:t>Aricent</a:t>
            </a:r>
            <a:r>
              <a:rPr lang="en-US"/>
              <a:t> Group 2011</a:t>
            </a:r>
          </a:p>
        </p:txBody>
      </p:sp>
      <p:sp>
        <p:nvSpPr>
          <p:cNvPr id="11" name="Slide Number Placeholder 4"/>
          <p:cNvSpPr>
            <a:spLocks noGrp="1"/>
          </p:cNvSpPr>
          <p:nvPr>
            <p:ph type="sldNum" sz="quarter" idx="23"/>
          </p:nvPr>
        </p:nvSpPr>
        <p:spPr/>
        <p:txBody>
          <a:bodyPr/>
          <a:lstStyle>
            <a:lvl1pPr>
              <a:defRPr/>
            </a:lvl1pPr>
          </a:lstStyle>
          <a:p>
            <a:pPr>
              <a:defRPr/>
            </a:pPr>
            <a:r>
              <a:rPr lang="en-US"/>
              <a:t> </a:t>
            </a:r>
            <a:fld id="{6A4C91FF-DBFA-40DD-A583-66EF11F56138}" type="slidenum">
              <a:rPr lang="en-US" b="1"/>
              <a:pPr>
                <a:defRPr/>
              </a:pPr>
              <a:t>‹#›</a:t>
            </a:fld>
            <a:endParaRPr lang="en-US" b="1"/>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Large type or pull quote">
    <p:spTree>
      <p:nvGrpSpPr>
        <p:cNvPr id="1" name=""/>
        <p:cNvGrpSpPr/>
        <p:nvPr/>
      </p:nvGrpSpPr>
      <p:grpSpPr>
        <a:xfrm>
          <a:off x="0" y="0"/>
          <a:ext cx="0" cy="0"/>
          <a:chOff x="0" y="0"/>
          <a:chExt cx="0" cy="0"/>
        </a:xfrm>
      </p:grpSpPr>
      <p:cxnSp>
        <p:nvCxnSpPr>
          <p:cNvPr id="4" name="Straight Connector 3"/>
          <p:cNvCxnSpPr/>
          <p:nvPr userDrawn="1"/>
        </p:nvCxnSpPr>
        <p:spPr>
          <a:xfrm>
            <a:off x="358775" y="6483350"/>
            <a:ext cx="8431213"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Rectangle 4"/>
          <p:cNvSpPr/>
          <p:nvPr userDrawn="1"/>
        </p:nvSpPr>
        <p:spPr>
          <a:xfrm>
            <a:off x="358775" y="0"/>
            <a:ext cx="8431213" cy="12858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latin typeface="Arial"/>
            </a:endParaRPr>
          </a:p>
        </p:txBody>
      </p:sp>
      <p:pic>
        <p:nvPicPr>
          <p:cNvPr id="6" name="Picture 2" descr="\\psf\Host\Volumes\johbee\Documents\01_Freelance_Design\Siegel+Gale\Aricent\050211_ArcntLogos_Screen\ArcntGrp_Logo_Screen\ArcntGrp_Logo_RGB_Tm.png"/>
          <p:cNvPicPr>
            <a:picLocks noChangeAspect="1" noChangeArrowheads="1"/>
          </p:cNvPicPr>
          <p:nvPr userDrawn="1"/>
        </p:nvPicPr>
        <p:blipFill>
          <a:blip r:embed="rId2"/>
          <a:srcRect/>
          <a:stretch>
            <a:fillRect/>
          </a:stretch>
        </p:blipFill>
        <p:spPr bwMode="auto">
          <a:xfrm>
            <a:off x="352425" y="6584950"/>
            <a:ext cx="1171575" cy="92075"/>
          </a:xfrm>
          <a:prstGeom prst="rect">
            <a:avLst/>
          </a:prstGeom>
          <a:noFill/>
          <a:ln w="9525">
            <a:noFill/>
            <a:miter lim="800000"/>
            <a:headEnd/>
            <a:tailEnd/>
          </a:ln>
        </p:spPr>
      </p:pic>
      <p:sp>
        <p:nvSpPr>
          <p:cNvPr id="13" name="Text Placeholder 12"/>
          <p:cNvSpPr>
            <a:spLocks noGrp="1"/>
          </p:cNvSpPr>
          <p:nvPr>
            <p:ph type="body" sz="quarter" idx="12"/>
          </p:nvPr>
        </p:nvSpPr>
        <p:spPr>
          <a:xfrm>
            <a:off x="323829" y="1416230"/>
            <a:ext cx="8466159" cy="4256087"/>
          </a:xfrm>
        </p:spPr>
        <p:txBody>
          <a:bodyPr lIns="0" tIns="0" bIns="0"/>
          <a:lstStyle>
            <a:lvl1pPr marL="1588" indent="0">
              <a:defRPr sz="4800">
                <a:solidFill>
                  <a:schemeClr val="accent6"/>
                </a:solidFill>
              </a:defRPr>
            </a:lvl1pPr>
          </a:lstStyle>
          <a:p>
            <a:pPr lvl="0"/>
            <a:r>
              <a:rPr lang="en-US" smtClean="0"/>
              <a:t>Click to edit Master text styles</a:t>
            </a:r>
          </a:p>
        </p:txBody>
      </p:sp>
      <p:sp>
        <p:nvSpPr>
          <p:cNvPr id="12" name="Title 7"/>
          <p:cNvSpPr>
            <a:spLocks noGrp="1"/>
          </p:cNvSpPr>
          <p:nvPr>
            <p:ph type="title"/>
          </p:nvPr>
        </p:nvSpPr>
        <p:spPr>
          <a:xfrm>
            <a:off x="342563" y="372748"/>
            <a:ext cx="8469133" cy="953876"/>
          </a:xfrm>
        </p:spPr>
        <p:txBody>
          <a:bodyPr/>
          <a:lstStyle/>
          <a:p>
            <a:r>
              <a:rPr lang="en-US" smtClean="0"/>
              <a:t>Click to edit Master title style</a:t>
            </a:r>
            <a:endParaRPr lang="en-US" dirty="0"/>
          </a:p>
        </p:txBody>
      </p:sp>
      <p:sp>
        <p:nvSpPr>
          <p:cNvPr id="7" name="Footer Placeholder 2"/>
          <p:cNvSpPr>
            <a:spLocks noGrp="1"/>
          </p:cNvSpPr>
          <p:nvPr>
            <p:ph type="ftr" sz="quarter" idx="13"/>
          </p:nvPr>
        </p:nvSpPr>
        <p:spPr/>
        <p:txBody>
          <a:bodyPr/>
          <a:lstStyle>
            <a:lvl1pPr>
              <a:defRPr>
                <a:latin typeface="Arial"/>
              </a:defRPr>
            </a:lvl1pPr>
          </a:lstStyle>
          <a:p>
            <a:pPr>
              <a:defRPr/>
            </a:pPr>
            <a:r>
              <a:rPr lang="en-US"/>
              <a:t>Proprietary &amp; Confidential. ©</a:t>
            </a:r>
            <a:r>
              <a:rPr lang="en-US" err="1"/>
              <a:t>Aricent</a:t>
            </a:r>
            <a:r>
              <a:rPr lang="en-US"/>
              <a:t> Group 2011</a:t>
            </a:r>
          </a:p>
        </p:txBody>
      </p:sp>
      <p:sp>
        <p:nvSpPr>
          <p:cNvPr id="8" name="Slide Number Placeholder 3"/>
          <p:cNvSpPr>
            <a:spLocks noGrp="1"/>
          </p:cNvSpPr>
          <p:nvPr>
            <p:ph type="sldNum" sz="quarter" idx="14"/>
          </p:nvPr>
        </p:nvSpPr>
        <p:spPr/>
        <p:txBody>
          <a:bodyPr/>
          <a:lstStyle>
            <a:lvl1pPr>
              <a:defRPr/>
            </a:lvl1pPr>
          </a:lstStyle>
          <a:p>
            <a:pPr>
              <a:defRPr/>
            </a:pPr>
            <a:r>
              <a:rPr lang="en-US"/>
              <a:t> </a:t>
            </a:r>
            <a:fld id="{12C72F85-CFF5-4922-99AE-0FB8D43BE001}" type="slidenum">
              <a:rPr lang="en-US" b="1"/>
              <a:pPr>
                <a:defRPr/>
              </a:pPr>
              <a:t>‹#›</a:t>
            </a:fld>
            <a:endParaRPr lang="en-US" b="1"/>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cxnSp>
        <p:nvCxnSpPr>
          <p:cNvPr id="5" name="Straight Connector 4"/>
          <p:cNvCxnSpPr/>
          <p:nvPr userDrawn="1"/>
        </p:nvCxnSpPr>
        <p:spPr>
          <a:xfrm>
            <a:off x="358775" y="6483350"/>
            <a:ext cx="8431213"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sp>
        <p:nvSpPr>
          <p:cNvPr id="7" name="Rectangle 6"/>
          <p:cNvSpPr/>
          <p:nvPr userDrawn="1"/>
        </p:nvSpPr>
        <p:spPr>
          <a:xfrm>
            <a:off x="358775" y="0"/>
            <a:ext cx="8431213" cy="12858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latin typeface="Arial"/>
            </a:endParaRPr>
          </a:p>
        </p:txBody>
      </p:sp>
      <p:pic>
        <p:nvPicPr>
          <p:cNvPr id="8" name="Picture 2" descr="\\psf\Host\Volumes\johbee\Documents\01_Freelance_Design\Siegel+Gale\Aricent\050211_ArcntLogos_Screen\ArcntGrp_Logo_Screen\ArcntGrp_Logo_RGB_Tm.png"/>
          <p:cNvPicPr>
            <a:picLocks noChangeAspect="1" noChangeArrowheads="1"/>
          </p:cNvPicPr>
          <p:nvPr userDrawn="1"/>
        </p:nvPicPr>
        <p:blipFill>
          <a:blip r:embed="rId2"/>
          <a:srcRect/>
          <a:stretch>
            <a:fillRect/>
          </a:stretch>
        </p:blipFill>
        <p:spPr bwMode="auto">
          <a:xfrm>
            <a:off x="352425" y="6584950"/>
            <a:ext cx="1171575" cy="92075"/>
          </a:xfrm>
          <a:prstGeom prst="rect">
            <a:avLst/>
          </a:prstGeom>
          <a:noFill/>
          <a:ln w="9525">
            <a:noFill/>
            <a:miter lim="800000"/>
            <a:headEnd/>
            <a:tailEnd/>
          </a:ln>
        </p:spPr>
      </p:pic>
      <p:sp>
        <p:nvSpPr>
          <p:cNvPr id="3" name="Content Placeholder 2"/>
          <p:cNvSpPr>
            <a:spLocks noGrp="1"/>
          </p:cNvSpPr>
          <p:nvPr>
            <p:ph idx="1"/>
          </p:nvPr>
        </p:nvSpPr>
        <p:spPr>
          <a:xfrm>
            <a:off x="109999" y="1619898"/>
            <a:ext cx="8690049" cy="4799952"/>
          </a:xfrm>
        </p:spPr>
        <p:txBody>
          <a:bodyPr/>
          <a:lstStyle>
            <a:lvl1pPr>
              <a:defRPr sz="1800"/>
            </a:lvl1pPr>
            <a:lvl2pPr>
              <a:defRPr sz="1800"/>
            </a:lvl2pPr>
            <a:lvl3pPr>
              <a:defRPr sz="1600"/>
            </a:lvl3pPr>
            <a:lvl4pPr>
              <a:defRPr sz="1400"/>
            </a:lvl4pPr>
            <a:lvl5pPr marL="688975" indent="-174625">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10"/>
          <p:cNvSpPr>
            <a:spLocks noGrp="1"/>
          </p:cNvSpPr>
          <p:nvPr>
            <p:ph type="body" sz="quarter" idx="12"/>
          </p:nvPr>
        </p:nvSpPr>
        <p:spPr>
          <a:xfrm>
            <a:off x="244759" y="719340"/>
            <a:ext cx="8556919" cy="631875"/>
          </a:xfrm>
        </p:spPr>
        <p:txBody>
          <a:bodyPr tIns="100584">
            <a:noAutofit/>
          </a:bodyPr>
          <a:lstStyle>
            <a:lvl1pPr marL="0" indent="0">
              <a:lnSpc>
                <a:spcPct val="85000"/>
              </a:lnSpc>
              <a:spcBef>
                <a:spcPts val="0"/>
              </a:spcBef>
              <a:defRPr sz="3400" b="0">
                <a:solidFill>
                  <a:schemeClr val="accent6"/>
                </a:solidFill>
                <a:latin typeface="Arial"/>
              </a:defRPr>
            </a:lvl1pPr>
          </a:lstStyle>
          <a:p>
            <a:pPr lvl="0"/>
            <a:r>
              <a:rPr lang="en-US" smtClean="0"/>
              <a:t>Click to edit Master text styles</a:t>
            </a:r>
          </a:p>
        </p:txBody>
      </p:sp>
      <p:sp>
        <p:nvSpPr>
          <p:cNvPr id="6" name="Title 5"/>
          <p:cNvSpPr>
            <a:spLocks noGrp="1"/>
          </p:cNvSpPr>
          <p:nvPr>
            <p:ph type="title"/>
          </p:nvPr>
        </p:nvSpPr>
        <p:spPr>
          <a:xfrm>
            <a:off x="342563" y="372748"/>
            <a:ext cx="8469133" cy="465937"/>
          </a:xfrm>
        </p:spPr>
        <p:txBody>
          <a:bodyPr/>
          <a:lstStyle/>
          <a:p>
            <a:r>
              <a:rPr lang="en-US" smtClean="0"/>
              <a:t>Click to edit Master title style</a:t>
            </a:r>
            <a:endParaRPr lang="en-US" dirty="0"/>
          </a:p>
        </p:txBody>
      </p:sp>
      <p:sp>
        <p:nvSpPr>
          <p:cNvPr id="9" name="Footer Placeholder 3"/>
          <p:cNvSpPr>
            <a:spLocks noGrp="1"/>
          </p:cNvSpPr>
          <p:nvPr>
            <p:ph type="ftr" sz="quarter" idx="13"/>
          </p:nvPr>
        </p:nvSpPr>
        <p:spPr/>
        <p:txBody>
          <a:bodyPr/>
          <a:lstStyle>
            <a:lvl1pPr>
              <a:defRPr>
                <a:latin typeface="Arial"/>
              </a:defRPr>
            </a:lvl1pPr>
          </a:lstStyle>
          <a:p>
            <a:pPr>
              <a:defRPr/>
            </a:pPr>
            <a:r>
              <a:rPr lang="en-US"/>
              <a:t>Proprietary &amp; Confidential. ©</a:t>
            </a:r>
            <a:r>
              <a:rPr lang="en-US" err="1"/>
              <a:t>Aricent</a:t>
            </a:r>
            <a:r>
              <a:rPr lang="en-US"/>
              <a:t> Group 2011</a:t>
            </a:r>
          </a:p>
        </p:txBody>
      </p:sp>
      <p:sp>
        <p:nvSpPr>
          <p:cNvPr id="10" name="Slide Number Placeholder 4"/>
          <p:cNvSpPr>
            <a:spLocks noGrp="1"/>
          </p:cNvSpPr>
          <p:nvPr>
            <p:ph type="sldNum" sz="quarter" idx="14"/>
          </p:nvPr>
        </p:nvSpPr>
        <p:spPr/>
        <p:txBody>
          <a:bodyPr/>
          <a:lstStyle>
            <a:lvl1pPr>
              <a:defRPr/>
            </a:lvl1pPr>
          </a:lstStyle>
          <a:p>
            <a:pPr>
              <a:defRPr/>
            </a:pPr>
            <a:r>
              <a:rPr lang="en-US"/>
              <a:t> </a:t>
            </a:r>
            <a:fld id="{313650C7-E5AE-4959-9576-C918B0990541}" type="slidenum">
              <a:rPr lang="en-US" b="1"/>
              <a:pPr>
                <a:defRPr/>
              </a:pPr>
              <a:t>‹#›</a:t>
            </a:fld>
            <a:endParaRPr lang="en-US" b="1"/>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itle, subtitle and table">
    <p:spTree>
      <p:nvGrpSpPr>
        <p:cNvPr id="1" name=""/>
        <p:cNvGrpSpPr/>
        <p:nvPr/>
      </p:nvGrpSpPr>
      <p:grpSpPr>
        <a:xfrm>
          <a:off x="0" y="0"/>
          <a:ext cx="0" cy="0"/>
          <a:chOff x="0" y="0"/>
          <a:chExt cx="0" cy="0"/>
        </a:xfrm>
      </p:grpSpPr>
      <p:cxnSp>
        <p:nvCxnSpPr>
          <p:cNvPr id="5" name="Straight Connector 4"/>
          <p:cNvCxnSpPr/>
          <p:nvPr userDrawn="1"/>
        </p:nvCxnSpPr>
        <p:spPr>
          <a:xfrm>
            <a:off x="358775" y="6483350"/>
            <a:ext cx="8431213"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sp>
        <p:nvSpPr>
          <p:cNvPr id="6" name="Rectangle 5"/>
          <p:cNvSpPr/>
          <p:nvPr userDrawn="1"/>
        </p:nvSpPr>
        <p:spPr>
          <a:xfrm>
            <a:off x="358775" y="0"/>
            <a:ext cx="8431213" cy="12858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latin typeface="Arial"/>
            </a:endParaRPr>
          </a:p>
        </p:txBody>
      </p:sp>
      <p:pic>
        <p:nvPicPr>
          <p:cNvPr id="8" name="Picture 2" descr="\\psf\Host\Volumes\johbee\Documents\01_Freelance_Design\Siegel+Gale\Aricent\050211_ArcntLogos_Screen\ArcntGrp_Logo_Screen\ArcntGrp_Logo_RGB_Tm.png"/>
          <p:cNvPicPr>
            <a:picLocks noChangeAspect="1" noChangeArrowheads="1"/>
          </p:cNvPicPr>
          <p:nvPr userDrawn="1"/>
        </p:nvPicPr>
        <p:blipFill>
          <a:blip r:embed="rId2"/>
          <a:srcRect/>
          <a:stretch>
            <a:fillRect/>
          </a:stretch>
        </p:blipFill>
        <p:spPr bwMode="auto">
          <a:xfrm>
            <a:off x="352425" y="6584950"/>
            <a:ext cx="1171575" cy="92075"/>
          </a:xfrm>
          <a:prstGeom prst="rect">
            <a:avLst/>
          </a:prstGeom>
          <a:noFill/>
          <a:ln w="9525">
            <a:noFill/>
            <a:miter lim="800000"/>
            <a:headEnd/>
            <a:tailEnd/>
          </a:ln>
        </p:spPr>
      </p:pic>
      <p:sp>
        <p:nvSpPr>
          <p:cNvPr id="11" name="Text Placeholder 10"/>
          <p:cNvSpPr>
            <a:spLocks noGrp="1"/>
          </p:cNvSpPr>
          <p:nvPr>
            <p:ph type="body" sz="quarter" idx="12"/>
          </p:nvPr>
        </p:nvSpPr>
        <p:spPr>
          <a:xfrm>
            <a:off x="244759" y="719340"/>
            <a:ext cx="8556919" cy="631875"/>
          </a:xfrm>
        </p:spPr>
        <p:txBody>
          <a:bodyPr tIns="100584">
            <a:noAutofit/>
          </a:bodyPr>
          <a:lstStyle>
            <a:lvl1pPr marL="0" indent="0">
              <a:lnSpc>
                <a:spcPct val="85000"/>
              </a:lnSpc>
              <a:spcBef>
                <a:spcPts val="0"/>
              </a:spcBef>
              <a:defRPr sz="3400" b="0">
                <a:solidFill>
                  <a:schemeClr val="accent6"/>
                </a:solidFill>
                <a:latin typeface="Arial"/>
              </a:defRPr>
            </a:lvl1pPr>
          </a:lstStyle>
          <a:p>
            <a:pPr lvl="0"/>
            <a:r>
              <a:rPr lang="en-US" smtClean="0"/>
              <a:t>Click to edit Master text styles</a:t>
            </a:r>
          </a:p>
        </p:txBody>
      </p:sp>
      <p:sp>
        <p:nvSpPr>
          <p:cNvPr id="7" name="Table Placeholder 6"/>
          <p:cNvSpPr>
            <a:spLocks noGrp="1"/>
          </p:cNvSpPr>
          <p:nvPr>
            <p:ph type="tbl" sz="quarter" idx="15"/>
          </p:nvPr>
        </p:nvSpPr>
        <p:spPr>
          <a:xfrm>
            <a:off x="358775" y="1712913"/>
            <a:ext cx="8429625" cy="4687888"/>
          </a:xfrm>
        </p:spPr>
        <p:txBody>
          <a:bodyPr rtlCol="0">
            <a:normAutofit/>
          </a:bodyPr>
          <a:lstStyle/>
          <a:p>
            <a:pPr lvl="0"/>
            <a:r>
              <a:rPr lang="en-US" noProof="0" smtClean="0"/>
              <a:t>Click icon to add table</a:t>
            </a:r>
            <a:endParaRPr lang="en-US" noProof="0"/>
          </a:p>
        </p:txBody>
      </p:sp>
      <p:sp>
        <p:nvSpPr>
          <p:cNvPr id="10" name="Title 5"/>
          <p:cNvSpPr>
            <a:spLocks noGrp="1"/>
          </p:cNvSpPr>
          <p:nvPr>
            <p:ph type="title"/>
          </p:nvPr>
        </p:nvSpPr>
        <p:spPr>
          <a:xfrm>
            <a:off x="342563" y="372748"/>
            <a:ext cx="8469133" cy="465937"/>
          </a:xfrm>
        </p:spPr>
        <p:txBody>
          <a:bodyPr/>
          <a:lstStyle/>
          <a:p>
            <a:r>
              <a:rPr lang="en-US" smtClean="0"/>
              <a:t>Click to edit Master title style</a:t>
            </a:r>
            <a:endParaRPr lang="en-US" dirty="0"/>
          </a:p>
        </p:txBody>
      </p:sp>
      <p:sp>
        <p:nvSpPr>
          <p:cNvPr id="9" name="Footer Placeholder 3"/>
          <p:cNvSpPr>
            <a:spLocks noGrp="1"/>
          </p:cNvSpPr>
          <p:nvPr>
            <p:ph type="ftr" sz="quarter" idx="16"/>
          </p:nvPr>
        </p:nvSpPr>
        <p:spPr/>
        <p:txBody>
          <a:bodyPr/>
          <a:lstStyle>
            <a:lvl1pPr>
              <a:defRPr>
                <a:latin typeface="Arial"/>
              </a:defRPr>
            </a:lvl1pPr>
          </a:lstStyle>
          <a:p>
            <a:pPr>
              <a:defRPr/>
            </a:pPr>
            <a:r>
              <a:rPr lang="en-US"/>
              <a:t>Proprietary &amp; Confidential. ©</a:t>
            </a:r>
            <a:r>
              <a:rPr lang="en-US" err="1"/>
              <a:t>Aricent</a:t>
            </a:r>
            <a:r>
              <a:rPr lang="en-US"/>
              <a:t> Group 2011</a:t>
            </a:r>
          </a:p>
        </p:txBody>
      </p:sp>
      <p:sp>
        <p:nvSpPr>
          <p:cNvPr id="12" name="Slide Number Placeholder 4"/>
          <p:cNvSpPr>
            <a:spLocks noGrp="1"/>
          </p:cNvSpPr>
          <p:nvPr>
            <p:ph type="sldNum" sz="quarter" idx="17"/>
          </p:nvPr>
        </p:nvSpPr>
        <p:spPr/>
        <p:txBody>
          <a:bodyPr/>
          <a:lstStyle>
            <a:lvl1pPr>
              <a:defRPr/>
            </a:lvl1pPr>
          </a:lstStyle>
          <a:p>
            <a:pPr>
              <a:defRPr/>
            </a:pPr>
            <a:r>
              <a:rPr lang="en-US"/>
              <a:t> </a:t>
            </a:r>
            <a:fld id="{B2C79C5E-6073-44BA-8017-CBAA92EAC47D}" type="slidenum">
              <a:rPr lang="en-US" b="1"/>
              <a:pPr>
                <a:defRPr/>
              </a:pPr>
              <a:t>‹#›</a:t>
            </a:fld>
            <a:endParaRPr lang="en-US" b="1"/>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ase Study - Corporate profile">
    <p:spTree>
      <p:nvGrpSpPr>
        <p:cNvPr id="1" name=""/>
        <p:cNvGrpSpPr/>
        <p:nvPr/>
      </p:nvGrpSpPr>
      <p:grpSpPr>
        <a:xfrm>
          <a:off x="0" y="0"/>
          <a:ext cx="0" cy="0"/>
          <a:chOff x="0" y="0"/>
          <a:chExt cx="0" cy="0"/>
        </a:xfrm>
      </p:grpSpPr>
      <p:cxnSp>
        <p:nvCxnSpPr>
          <p:cNvPr id="8" name="Straight Connector 7"/>
          <p:cNvCxnSpPr/>
          <p:nvPr userDrawn="1"/>
        </p:nvCxnSpPr>
        <p:spPr>
          <a:xfrm>
            <a:off x="358775" y="6483350"/>
            <a:ext cx="8431213"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Rectangle 8"/>
          <p:cNvSpPr/>
          <p:nvPr userDrawn="1"/>
        </p:nvSpPr>
        <p:spPr>
          <a:xfrm>
            <a:off x="358775" y="0"/>
            <a:ext cx="8431213" cy="12858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latin typeface="Arial"/>
            </a:endParaRPr>
          </a:p>
        </p:txBody>
      </p:sp>
      <p:pic>
        <p:nvPicPr>
          <p:cNvPr id="12" name="Picture 2" descr="\\psf\Host\Volumes\johbee\Documents\01_Freelance_Design\Siegel+Gale\Aricent\050211_ArcntLogos_Screen\ArcntGrp_Logo_Screen\ArcntGrp_Logo_RGB_Tm.png"/>
          <p:cNvPicPr>
            <a:picLocks noChangeAspect="1" noChangeArrowheads="1"/>
          </p:cNvPicPr>
          <p:nvPr userDrawn="1"/>
        </p:nvPicPr>
        <p:blipFill>
          <a:blip r:embed="rId2"/>
          <a:srcRect/>
          <a:stretch>
            <a:fillRect/>
          </a:stretch>
        </p:blipFill>
        <p:spPr bwMode="auto">
          <a:xfrm>
            <a:off x="352425" y="6584950"/>
            <a:ext cx="1171575" cy="92075"/>
          </a:xfrm>
          <a:prstGeom prst="rect">
            <a:avLst/>
          </a:prstGeom>
          <a:noFill/>
          <a:ln w="9525">
            <a:noFill/>
            <a:miter lim="800000"/>
            <a:headEnd/>
            <a:tailEnd/>
          </a:ln>
        </p:spPr>
      </p:pic>
      <p:sp>
        <p:nvSpPr>
          <p:cNvPr id="11" name="Text Placeholder 10"/>
          <p:cNvSpPr>
            <a:spLocks noGrp="1"/>
          </p:cNvSpPr>
          <p:nvPr>
            <p:ph type="body" sz="quarter" idx="12"/>
          </p:nvPr>
        </p:nvSpPr>
        <p:spPr>
          <a:xfrm>
            <a:off x="244759" y="719340"/>
            <a:ext cx="8556919" cy="631875"/>
          </a:xfrm>
        </p:spPr>
        <p:txBody>
          <a:bodyPr tIns="100584">
            <a:noAutofit/>
          </a:bodyPr>
          <a:lstStyle>
            <a:lvl1pPr marL="0" indent="0">
              <a:lnSpc>
                <a:spcPct val="85000"/>
              </a:lnSpc>
              <a:spcBef>
                <a:spcPts val="0"/>
              </a:spcBef>
              <a:defRPr sz="3400" b="0">
                <a:solidFill>
                  <a:schemeClr val="accent6"/>
                </a:solidFill>
                <a:latin typeface="Arial"/>
              </a:defRPr>
            </a:lvl1pPr>
          </a:lstStyle>
          <a:p>
            <a:pPr lvl="0"/>
            <a:r>
              <a:rPr lang="en-US" smtClean="0"/>
              <a:t>Click to edit Master text styles</a:t>
            </a:r>
          </a:p>
        </p:txBody>
      </p:sp>
      <p:sp>
        <p:nvSpPr>
          <p:cNvPr id="7" name="Table Placeholder 6"/>
          <p:cNvSpPr>
            <a:spLocks noGrp="1"/>
          </p:cNvSpPr>
          <p:nvPr>
            <p:ph type="tbl" sz="quarter" idx="15"/>
          </p:nvPr>
        </p:nvSpPr>
        <p:spPr>
          <a:xfrm>
            <a:off x="358775" y="2788355"/>
            <a:ext cx="8429625" cy="3612445"/>
          </a:xfrm>
        </p:spPr>
        <p:txBody>
          <a:bodyPr rtlCol="0">
            <a:normAutofit/>
          </a:bodyPr>
          <a:lstStyle/>
          <a:p>
            <a:pPr lvl="0"/>
            <a:r>
              <a:rPr lang="en-US" noProof="0" smtClean="0"/>
              <a:t>Click icon to add table</a:t>
            </a:r>
            <a:endParaRPr lang="en-US" noProof="0"/>
          </a:p>
        </p:txBody>
      </p:sp>
      <p:sp>
        <p:nvSpPr>
          <p:cNvPr id="10" name="Title 5"/>
          <p:cNvSpPr>
            <a:spLocks noGrp="1"/>
          </p:cNvSpPr>
          <p:nvPr>
            <p:ph type="title"/>
          </p:nvPr>
        </p:nvSpPr>
        <p:spPr>
          <a:xfrm>
            <a:off x="342563" y="372748"/>
            <a:ext cx="8469133" cy="465937"/>
          </a:xfrm>
        </p:spPr>
        <p:txBody>
          <a:bodyPr/>
          <a:lstStyle/>
          <a:p>
            <a:r>
              <a:rPr lang="en-US" smtClean="0"/>
              <a:t>Click to edit Master title style</a:t>
            </a:r>
            <a:endParaRPr lang="en-US" dirty="0"/>
          </a:p>
        </p:txBody>
      </p:sp>
      <p:sp>
        <p:nvSpPr>
          <p:cNvPr id="16" name="Text Placeholder 15"/>
          <p:cNvSpPr>
            <a:spLocks noGrp="1"/>
          </p:cNvSpPr>
          <p:nvPr>
            <p:ph type="body" sz="quarter" idx="16"/>
          </p:nvPr>
        </p:nvSpPr>
        <p:spPr>
          <a:xfrm>
            <a:off x="358775" y="1418691"/>
            <a:ext cx="8429625" cy="353666"/>
          </a:xfrm>
        </p:spPr>
        <p:txBody>
          <a:bodyPr lIns="0" bIns="0">
            <a:normAutofit/>
          </a:bodyPr>
          <a:lstStyle>
            <a:lvl1pPr marL="1588" indent="0">
              <a:defRPr sz="1400"/>
            </a:lvl1pPr>
          </a:lstStyle>
          <a:p>
            <a:pPr lvl="0"/>
            <a:r>
              <a:rPr lang="en-US" smtClean="0"/>
              <a:t>Click to edit Master text styles</a:t>
            </a:r>
          </a:p>
        </p:txBody>
      </p:sp>
      <p:sp>
        <p:nvSpPr>
          <p:cNvPr id="18" name="Picture Placeholder 17"/>
          <p:cNvSpPr>
            <a:spLocks noGrp="1"/>
          </p:cNvSpPr>
          <p:nvPr>
            <p:ph type="pic" sz="quarter" idx="17"/>
          </p:nvPr>
        </p:nvSpPr>
        <p:spPr>
          <a:xfrm>
            <a:off x="358775" y="1845733"/>
            <a:ext cx="3233738" cy="857251"/>
          </a:xfrm>
        </p:spPr>
        <p:txBody>
          <a:bodyPr rtlCol="0">
            <a:normAutofit/>
          </a:bodyPr>
          <a:lstStyle/>
          <a:p>
            <a:pPr lvl="0"/>
            <a:r>
              <a:rPr lang="en-US" noProof="0" smtClean="0"/>
              <a:t>Click icon to add picture</a:t>
            </a:r>
            <a:endParaRPr lang="en-US" noProof="0"/>
          </a:p>
        </p:txBody>
      </p:sp>
      <p:sp>
        <p:nvSpPr>
          <p:cNvPr id="13" name="Footer Placeholder 3"/>
          <p:cNvSpPr>
            <a:spLocks noGrp="1"/>
          </p:cNvSpPr>
          <p:nvPr>
            <p:ph type="ftr" sz="quarter" idx="18"/>
          </p:nvPr>
        </p:nvSpPr>
        <p:spPr/>
        <p:txBody>
          <a:bodyPr/>
          <a:lstStyle>
            <a:lvl1pPr>
              <a:defRPr>
                <a:latin typeface="Arial"/>
              </a:defRPr>
            </a:lvl1pPr>
          </a:lstStyle>
          <a:p>
            <a:pPr>
              <a:defRPr/>
            </a:pPr>
            <a:r>
              <a:rPr lang="en-US"/>
              <a:t>Proprietary &amp; Confidential. ©</a:t>
            </a:r>
            <a:r>
              <a:rPr lang="en-US" err="1"/>
              <a:t>Aricent</a:t>
            </a:r>
            <a:r>
              <a:rPr lang="en-US"/>
              <a:t> Group 2011</a:t>
            </a:r>
          </a:p>
        </p:txBody>
      </p:sp>
      <p:sp>
        <p:nvSpPr>
          <p:cNvPr id="14" name="Slide Number Placeholder 4"/>
          <p:cNvSpPr>
            <a:spLocks noGrp="1"/>
          </p:cNvSpPr>
          <p:nvPr>
            <p:ph type="sldNum" sz="quarter" idx="19"/>
          </p:nvPr>
        </p:nvSpPr>
        <p:spPr/>
        <p:txBody>
          <a:bodyPr/>
          <a:lstStyle>
            <a:lvl1pPr>
              <a:defRPr/>
            </a:lvl1pPr>
          </a:lstStyle>
          <a:p>
            <a:pPr>
              <a:defRPr/>
            </a:pPr>
            <a:r>
              <a:rPr lang="en-US"/>
              <a:t> </a:t>
            </a:r>
            <a:fld id="{AB0E5807-6024-4315-AD30-150037E7C7DB}" type="slidenum">
              <a:rPr lang="en-US" b="1"/>
              <a:pPr>
                <a:defRPr/>
              </a:pPr>
              <a:t>‹#›</a:t>
            </a:fld>
            <a:endParaRPr lang="en-US" b="1"/>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wide image and content">
    <p:spTree>
      <p:nvGrpSpPr>
        <p:cNvPr id="1" name=""/>
        <p:cNvGrpSpPr/>
        <p:nvPr/>
      </p:nvGrpSpPr>
      <p:grpSpPr>
        <a:xfrm>
          <a:off x="0" y="0"/>
          <a:ext cx="0" cy="0"/>
          <a:chOff x="0" y="0"/>
          <a:chExt cx="0" cy="0"/>
        </a:xfrm>
      </p:grpSpPr>
      <p:cxnSp>
        <p:nvCxnSpPr>
          <p:cNvPr id="6" name="Straight Connector 5"/>
          <p:cNvCxnSpPr/>
          <p:nvPr userDrawn="1"/>
        </p:nvCxnSpPr>
        <p:spPr>
          <a:xfrm>
            <a:off x="358775" y="6483350"/>
            <a:ext cx="8431213"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sp>
        <p:nvSpPr>
          <p:cNvPr id="7" name="Rectangle 6"/>
          <p:cNvSpPr/>
          <p:nvPr userDrawn="1"/>
        </p:nvSpPr>
        <p:spPr>
          <a:xfrm>
            <a:off x="358775" y="0"/>
            <a:ext cx="8431213" cy="12858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latin typeface="Arial"/>
            </a:endParaRPr>
          </a:p>
        </p:txBody>
      </p:sp>
      <p:cxnSp>
        <p:nvCxnSpPr>
          <p:cNvPr id="8" name="Straight Connector 7"/>
          <p:cNvCxnSpPr/>
          <p:nvPr userDrawn="1"/>
        </p:nvCxnSpPr>
        <p:spPr>
          <a:xfrm>
            <a:off x="358775" y="3873500"/>
            <a:ext cx="8429625"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10" name="Picture 2" descr="\\psf\Host\Volumes\johbee\Documents\01_Freelance_Design\Siegel+Gale\Aricent\050211_ArcntLogos_Screen\ArcntGrp_Logo_Screen\ArcntGrp_Logo_RGB_Tm.png"/>
          <p:cNvPicPr>
            <a:picLocks noChangeAspect="1" noChangeArrowheads="1"/>
          </p:cNvPicPr>
          <p:nvPr userDrawn="1"/>
        </p:nvPicPr>
        <p:blipFill>
          <a:blip r:embed="rId2"/>
          <a:srcRect/>
          <a:stretch>
            <a:fillRect/>
          </a:stretch>
        </p:blipFill>
        <p:spPr bwMode="auto">
          <a:xfrm>
            <a:off x="352425" y="6584950"/>
            <a:ext cx="1171575" cy="92075"/>
          </a:xfrm>
          <a:prstGeom prst="rect">
            <a:avLst/>
          </a:prstGeom>
          <a:noFill/>
          <a:ln w="9525">
            <a:noFill/>
            <a:miter lim="800000"/>
            <a:headEnd/>
            <a:tailEnd/>
          </a:ln>
        </p:spPr>
      </p:pic>
      <p:sp>
        <p:nvSpPr>
          <p:cNvPr id="3" name="Content Placeholder 2"/>
          <p:cNvSpPr>
            <a:spLocks noGrp="1"/>
          </p:cNvSpPr>
          <p:nvPr>
            <p:ph idx="1"/>
          </p:nvPr>
        </p:nvSpPr>
        <p:spPr>
          <a:xfrm>
            <a:off x="109999" y="3908103"/>
            <a:ext cx="8690049" cy="2524089"/>
          </a:xfrm>
        </p:spPr>
        <p:txBody>
          <a:bodyPr>
            <a:normAutofit/>
          </a:bodyPr>
          <a:lstStyle>
            <a:lvl1pPr>
              <a:defRPr sz="1400" b="1"/>
            </a:lvl1pPr>
            <a:lvl2pPr>
              <a:defRPr sz="1400"/>
            </a:lvl2pPr>
            <a:lvl3pPr>
              <a:defRPr sz="1200"/>
            </a:lvl3pPr>
            <a:lvl4pPr>
              <a:defRPr sz="1200"/>
            </a:lvl4pPr>
            <a:lvl5pPr marL="688975" indent="-188913">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Picture Placeholder 8"/>
          <p:cNvSpPr>
            <a:spLocks noGrp="1"/>
          </p:cNvSpPr>
          <p:nvPr>
            <p:ph type="pic" sz="quarter" idx="12"/>
          </p:nvPr>
        </p:nvSpPr>
        <p:spPr>
          <a:xfrm>
            <a:off x="358775" y="1320800"/>
            <a:ext cx="8429625" cy="2482850"/>
          </a:xfrm>
        </p:spPr>
        <p:txBody>
          <a:bodyPr rtlCol="0">
            <a:normAutofit/>
          </a:bodyPr>
          <a:lstStyle/>
          <a:p>
            <a:pPr lvl="0"/>
            <a:r>
              <a:rPr lang="en-US" noProof="0" smtClean="0"/>
              <a:t>Click icon to add picture</a:t>
            </a:r>
            <a:endParaRPr lang="en-US" noProof="0"/>
          </a:p>
        </p:txBody>
      </p:sp>
      <p:sp>
        <p:nvSpPr>
          <p:cNvPr id="13" name="Text Placeholder 10"/>
          <p:cNvSpPr>
            <a:spLocks noGrp="1"/>
          </p:cNvSpPr>
          <p:nvPr>
            <p:ph type="body" sz="quarter" idx="13"/>
          </p:nvPr>
        </p:nvSpPr>
        <p:spPr>
          <a:xfrm>
            <a:off x="244759" y="719340"/>
            <a:ext cx="8556919" cy="631875"/>
          </a:xfrm>
        </p:spPr>
        <p:txBody>
          <a:bodyPr tIns="100584">
            <a:noAutofit/>
          </a:bodyPr>
          <a:lstStyle>
            <a:lvl1pPr marL="0" indent="0">
              <a:lnSpc>
                <a:spcPct val="85000"/>
              </a:lnSpc>
              <a:spcBef>
                <a:spcPts val="0"/>
              </a:spcBef>
              <a:defRPr sz="3400" b="0">
                <a:solidFill>
                  <a:schemeClr val="accent6"/>
                </a:solidFill>
                <a:latin typeface="Arial"/>
              </a:defRPr>
            </a:lvl1pPr>
          </a:lstStyle>
          <a:p>
            <a:pPr lvl="0"/>
            <a:r>
              <a:rPr lang="en-US" smtClean="0"/>
              <a:t>Click to edit Master text styles</a:t>
            </a:r>
          </a:p>
        </p:txBody>
      </p:sp>
      <p:sp>
        <p:nvSpPr>
          <p:cNvPr id="12" name="Title 5"/>
          <p:cNvSpPr>
            <a:spLocks noGrp="1"/>
          </p:cNvSpPr>
          <p:nvPr>
            <p:ph type="title"/>
          </p:nvPr>
        </p:nvSpPr>
        <p:spPr>
          <a:xfrm>
            <a:off x="342563" y="372748"/>
            <a:ext cx="8469133" cy="465937"/>
          </a:xfrm>
        </p:spPr>
        <p:txBody>
          <a:bodyPr/>
          <a:lstStyle/>
          <a:p>
            <a:r>
              <a:rPr lang="en-US" smtClean="0"/>
              <a:t>Click to edit Master title style</a:t>
            </a:r>
            <a:endParaRPr lang="en-US" dirty="0"/>
          </a:p>
        </p:txBody>
      </p:sp>
      <p:sp>
        <p:nvSpPr>
          <p:cNvPr id="11" name="Footer Placeholder 1"/>
          <p:cNvSpPr>
            <a:spLocks noGrp="1"/>
          </p:cNvSpPr>
          <p:nvPr>
            <p:ph type="ftr" sz="quarter" idx="14"/>
          </p:nvPr>
        </p:nvSpPr>
        <p:spPr/>
        <p:txBody>
          <a:bodyPr/>
          <a:lstStyle>
            <a:lvl1pPr>
              <a:defRPr>
                <a:latin typeface="Arial"/>
              </a:defRPr>
            </a:lvl1pPr>
          </a:lstStyle>
          <a:p>
            <a:pPr>
              <a:defRPr/>
            </a:pPr>
            <a:r>
              <a:rPr lang="en-US"/>
              <a:t>Proprietary &amp; Confidential. ©</a:t>
            </a:r>
            <a:r>
              <a:rPr lang="en-US" err="1"/>
              <a:t>Aricent</a:t>
            </a:r>
            <a:r>
              <a:rPr lang="en-US"/>
              <a:t> Group 2011</a:t>
            </a:r>
          </a:p>
        </p:txBody>
      </p:sp>
      <p:sp>
        <p:nvSpPr>
          <p:cNvPr id="14" name="Slide Number Placeholder 4"/>
          <p:cNvSpPr>
            <a:spLocks noGrp="1"/>
          </p:cNvSpPr>
          <p:nvPr>
            <p:ph type="sldNum" sz="quarter" idx="15"/>
          </p:nvPr>
        </p:nvSpPr>
        <p:spPr/>
        <p:txBody>
          <a:bodyPr/>
          <a:lstStyle>
            <a:lvl1pPr>
              <a:defRPr/>
            </a:lvl1pPr>
          </a:lstStyle>
          <a:p>
            <a:pPr>
              <a:defRPr/>
            </a:pPr>
            <a:r>
              <a:rPr lang="en-US"/>
              <a:t> </a:t>
            </a:r>
            <a:fld id="{0750B822-41B4-47BA-8373-DD8DDA951F7E}" type="slidenum">
              <a:rPr lang="en-US" b="1"/>
              <a:pPr>
                <a:defRPr/>
              </a:pPr>
              <a:t>‹#›</a:t>
            </a:fld>
            <a:endParaRPr lang="en-US" b="1"/>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ubtitle wide image and 2-column text">
    <p:spTree>
      <p:nvGrpSpPr>
        <p:cNvPr id="1" name=""/>
        <p:cNvGrpSpPr/>
        <p:nvPr/>
      </p:nvGrpSpPr>
      <p:grpSpPr>
        <a:xfrm>
          <a:off x="0" y="0"/>
          <a:ext cx="0" cy="0"/>
          <a:chOff x="0" y="0"/>
          <a:chExt cx="0" cy="0"/>
        </a:xfrm>
      </p:grpSpPr>
      <p:cxnSp>
        <p:nvCxnSpPr>
          <p:cNvPr id="6" name="Straight Connector 5"/>
          <p:cNvCxnSpPr/>
          <p:nvPr userDrawn="1"/>
        </p:nvCxnSpPr>
        <p:spPr>
          <a:xfrm>
            <a:off x="358775" y="6483350"/>
            <a:ext cx="8431213"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sp>
        <p:nvSpPr>
          <p:cNvPr id="7" name="Rectangle 6"/>
          <p:cNvSpPr/>
          <p:nvPr userDrawn="1"/>
        </p:nvSpPr>
        <p:spPr>
          <a:xfrm>
            <a:off x="358775" y="0"/>
            <a:ext cx="8431213" cy="12858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latin typeface="Arial"/>
            </a:endParaRPr>
          </a:p>
        </p:txBody>
      </p:sp>
      <p:cxnSp>
        <p:nvCxnSpPr>
          <p:cNvPr id="8" name="Straight Connector 7"/>
          <p:cNvCxnSpPr/>
          <p:nvPr userDrawn="1"/>
        </p:nvCxnSpPr>
        <p:spPr>
          <a:xfrm>
            <a:off x="358775" y="3873500"/>
            <a:ext cx="8429625"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10" name="Picture 2" descr="\\psf\Host\Volumes\johbee\Documents\01_Freelance_Design\Siegel+Gale\Aricent\050211_ArcntLogos_Screen\ArcntGrp_Logo_Screen\ArcntGrp_Logo_RGB_Tm.png"/>
          <p:cNvPicPr>
            <a:picLocks noChangeAspect="1" noChangeArrowheads="1"/>
          </p:cNvPicPr>
          <p:nvPr userDrawn="1"/>
        </p:nvPicPr>
        <p:blipFill>
          <a:blip r:embed="rId2"/>
          <a:srcRect/>
          <a:stretch>
            <a:fillRect/>
          </a:stretch>
        </p:blipFill>
        <p:spPr bwMode="auto">
          <a:xfrm>
            <a:off x="352425" y="6584950"/>
            <a:ext cx="1171575" cy="92075"/>
          </a:xfrm>
          <a:prstGeom prst="rect">
            <a:avLst/>
          </a:prstGeom>
          <a:noFill/>
          <a:ln w="9525">
            <a:noFill/>
            <a:miter lim="800000"/>
            <a:headEnd/>
            <a:tailEnd/>
          </a:ln>
        </p:spPr>
      </p:pic>
      <p:sp>
        <p:nvSpPr>
          <p:cNvPr id="3" name="Content Placeholder 2"/>
          <p:cNvSpPr>
            <a:spLocks noGrp="1"/>
          </p:cNvSpPr>
          <p:nvPr>
            <p:ph idx="1"/>
          </p:nvPr>
        </p:nvSpPr>
        <p:spPr>
          <a:xfrm>
            <a:off x="109999" y="3908103"/>
            <a:ext cx="8690049" cy="2524089"/>
          </a:xfrm>
        </p:spPr>
        <p:txBody>
          <a:bodyPr numCol="2" spcCol="365760">
            <a:normAutofit/>
          </a:bodyPr>
          <a:lstStyle>
            <a:lvl1pPr>
              <a:defRPr sz="1400" b="1"/>
            </a:lvl1pPr>
            <a:lvl2pPr>
              <a:defRPr sz="1400"/>
            </a:lvl2pPr>
            <a:lvl3pPr>
              <a:defRPr sz="1200"/>
            </a:lvl3pPr>
            <a:lvl4pPr>
              <a:defRPr sz="1200"/>
            </a:lvl4pPr>
            <a:lvl5pPr marL="688975" indent="-188913">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Picture Placeholder 8"/>
          <p:cNvSpPr>
            <a:spLocks noGrp="1"/>
          </p:cNvSpPr>
          <p:nvPr>
            <p:ph type="pic" sz="quarter" idx="12"/>
          </p:nvPr>
        </p:nvSpPr>
        <p:spPr>
          <a:xfrm>
            <a:off x="358775" y="1320800"/>
            <a:ext cx="8429625" cy="2482850"/>
          </a:xfrm>
        </p:spPr>
        <p:txBody>
          <a:bodyPr rtlCol="0">
            <a:normAutofit/>
          </a:bodyPr>
          <a:lstStyle/>
          <a:p>
            <a:pPr lvl="0"/>
            <a:r>
              <a:rPr lang="en-US" noProof="0" smtClean="0"/>
              <a:t>Click icon to add picture</a:t>
            </a:r>
            <a:endParaRPr lang="en-US" noProof="0"/>
          </a:p>
        </p:txBody>
      </p:sp>
      <p:sp>
        <p:nvSpPr>
          <p:cNvPr id="13" name="Text Placeholder 10"/>
          <p:cNvSpPr>
            <a:spLocks noGrp="1"/>
          </p:cNvSpPr>
          <p:nvPr>
            <p:ph type="body" sz="quarter" idx="13"/>
          </p:nvPr>
        </p:nvSpPr>
        <p:spPr>
          <a:xfrm>
            <a:off x="244759" y="719340"/>
            <a:ext cx="8556919" cy="631875"/>
          </a:xfrm>
        </p:spPr>
        <p:txBody>
          <a:bodyPr tIns="100584">
            <a:noAutofit/>
          </a:bodyPr>
          <a:lstStyle>
            <a:lvl1pPr marL="0" indent="0">
              <a:lnSpc>
                <a:spcPct val="85000"/>
              </a:lnSpc>
              <a:spcBef>
                <a:spcPts val="0"/>
              </a:spcBef>
              <a:defRPr sz="3400" b="0">
                <a:solidFill>
                  <a:schemeClr val="accent6"/>
                </a:solidFill>
                <a:latin typeface="Arial"/>
              </a:defRPr>
            </a:lvl1pPr>
          </a:lstStyle>
          <a:p>
            <a:pPr lvl="0"/>
            <a:r>
              <a:rPr lang="en-US" smtClean="0"/>
              <a:t>Click to edit Master text styles</a:t>
            </a:r>
          </a:p>
        </p:txBody>
      </p:sp>
      <p:sp>
        <p:nvSpPr>
          <p:cNvPr id="12" name="Title 5"/>
          <p:cNvSpPr>
            <a:spLocks noGrp="1"/>
          </p:cNvSpPr>
          <p:nvPr>
            <p:ph type="title"/>
          </p:nvPr>
        </p:nvSpPr>
        <p:spPr>
          <a:xfrm>
            <a:off x="342563" y="372748"/>
            <a:ext cx="8469133" cy="465937"/>
          </a:xfrm>
        </p:spPr>
        <p:txBody>
          <a:bodyPr/>
          <a:lstStyle/>
          <a:p>
            <a:r>
              <a:rPr lang="en-US" smtClean="0"/>
              <a:t>Click to edit Master title style</a:t>
            </a:r>
            <a:endParaRPr lang="en-US" dirty="0"/>
          </a:p>
        </p:txBody>
      </p:sp>
      <p:sp>
        <p:nvSpPr>
          <p:cNvPr id="11" name="Footer Placeholder 1"/>
          <p:cNvSpPr>
            <a:spLocks noGrp="1"/>
          </p:cNvSpPr>
          <p:nvPr>
            <p:ph type="ftr" sz="quarter" idx="14"/>
          </p:nvPr>
        </p:nvSpPr>
        <p:spPr/>
        <p:txBody>
          <a:bodyPr/>
          <a:lstStyle>
            <a:lvl1pPr>
              <a:defRPr>
                <a:latin typeface="Arial"/>
              </a:defRPr>
            </a:lvl1pPr>
          </a:lstStyle>
          <a:p>
            <a:pPr>
              <a:defRPr/>
            </a:pPr>
            <a:r>
              <a:rPr lang="en-US"/>
              <a:t>Proprietary &amp; Confidential. ©</a:t>
            </a:r>
            <a:r>
              <a:rPr lang="en-US" err="1"/>
              <a:t>Aricent</a:t>
            </a:r>
            <a:r>
              <a:rPr lang="en-US"/>
              <a:t> Group 2011</a:t>
            </a:r>
          </a:p>
        </p:txBody>
      </p:sp>
      <p:sp>
        <p:nvSpPr>
          <p:cNvPr id="14" name="Slide Number Placeholder 4"/>
          <p:cNvSpPr>
            <a:spLocks noGrp="1"/>
          </p:cNvSpPr>
          <p:nvPr>
            <p:ph type="sldNum" sz="quarter" idx="15"/>
          </p:nvPr>
        </p:nvSpPr>
        <p:spPr/>
        <p:txBody>
          <a:bodyPr/>
          <a:lstStyle>
            <a:lvl1pPr>
              <a:defRPr/>
            </a:lvl1pPr>
          </a:lstStyle>
          <a:p>
            <a:pPr>
              <a:defRPr/>
            </a:pPr>
            <a:r>
              <a:rPr lang="en-US"/>
              <a:t> </a:t>
            </a:r>
            <a:fld id="{AB4AD4E3-19BD-41CD-A064-AD3E061F8436}" type="slidenum">
              <a:rPr lang="en-US" b="1"/>
              <a:pPr>
                <a:defRPr/>
              </a:pPr>
              <a:t>‹#›</a:t>
            </a:fld>
            <a:endParaRPr lang="en-US" b="1"/>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2_Title Slide">
    <p:spTree>
      <p:nvGrpSpPr>
        <p:cNvPr id="1" name=""/>
        <p:cNvGrpSpPr/>
        <p:nvPr/>
      </p:nvGrpSpPr>
      <p:grpSpPr>
        <a:xfrm>
          <a:off x="0" y="0"/>
          <a:ext cx="0" cy="0"/>
          <a:chOff x="0" y="0"/>
          <a:chExt cx="0" cy="0"/>
        </a:xfrm>
      </p:grpSpPr>
      <p:pic>
        <p:nvPicPr>
          <p:cNvPr id="4" name="Picture 2" descr="\\psf\Host\Volumes\johbee\Documents\01_Freelance_Design\Siegel+Gale\Aricent\050211_ArcntLogos_Screen\ArcntGrp_Logo_Screen\ArcntGrp_Logo_RGB_Tm.png"/>
          <p:cNvPicPr>
            <a:picLocks noChangeAspect="1" noChangeArrowheads="1"/>
          </p:cNvPicPr>
          <p:nvPr userDrawn="1"/>
        </p:nvPicPr>
        <p:blipFill>
          <a:blip r:embed="rId2"/>
          <a:srcRect/>
          <a:stretch>
            <a:fillRect/>
          </a:stretch>
        </p:blipFill>
        <p:spPr bwMode="auto">
          <a:xfrm>
            <a:off x="6289675" y="6284913"/>
            <a:ext cx="2587625" cy="201612"/>
          </a:xfrm>
          <a:prstGeom prst="rect">
            <a:avLst/>
          </a:prstGeom>
          <a:noFill/>
          <a:ln w="9525">
            <a:noFill/>
            <a:miter lim="800000"/>
            <a:headEnd/>
            <a:tailEnd/>
          </a:ln>
        </p:spPr>
      </p:pic>
      <p:sp>
        <p:nvSpPr>
          <p:cNvPr id="3" name="Subtitle 2"/>
          <p:cNvSpPr>
            <a:spLocks noGrp="1"/>
          </p:cNvSpPr>
          <p:nvPr>
            <p:ph type="subTitle" idx="1"/>
          </p:nvPr>
        </p:nvSpPr>
        <p:spPr>
          <a:xfrm>
            <a:off x="0" y="4269144"/>
            <a:ext cx="5058093" cy="1163042"/>
          </a:xfrm>
          <a:solidFill>
            <a:srgbClr val="FFFFFF">
              <a:alpha val="85098"/>
            </a:srgbClr>
          </a:solidFill>
        </p:spPr>
        <p:txBody>
          <a:bodyPr lIns="374904" tIns="91440" bIns="0">
            <a:normAutofit/>
          </a:bodyPr>
          <a:lstStyle>
            <a:lvl1pPr marL="0" indent="0" algn="l">
              <a:lnSpc>
                <a:spcPct val="95000"/>
              </a:lnSpc>
              <a:spcBef>
                <a:spcPts val="0"/>
              </a:spcBef>
              <a:spcAft>
                <a:spcPts val="0"/>
              </a:spcAft>
              <a:buNone/>
              <a:defRPr sz="1600">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0" y="698501"/>
            <a:ext cx="6208601" cy="1240960"/>
          </a:xfrm>
          <a:solidFill>
            <a:srgbClr val="EB8024">
              <a:alpha val="89804"/>
            </a:srgbClr>
          </a:solidFill>
        </p:spPr>
        <p:txBody>
          <a:bodyPr lIns="329184" tIns="27432" anchor="ctr">
            <a:normAutofit/>
          </a:bodyPr>
          <a:lstStyle>
            <a:lvl1pPr>
              <a:lnSpc>
                <a:spcPct val="85000"/>
              </a:lnSpc>
              <a:defRPr sz="3800" b="0">
                <a:solidFill>
                  <a:srgbClr val="FFFFFF"/>
                </a:solidFill>
                <a:latin typeface="Arial"/>
              </a:defRPr>
            </a:lvl1pPr>
          </a:lstStyle>
          <a:p>
            <a:r>
              <a:rPr lang="en-US" smtClean="0"/>
              <a:t>Click to edit Master title style</a:t>
            </a:r>
            <a:endParaRPr lang="en-US" dirty="0"/>
          </a:p>
        </p:txBody>
      </p:sp>
    </p:spTree>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ubtitle, wide image and 3-column text">
    <p:spTree>
      <p:nvGrpSpPr>
        <p:cNvPr id="1" name=""/>
        <p:cNvGrpSpPr/>
        <p:nvPr/>
      </p:nvGrpSpPr>
      <p:grpSpPr>
        <a:xfrm>
          <a:off x="0" y="0"/>
          <a:ext cx="0" cy="0"/>
          <a:chOff x="0" y="0"/>
          <a:chExt cx="0" cy="0"/>
        </a:xfrm>
      </p:grpSpPr>
      <p:cxnSp>
        <p:nvCxnSpPr>
          <p:cNvPr id="6" name="Straight Connector 5"/>
          <p:cNvCxnSpPr/>
          <p:nvPr userDrawn="1"/>
        </p:nvCxnSpPr>
        <p:spPr>
          <a:xfrm>
            <a:off x="358775" y="6483350"/>
            <a:ext cx="8431213"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sp>
        <p:nvSpPr>
          <p:cNvPr id="7" name="Rectangle 6"/>
          <p:cNvSpPr/>
          <p:nvPr userDrawn="1"/>
        </p:nvSpPr>
        <p:spPr>
          <a:xfrm>
            <a:off x="358775" y="0"/>
            <a:ext cx="8431213" cy="12858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latin typeface="Arial"/>
            </a:endParaRPr>
          </a:p>
        </p:txBody>
      </p:sp>
      <p:cxnSp>
        <p:nvCxnSpPr>
          <p:cNvPr id="8" name="Straight Connector 7"/>
          <p:cNvCxnSpPr/>
          <p:nvPr userDrawn="1"/>
        </p:nvCxnSpPr>
        <p:spPr>
          <a:xfrm>
            <a:off x="358775" y="3873500"/>
            <a:ext cx="8429625"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10" name="Picture 2" descr="\\psf\Host\Volumes\johbee\Documents\01_Freelance_Design\Siegel+Gale\Aricent\050211_ArcntLogos_Screen\ArcntGrp_Logo_Screen\ArcntGrp_Logo_RGB_Tm.png"/>
          <p:cNvPicPr>
            <a:picLocks noChangeAspect="1" noChangeArrowheads="1"/>
          </p:cNvPicPr>
          <p:nvPr userDrawn="1"/>
        </p:nvPicPr>
        <p:blipFill>
          <a:blip r:embed="rId2"/>
          <a:srcRect/>
          <a:stretch>
            <a:fillRect/>
          </a:stretch>
        </p:blipFill>
        <p:spPr bwMode="auto">
          <a:xfrm>
            <a:off x="352425" y="6584950"/>
            <a:ext cx="1171575" cy="92075"/>
          </a:xfrm>
          <a:prstGeom prst="rect">
            <a:avLst/>
          </a:prstGeom>
          <a:noFill/>
          <a:ln w="9525">
            <a:noFill/>
            <a:miter lim="800000"/>
            <a:headEnd/>
            <a:tailEnd/>
          </a:ln>
        </p:spPr>
      </p:pic>
      <p:sp>
        <p:nvSpPr>
          <p:cNvPr id="3" name="Content Placeholder 2"/>
          <p:cNvSpPr>
            <a:spLocks noGrp="1"/>
          </p:cNvSpPr>
          <p:nvPr>
            <p:ph idx="1"/>
          </p:nvPr>
        </p:nvSpPr>
        <p:spPr>
          <a:xfrm>
            <a:off x="109999" y="3908103"/>
            <a:ext cx="8690049" cy="2492697"/>
          </a:xfrm>
        </p:spPr>
        <p:txBody>
          <a:bodyPr numCol="3" spcCol="365760">
            <a:noAutofit/>
          </a:bodyPr>
          <a:lstStyle>
            <a:lvl1pPr>
              <a:defRPr sz="2400" b="0">
                <a:solidFill>
                  <a:schemeClr val="accent6"/>
                </a:solidFill>
                <a:latin typeface="Arial"/>
              </a:defRPr>
            </a:lvl1pPr>
            <a:lvl2pPr marL="158750" indent="0">
              <a:buNone/>
              <a:defRPr sz="1400"/>
            </a:lvl2pPr>
            <a:lvl3pPr marL="171450" indent="-171450">
              <a:buFont typeface="Arial" pitchFamily="34" charset="0"/>
              <a:buChar char="•"/>
              <a:defRPr sz="1400"/>
            </a:lvl3pPr>
            <a:lvl4pPr marL="400050" indent="-171450">
              <a:buFont typeface="BentonSansF Book" pitchFamily="50" charset="0"/>
              <a:buChar char="–"/>
              <a:defRPr sz="1200"/>
            </a:lvl4pPr>
            <a:lvl5pPr marL="569913" indent="-188913">
              <a:buFont typeface="Arial" pitchFamily="34" charset="0"/>
              <a:buChar char="•"/>
              <a:defRPr sz="11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Picture Placeholder 8"/>
          <p:cNvSpPr>
            <a:spLocks noGrp="1"/>
          </p:cNvSpPr>
          <p:nvPr>
            <p:ph type="pic" sz="quarter" idx="12"/>
          </p:nvPr>
        </p:nvSpPr>
        <p:spPr>
          <a:xfrm>
            <a:off x="358775" y="1320800"/>
            <a:ext cx="8429625" cy="2482850"/>
          </a:xfrm>
        </p:spPr>
        <p:txBody>
          <a:bodyPr rtlCol="0">
            <a:normAutofit/>
          </a:bodyPr>
          <a:lstStyle/>
          <a:p>
            <a:pPr lvl="0"/>
            <a:r>
              <a:rPr lang="en-US" noProof="0" smtClean="0"/>
              <a:t>Click icon to add picture</a:t>
            </a:r>
            <a:endParaRPr lang="en-US" noProof="0"/>
          </a:p>
        </p:txBody>
      </p:sp>
      <p:sp>
        <p:nvSpPr>
          <p:cNvPr id="13" name="Text Placeholder 10"/>
          <p:cNvSpPr>
            <a:spLocks noGrp="1"/>
          </p:cNvSpPr>
          <p:nvPr>
            <p:ph type="body" sz="quarter" idx="13"/>
          </p:nvPr>
        </p:nvSpPr>
        <p:spPr>
          <a:xfrm>
            <a:off x="244759" y="719340"/>
            <a:ext cx="8556919" cy="631875"/>
          </a:xfrm>
        </p:spPr>
        <p:txBody>
          <a:bodyPr tIns="100584">
            <a:noAutofit/>
          </a:bodyPr>
          <a:lstStyle>
            <a:lvl1pPr marL="0" indent="0">
              <a:lnSpc>
                <a:spcPct val="85000"/>
              </a:lnSpc>
              <a:spcBef>
                <a:spcPts val="0"/>
              </a:spcBef>
              <a:defRPr sz="3400" b="0">
                <a:solidFill>
                  <a:schemeClr val="accent6"/>
                </a:solidFill>
                <a:latin typeface="Arial"/>
              </a:defRPr>
            </a:lvl1pPr>
          </a:lstStyle>
          <a:p>
            <a:pPr lvl="0"/>
            <a:r>
              <a:rPr lang="en-US" smtClean="0"/>
              <a:t>Click to edit Master text styles</a:t>
            </a:r>
          </a:p>
        </p:txBody>
      </p:sp>
      <p:sp>
        <p:nvSpPr>
          <p:cNvPr id="12" name="Title 5"/>
          <p:cNvSpPr>
            <a:spLocks noGrp="1"/>
          </p:cNvSpPr>
          <p:nvPr>
            <p:ph type="title"/>
          </p:nvPr>
        </p:nvSpPr>
        <p:spPr>
          <a:xfrm>
            <a:off x="342563" y="372748"/>
            <a:ext cx="8469133" cy="465937"/>
          </a:xfrm>
        </p:spPr>
        <p:txBody>
          <a:bodyPr/>
          <a:lstStyle/>
          <a:p>
            <a:r>
              <a:rPr lang="en-US" smtClean="0"/>
              <a:t>Click to edit Master title style</a:t>
            </a:r>
            <a:endParaRPr lang="en-US" dirty="0"/>
          </a:p>
        </p:txBody>
      </p:sp>
      <p:sp>
        <p:nvSpPr>
          <p:cNvPr id="11" name="Footer Placeholder 1"/>
          <p:cNvSpPr>
            <a:spLocks noGrp="1"/>
          </p:cNvSpPr>
          <p:nvPr>
            <p:ph type="ftr" sz="quarter" idx="14"/>
          </p:nvPr>
        </p:nvSpPr>
        <p:spPr/>
        <p:txBody>
          <a:bodyPr/>
          <a:lstStyle>
            <a:lvl1pPr>
              <a:defRPr>
                <a:latin typeface="Arial"/>
              </a:defRPr>
            </a:lvl1pPr>
          </a:lstStyle>
          <a:p>
            <a:pPr>
              <a:defRPr/>
            </a:pPr>
            <a:r>
              <a:rPr lang="en-US"/>
              <a:t>Proprietary &amp; Confidential. ©</a:t>
            </a:r>
            <a:r>
              <a:rPr lang="en-US" err="1"/>
              <a:t>Aricent</a:t>
            </a:r>
            <a:r>
              <a:rPr lang="en-US"/>
              <a:t> Group 2011</a:t>
            </a:r>
          </a:p>
        </p:txBody>
      </p:sp>
      <p:sp>
        <p:nvSpPr>
          <p:cNvPr id="14" name="Slide Number Placeholder 4"/>
          <p:cNvSpPr>
            <a:spLocks noGrp="1"/>
          </p:cNvSpPr>
          <p:nvPr>
            <p:ph type="sldNum" sz="quarter" idx="15"/>
          </p:nvPr>
        </p:nvSpPr>
        <p:spPr/>
        <p:txBody>
          <a:bodyPr/>
          <a:lstStyle>
            <a:lvl1pPr>
              <a:defRPr/>
            </a:lvl1pPr>
          </a:lstStyle>
          <a:p>
            <a:pPr>
              <a:defRPr/>
            </a:pPr>
            <a:r>
              <a:rPr lang="en-US"/>
              <a:t> </a:t>
            </a:r>
            <a:fld id="{C23C2ECF-F656-4FFB-94E3-7F10EF6B3A11}" type="slidenum">
              <a:rPr lang="en-US" b="1"/>
              <a:pPr>
                <a:defRPr/>
              </a:pPr>
              <a:t>‹#›</a:t>
            </a:fld>
            <a:endParaRPr lang="en-US" b="1"/>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ubtitle and 2-columns">
    <p:spTree>
      <p:nvGrpSpPr>
        <p:cNvPr id="1" name=""/>
        <p:cNvGrpSpPr/>
        <p:nvPr/>
      </p:nvGrpSpPr>
      <p:grpSpPr>
        <a:xfrm>
          <a:off x="0" y="0"/>
          <a:ext cx="0" cy="0"/>
          <a:chOff x="0" y="0"/>
          <a:chExt cx="0" cy="0"/>
        </a:xfrm>
      </p:grpSpPr>
      <p:cxnSp>
        <p:nvCxnSpPr>
          <p:cNvPr id="6" name="Straight Connector 5"/>
          <p:cNvCxnSpPr/>
          <p:nvPr userDrawn="1"/>
        </p:nvCxnSpPr>
        <p:spPr>
          <a:xfrm>
            <a:off x="358775" y="6483350"/>
            <a:ext cx="8431213"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sp>
        <p:nvSpPr>
          <p:cNvPr id="7" name="Rectangle 6"/>
          <p:cNvSpPr/>
          <p:nvPr userDrawn="1"/>
        </p:nvSpPr>
        <p:spPr>
          <a:xfrm>
            <a:off x="358775" y="0"/>
            <a:ext cx="8431213" cy="12858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latin typeface="Arial"/>
            </a:endParaRPr>
          </a:p>
        </p:txBody>
      </p:sp>
      <p:pic>
        <p:nvPicPr>
          <p:cNvPr id="8" name="Picture 2" descr="\\psf\Host\Volumes\johbee\Documents\01_Freelance_Design\Siegel+Gale\Aricent\050211_ArcntLogos_Screen\ArcntGrp_Logo_Screen\ArcntGrp_Logo_RGB_Tm.png"/>
          <p:cNvPicPr>
            <a:picLocks noChangeAspect="1" noChangeArrowheads="1"/>
          </p:cNvPicPr>
          <p:nvPr userDrawn="1"/>
        </p:nvPicPr>
        <p:blipFill>
          <a:blip r:embed="rId2"/>
          <a:srcRect/>
          <a:stretch>
            <a:fillRect/>
          </a:stretch>
        </p:blipFill>
        <p:spPr bwMode="auto">
          <a:xfrm>
            <a:off x="352425" y="6584950"/>
            <a:ext cx="1171575" cy="92075"/>
          </a:xfrm>
          <a:prstGeom prst="rect">
            <a:avLst/>
          </a:prstGeom>
          <a:noFill/>
          <a:ln w="9525">
            <a:noFill/>
            <a:miter lim="800000"/>
            <a:headEnd/>
            <a:tailEnd/>
          </a:ln>
        </p:spPr>
      </p:pic>
      <p:sp>
        <p:nvSpPr>
          <p:cNvPr id="15" name="Content Placeholder 2"/>
          <p:cNvSpPr>
            <a:spLocks noGrp="1"/>
          </p:cNvSpPr>
          <p:nvPr>
            <p:ph idx="15"/>
          </p:nvPr>
        </p:nvSpPr>
        <p:spPr>
          <a:xfrm>
            <a:off x="4413765" y="1619898"/>
            <a:ext cx="4387914" cy="4799952"/>
          </a:xfrm>
        </p:spPr>
        <p:txBody>
          <a:bodyPr>
            <a:normAutofit/>
          </a:bodyPr>
          <a:lstStyle>
            <a:lvl1pPr>
              <a:spcAft>
                <a:spcPts val="800"/>
              </a:spcAft>
              <a:defRPr sz="1400" b="1"/>
            </a:lvl1pPr>
            <a:lvl2pPr marL="168275" indent="0">
              <a:spcAft>
                <a:spcPts val="0"/>
              </a:spcAft>
              <a:buNone/>
              <a:defRPr sz="1400"/>
            </a:lvl2pPr>
            <a:lvl3pPr marL="171450" indent="-171450">
              <a:buFont typeface="Arial" pitchFamily="34" charset="0"/>
              <a:buChar char="•"/>
              <a:defRPr sz="1400"/>
            </a:lvl3pPr>
            <a:lvl4pPr marL="514350" indent="-171450">
              <a:buFont typeface="BentonSansF Book" pitchFamily="50" charset="0"/>
              <a:buChar char="–"/>
              <a:defRPr sz="1200"/>
            </a:lvl4pPr>
            <a:lvl5pPr marL="688975" indent="-169863">
              <a:buFont typeface="Arial" pitchFamily="34" charset="0"/>
              <a:buChar char="•"/>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10"/>
          <p:cNvSpPr>
            <a:spLocks noGrp="1"/>
          </p:cNvSpPr>
          <p:nvPr>
            <p:ph type="body" sz="quarter" idx="12"/>
          </p:nvPr>
        </p:nvSpPr>
        <p:spPr>
          <a:xfrm>
            <a:off x="244759" y="719340"/>
            <a:ext cx="8556919" cy="631875"/>
          </a:xfrm>
        </p:spPr>
        <p:txBody>
          <a:bodyPr tIns="100584">
            <a:noAutofit/>
          </a:bodyPr>
          <a:lstStyle>
            <a:lvl1pPr marL="0" indent="0">
              <a:lnSpc>
                <a:spcPct val="85000"/>
              </a:lnSpc>
              <a:spcBef>
                <a:spcPts val="0"/>
              </a:spcBef>
              <a:defRPr sz="3400" b="0">
                <a:solidFill>
                  <a:schemeClr val="accent6"/>
                </a:solidFill>
                <a:latin typeface="Arial"/>
              </a:defRPr>
            </a:lvl1pPr>
          </a:lstStyle>
          <a:p>
            <a:pPr lvl="0"/>
            <a:r>
              <a:rPr lang="en-US" smtClean="0"/>
              <a:t>Click to edit Master text styles</a:t>
            </a:r>
          </a:p>
        </p:txBody>
      </p:sp>
      <p:sp>
        <p:nvSpPr>
          <p:cNvPr id="18" name="Content Placeholder 2"/>
          <p:cNvSpPr>
            <a:spLocks noGrp="1"/>
          </p:cNvSpPr>
          <p:nvPr>
            <p:ph idx="16"/>
          </p:nvPr>
        </p:nvSpPr>
        <p:spPr>
          <a:xfrm>
            <a:off x="109999" y="1619898"/>
            <a:ext cx="4303765" cy="4799952"/>
          </a:xfrm>
        </p:spPr>
        <p:txBody>
          <a:bodyPr>
            <a:normAutofit/>
          </a:bodyPr>
          <a:lstStyle>
            <a:lvl1pPr>
              <a:spcAft>
                <a:spcPts val="800"/>
              </a:spcAft>
              <a:defRPr sz="1400" b="1"/>
            </a:lvl1pPr>
            <a:lvl2pPr marL="168275" indent="0">
              <a:spcAft>
                <a:spcPts val="0"/>
              </a:spcAft>
              <a:buNone/>
              <a:defRPr sz="1400"/>
            </a:lvl2pPr>
            <a:lvl3pPr marL="171450" indent="-171450">
              <a:buFont typeface="Arial" pitchFamily="34" charset="0"/>
              <a:buChar char="•"/>
              <a:defRPr sz="1400"/>
            </a:lvl3pPr>
            <a:lvl4pPr marL="514350" indent="-171450">
              <a:buFont typeface="BentonSansF Book" pitchFamily="50" charset="0"/>
              <a:buChar char="–"/>
              <a:defRPr sz="1200"/>
            </a:lvl4pPr>
            <a:lvl5pPr marL="688975" indent="-169863">
              <a:buFont typeface="Arial" pitchFamily="34" charset="0"/>
              <a:buChar char="•"/>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Title 5"/>
          <p:cNvSpPr>
            <a:spLocks noGrp="1"/>
          </p:cNvSpPr>
          <p:nvPr>
            <p:ph type="title"/>
          </p:nvPr>
        </p:nvSpPr>
        <p:spPr>
          <a:xfrm>
            <a:off x="342563" y="372748"/>
            <a:ext cx="8469133" cy="465937"/>
          </a:xfrm>
        </p:spPr>
        <p:txBody>
          <a:bodyPr/>
          <a:lstStyle/>
          <a:p>
            <a:r>
              <a:rPr lang="en-US" smtClean="0"/>
              <a:t>Click to edit Master title style</a:t>
            </a:r>
            <a:endParaRPr lang="en-US" dirty="0"/>
          </a:p>
        </p:txBody>
      </p:sp>
      <p:sp>
        <p:nvSpPr>
          <p:cNvPr id="9" name="Footer Placeholder 3"/>
          <p:cNvSpPr>
            <a:spLocks noGrp="1"/>
          </p:cNvSpPr>
          <p:nvPr>
            <p:ph type="ftr" sz="quarter" idx="17"/>
          </p:nvPr>
        </p:nvSpPr>
        <p:spPr/>
        <p:txBody>
          <a:bodyPr/>
          <a:lstStyle>
            <a:lvl1pPr>
              <a:defRPr>
                <a:latin typeface="Arial"/>
              </a:defRPr>
            </a:lvl1pPr>
          </a:lstStyle>
          <a:p>
            <a:pPr>
              <a:defRPr/>
            </a:pPr>
            <a:r>
              <a:rPr lang="en-US"/>
              <a:t>Proprietary &amp; Confidential. ©</a:t>
            </a:r>
            <a:r>
              <a:rPr lang="en-US" err="1"/>
              <a:t>Aricent</a:t>
            </a:r>
            <a:r>
              <a:rPr lang="en-US"/>
              <a:t> Group 2011</a:t>
            </a:r>
          </a:p>
        </p:txBody>
      </p:sp>
      <p:sp>
        <p:nvSpPr>
          <p:cNvPr id="10" name="Slide Number Placeholder 4"/>
          <p:cNvSpPr>
            <a:spLocks noGrp="1"/>
          </p:cNvSpPr>
          <p:nvPr>
            <p:ph type="sldNum" sz="quarter" idx="18"/>
          </p:nvPr>
        </p:nvSpPr>
        <p:spPr/>
        <p:txBody>
          <a:bodyPr/>
          <a:lstStyle>
            <a:lvl1pPr>
              <a:defRPr/>
            </a:lvl1pPr>
          </a:lstStyle>
          <a:p>
            <a:pPr>
              <a:defRPr/>
            </a:pPr>
            <a:r>
              <a:rPr lang="en-US"/>
              <a:t> </a:t>
            </a:r>
            <a:fld id="{83F0BB18-A952-40D4-949B-53489489338C}" type="slidenum">
              <a:rPr lang="en-US" b="1"/>
              <a:pPr>
                <a:defRPr/>
              </a:pPr>
              <a:t>‹#›</a:t>
            </a:fld>
            <a:endParaRPr lang="en-US" b="1"/>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ubtitle, product and text">
    <p:spTree>
      <p:nvGrpSpPr>
        <p:cNvPr id="1" name=""/>
        <p:cNvGrpSpPr/>
        <p:nvPr/>
      </p:nvGrpSpPr>
      <p:grpSpPr>
        <a:xfrm>
          <a:off x="0" y="0"/>
          <a:ext cx="0" cy="0"/>
          <a:chOff x="0" y="0"/>
          <a:chExt cx="0" cy="0"/>
        </a:xfrm>
      </p:grpSpPr>
      <p:cxnSp>
        <p:nvCxnSpPr>
          <p:cNvPr id="7" name="Straight Connector 6"/>
          <p:cNvCxnSpPr/>
          <p:nvPr userDrawn="1"/>
        </p:nvCxnSpPr>
        <p:spPr>
          <a:xfrm>
            <a:off x="358775" y="6483350"/>
            <a:ext cx="8431213"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sp>
        <p:nvSpPr>
          <p:cNvPr id="8" name="Rectangle 7"/>
          <p:cNvSpPr/>
          <p:nvPr userDrawn="1"/>
        </p:nvSpPr>
        <p:spPr>
          <a:xfrm>
            <a:off x="358775" y="0"/>
            <a:ext cx="8431213" cy="12858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latin typeface="Arial"/>
            </a:endParaRPr>
          </a:p>
        </p:txBody>
      </p:sp>
      <p:pic>
        <p:nvPicPr>
          <p:cNvPr id="9" name="Picture 2" descr="\\psf\Host\Volumes\johbee\Documents\01_Freelance_Design\Siegel+Gale\Aricent\050211_ArcntLogos_Screen\ArcntGrp_Logo_Screen\ArcntGrp_Logo_RGB_Tm.png"/>
          <p:cNvPicPr>
            <a:picLocks noChangeAspect="1" noChangeArrowheads="1"/>
          </p:cNvPicPr>
          <p:nvPr userDrawn="1"/>
        </p:nvPicPr>
        <p:blipFill>
          <a:blip r:embed="rId2"/>
          <a:srcRect/>
          <a:stretch>
            <a:fillRect/>
          </a:stretch>
        </p:blipFill>
        <p:spPr bwMode="auto">
          <a:xfrm>
            <a:off x="352425" y="6584950"/>
            <a:ext cx="1171575" cy="92075"/>
          </a:xfrm>
          <a:prstGeom prst="rect">
            <a:avLst/>
          </a:prstGeom>
          <a:noFill/>
          <a:ln w="9525">
            <a:noFill/>
            <a:miter lim="800000"/>
            <a:headEnd/>
            <a:tailEnd/>
          </a:ln>
        </p:spPr>
      </p:pic>
      <p:sp>
        <p:nvSpPr>
          <p:cNvPr id="15" name="Content Placeholder 2"/>
          <p:cNvSpPr>
            <a:spLocks noGrp="1"/>
          </p:cNvSpPr>
          <p:nvPr>
            <p:ph idx="15"/>
          </p:nvPr>
        </p:nvSpPr>
        <p:spPr>
          <a:xfrm>
            <a:off x="4413765" y="1619898"/>
            <a:ext cx="4374635" cy="4799952"/>
          </a:xfrm>
        </p:spPr>
        <p:txBody>
          <a:bodyPr>
            <a:normAutofit/>
          </a:bodyPr>
          <a:lstStyle>
            <a:lvl1pPr>
              <a:spcAft>
                <a:spcPts val="0"/>
              </a:spcAft>
              <a:defRPr sz="1400" b="1"/>
            </a:lvl1pPr>
            <a:lvl2pPr marL="168275" indent="0">
              <a:spcAft>
                <a:spcPts val="0"/>
              </a:spcAft>
              <a:buNone/>
              <a:defRPr sz="1400"/>
            </a:lvl2pPr>
            <a:lvl3pPr marL="171450" indent="-171450">
              <a:buFont typeface="Arial" pitchFamily="34" charset="0"/>
              <a:buChar char="•"/>
              <a:defRPr sz="1400"/>
            </a:lvl3pPr>
            <a:lvl4pPr marL="514350" indent="-171450">
              <a:buFont typeface="BentonSansF Book" pitchFamily="50" charset="0"/>
              <a:buChar char="–"/>
              <a:defRPr sz="1200"/>
            </a:lvl4pPr>
            <a:lvl5pPr marL="688975" indent="-169863">
              <a:buFont typeface="Arial" pitchFamily="34" charset="0"/>
              <a:buChar char="•"/>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10"/>
          <p:cNvSpPr>
            <a:spLocks noGrp="1"/>
          </p:cNvSpPr>
          <p:nvPr>
            <p:ph type="body" sz="quarter" idx="12"/>
          </p:nvPr>
        </p:nvSpPr>
        <p:spPr>
          <a:xfrm>
            <a:off x="244759" y="719340"/>
            <a:ext cx="8556919" cy="631875"/>
          </a:xfrm>
        </p:spPr>
        <p:txBody>
          <a:bodyPr tIns="100584">
            <a:noAutofit/>
          </a:bodyPr>
          <a:lstStyle>
            <a:lvl1pPr marL="0" indent="0">
              <a:lnSpc>
                <a:spcPct val="85000"/>
              </a:lnSpc>
              <a:spcBef>
                <a:spcPts val="0"/>
              </a:spcBef>
              <a:defRPr sz="3400" b="0">
                <a:solidFill>
                  <a:schemeClr val="accent6"/>
                </a:solidFill>
                <a:latin typeface="Arial"/>
              </a:defRPr>
            </a:lvl1pPr>
          </a:lstStyle>
          <a:p>
            <a:pPr lvl="0"/>
            <a:r>
              <a:rPr lang="en-US" smtClean="0"/>
              <a:t>Click to edit Master text styles</a:t>
            </a:r>
          </a:p>
        </p:txBody>
      </p:sp>
      <p:sp>
        <p:nvSpPr>
          <p:cNvPr id="6" name="Picture Placeholder 5"/>
          <p:cNvSpPr>
            <a:spLocks noGrp="1"/>
          </p:cNvSpPr>
          <p:nvPr>
            <p:ph type="pic" sz="quarter" idx="16"/>
          </p:nvPr>
        </p:nvSpPr>
        <p:spPr>
          <a:xfrm>
            <a:off x="358775" y="1712913"/>
            <a:ext cx="3857949" cy="4687887"/>
          </a:xfrm>
        </p:spPr>
        <p:txBody>
          <a:bodyPr rtlCol="0">
            <a:normAutofit/>
          </a:bodyPr>
          <a:lstStyle/>
          <a:p>
            <a:pPr lvl="0"/>
            <a:r>
              <a:rPr lang="en-US" noProof="0" smtClean="0"/>
              <a:t>Click icon to add picture</a:t>
            </a:r>
            <a:endParaRPr lang="en-US" noProof="0"/>
          </a:p>
        </p:txBody>
      </p:sp>
      <p:sp>
        <p:nvSpPr>
          <p:cNvPr id="14" name="Title 5"/>
          <p:cNvSpPr>
            <a:spLocks noGrp="1"/>
          </p:cNvSpPr>
          <p:nvPr>
            <p:ph type="title"/>
          </p:nvPr>
        </p:nvSpPr>
        <p:spPr>
          <a:xfrm>
            <a:off x="342563" y="372748"/>
            <a:ext cx="8469133" cy="465937"/>
          </a:xfrm>
        </p:spPr>
        <p:txBody>
          <a:bodyPr/>
          <a:lstStyle/>
          <a:p>
            <a:r>
              <a:rPr lang="en-US" smtClean="0"/>
              <a:t>Click to edit Master title style</a:t>
            </a:r>
            <a:endParaRPr lang="en-US" dirty="0"/>
          </a:p>
        </p:txBody>
      </p:sp>
      <p:sp>
        <p:nvSpPr>
          <p:cNvPr id="10" name="Footer Placeholder 3"/>
          <p:cNvSpPr>
            <a:spLocks noGrp="1"/>
          </p:cNvSpPr>
          <p:nvPr>
            <p:ph type="ftr" sz="quarter" idx="17"/>
          </p:nvPr>
        </p:nvSpPr>
        <p:spPr/>
        <p:txBody>
          <a:bodyPr/>
          <a:lstStyle>
            <a:lvl1pPr>
              <a:defRPr>
                <a:latin typeface="Arial"/>
              </a:defRPr>
            </a:lvl1pPr>
          </a:lstStyle>
          <a:p>
            <a:pPr>
              <a:defRPr/>
            </a:pPr>
            <a:r>
              <a:rPr lang="en-US"/>
              <a:t>Proprietary &amp; Confidential. ©</a:t>
            </a:r>
            <a:r>
              <a:rPr lang="en-US" err="1"/>
              <a:t>Aricent</a:t>
            </a:r>
            <a:r>
              <a:rPr lang="en-US"/>
              <a:t> Group 2011</a:t>
            </a:r>
          </a:p>
        </p:txBody>
      </p:sp>
      <p:sp>
        <p:nvSpPr>
          <p:cNvPr id="12" name="Slide Number Placeholder 4"/>
          <p:cNvSpPr>
            <a:spLocks noGrp="1"/>
          </p:cNvSpPr>
          <p:nvPr>
            <p:ph type="sldNum" sz="quarter" idx="18"/>
          </p:nvPr>
        </p:nvSpPr>
        <p:spPr/>
        <p:txBody>
          <a:bodyPr/>
          <a:lstStyle>
            <a:lvl1pPr>
              <a:defRPr/>
            </a:lvl1pPr>
          </a:lstStyle>
          <a:p>
            <a:pPr>
              <a:defRPr/>
            </a:pPr>
            <a:r>
              <a:rPr lang="en-US"/>
              <a:t> </a:t>
            </a:r>
            <a:fld id="{3F1A23CD-D6C6-44B5-B319-D6D0AABF2E43}" type="slidenum">
              <a:rPr lang="en-US" b="1"/>
              <a:pPr>
                <a:defRPr/>
              </a:pPr>
              <a:t>‹#›</a:t>
            </a:fld>
            <a:endParaRPr lang="en-US" b="1"/>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subtitle and 4-columns">
    <p:spTree>
      <p:nvGrpSpPr>
        <p:cNvPr id="1" name=""/>
        <p:cNvGrpSpPr/>
        <p:nvPr/>
      </p:nvGrpSpPr>
      <p:grpSpPr>
        <a:xfrm>
          <a:off x="0" y="0"/>
          <a:ext cx="0" cy="0"/>
          <a:chOff x="0" y="0"/>
          <a:chExt cx="0" cy="0"/>
        </a:xfrm>
      </p:grpSpPr>
      <p:cxnSp>
        <p:nvCxnSpPr>
          <p:cNvPr id="12" name="Straight Connector 11"/>
          <p:cNvCxnSpPr/>
          <p:nvPr userDrawn="1"/>
        </p:nvCxnSpPr>
        <p:spPr>
          <a:xfrm>
            <a:off x="358775" y="6483350"/>
            <a:ext cx="8431213"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sp>
        <p:nvSpPr>
          <p:cNvPr id="13" name="Rectangle 12"/>
          <p:cNvSpPr/>
          <p:nvPr userDrawn="1"/>
        </p:nvSpPr>
        <p:spPr>
          <a:xfrm>
            <a:off x="358775" y="0"/>
            <a:ext cx="8431213" cy="12858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latin typeface="Arial"/>
            </a:endParaRPr>
          </a:p>
        </p:txBody>
      </p:sp>
      <p:pic>
        <p:nvPicPr>
          <p:cNvPr id="14" name="Picture 2" descr="\\psf\Host\Volumes\johbee\Documents\01_Freelance_Design\Siegel+Gale\Aricent\050211_ArcntLogos_Screen\ArcntGrp_Logo_Screen\ArcntGrp_Logo_RGB_Tm.png"/>
          <p:cNvPicPr>
            <a:picLocks noChangeAspect="1" noChangeArrowheads="1"/>
          </p:cNvPicPr>
          <p:nvPr userDrawn="1"/>
        </p:nvPicPr>
        <p:blipFill>
          <a:blip r:embed="rId2"/>
          <a:srcRect/>
          <a:stretch>
            <a:fillRect/>
          </a:stretch>
        </p:blipFill>
        <p:spPr bwMode="auto">
          <a:xfrm>
            <a:off x="352425" y="6584950"/>
            <a:ext cx="1171575" cy="92075"/>
          </a:xfrm>
          <a:prstGeom prst="rect">
            <a:avLst/>
          </a:prstGeom>
          <a:noFill/>
          <a:ln w="9525">
            <a:noFill/>
            <a:miter lim="800000"/>
            <a:headEnd/>
            <a:tailEnd/>
          </a:ln>
        </p:spPr>
      </p:pic>
      <p:sp>
        <p:nvSpPr>
          <p:cNvPr id="3" name="Content Placeholder 2"/>
          <p:cNvSpPr>
            <a:spLocks noGrp="1"/>
          </p:cNvSpPr>
          <p:nvPr>
            <p:ph idx="1"/>
          </p:nvPr>
        </p:nvSpPr>
        <p:spPr>
          <a:xfrm>
            <a:off x="358774" y="2133135"/>
            <a:ext cx="1974851" cy="1100774"/>
          </a:xfrm>
        </p:spPr>
        <p:txBody>
          <a:bodyPr>
            <a:normAutofit/>
          </a:bodyPr>
          <a:lstStyle>
            <a:lvl1pPr>
              <a:defRPr sz="1200" b="1"/>
            </a:lvl1pPr>
            <a:lvl2pPr>
              <a:defRPr sz="1200"/>
            </a:lvl2pPr>
            <a:lvl3pPr>
              <a:defRPr sz="1100"/>
            </a:lvl3pPr>
            <a:lvl4pPr>
              <a:defRPr sz="1050"/>
            </a:lvl4pPr>
            <a:lvl5pPr marL="285750" indent="-130175">
              <a:defRPr sz="900"/>
            </a:lvl5pPr>
          </a:lstStyle>
          <a:p>
            <a:pPr lvl="0"/>
            <a:r>
              <a:rPr lang="en-US" smtClean="0"/>
              <a:t>Click to edit Master text styles</a:t>
            </a:r>
          </a:p>
        </p:txBody>
      </p:sp>
      <p:sp>
        <p:nvSpPr>
          <p:cNvPr id="15" name="Content Placeholder 2"/>
          <p:cNvSpPr>
            <a:spLocks noGrp="1"/>
          </p:cNvSpPr>
          <p:nvPr>
            <p:ph idx="15"/>
          </p:nvPr>
        </p:nvSpPr>
        <p:spPr>
          <a:xfrm>
            <a:off x="358775" y="3337876"/>
            <a:ext cx="1974851" cy="2423162"/>
          </a:xfrm>
        </p:spPr>
        <p:txBody>
          <a:bodyPr>
            <a:normAutofit/>
          </a:bodyPr>
          <a:lstStyle>
            <a:lvl1pPr marL="114300" indent="-114300">
              <a:buFont typeface="Arial" pitchFamily="34" charset="0"/>
              <a:buChar char="•"/>
              <a:defRPr sz="1200" b="0"/>
            </a:lvl1pPr>
            <a:lvl2pPr marL="114300" indent="-114300">
              <a:buFont typeface="BentonSansF Book" pitchFamily="50" charset="0"/>
              <a:buChar char="–"/>
              <a:defRPr sz="1200"/>
            </a:lvl2pPr>
            <a:lvl3pPr marL="285750" indent="-115888">
              <a:buFont typeface="Arial" pitchFamily="34" charset="0"/>
              <a:buChar char="•"/>
              <a:defRPr sz="1050"/>
            </a:lvl3pPr>
            <a:lvl4pPr marL="458788" indent="-115888">
              <a:buFont typeface="BentonSansF Book" pitchFamily="50" charset="0"/>
              <a:buChar char="–"/>
              <a:defRPr sz="1100"/>
            </a:lvl4pPr>
            <a:lvl5pPr marL="569913" indent="-117475">
              <a:buFont typeface="Arial" pitchFamily="34" charset="0"/>
              <a:buChar char="•"/>
              <a:defRPr sz="1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6" name="Content Placeholder 2"/>
          <p:cNvSpPr>
            <a:spLocks noGrp="1"/>
          </p:cNvSpPr>
          <p:nvPr>
            <p:ph idx="16"/>
          </p:nvPr>
        </p:nvSpPr>
        <p:spPr>
          <a:xfrm>
            <a:off x="2509836" y="2133135"/>
            <a:ext cx="1974851" cy="1100774"/>
          </a:xfrm>
        </p:spPr>
        <p:txBody>
          <a:bodyPr>
            <a:normAutofit/>
          </a:bodyPr>
          <a:lstStyle>
            <a:lvl1pPr>
              <a:defRPr sz="1200" b="1"/>
            </a:lvl1pPr>
            <a:lvl2pPr>
              <a:defRPr sz="1200"/>
            </a:lvl2pPr>
            <a:lvl3pPr>
              <a:defRPr sz="1100"/>
            </a:lvl3pPr>
            <a:lvl4pPr>
              <a:defRPr sz="1050"/>
            </a:lvl4pPr>
            <a:lvl5pPr marL="285750" indent="-130175">
              <a:defRPr sz="900"/>
            </a:lvl5pPr>
          </a:lstStyle>
          <a:p>
            <a:pPr lvl="0"/>
            <a:r>
              <a:rPr lang="en-US" smtClean="0"/>
              <a:t>Click to edit Master text styles</a:t>
            </a:r>
          </a:p>
        </p:txBody>
      </p:sp>
      <p:sp>
        <p:nvSpPr>
          <p:cNvPr id="17" name="Content Placeholder 2"/>
          <p:cNvSpPr>
            <a:spLocks noGrp="1"/>
          </p:cNvSpPr>
          <p:nvPr>
            <p:ph idx="17"/>
          </p:nvPr>
        </p:nvSpPr>
        <p:spPr>
          <a:xfrm>
            <a:off x="2509837" y="3337876"/>
            <a:ext cx="1974851" cy="2423162"/>
          </a:xfrm>
        </p:spPr>
        <p:txBody>
          <a:bodyPr>
            <a:normAutofit/>
          </a:bodyPr>
          <a:lstStyle>
            <a:lvl1pPr marL="114300" indent="-114300">
              <a:buFont typeface="Arial" pitchFamily="34" charset="0"/>
              <a:buChar char="•"/>
              <a:defRPr sz="1200" b="0"/>
            </a:lvl1pPr>
            <a:lvl2pPr marL="114300" indent="-114300">
              <a:buFont typeface="BentonSansF Book" pitchFamily="50" charset="0"/>
              <a:buChar char="–"/>
              <a:defRPr sz="1200"/>
            </a:lvl2pPr>
            <a:lvl3pPr marL="285750" indent="-115888">
              <a:buFont typeface="Arial" pitchFamily="34" charset="0"/>
              <a:buChar char="•"/>
              <a:defRPr sz="1000"/>
            </a:lvl3pPr>
            <a:lvl4pPr marL="458788" indent="-115888">
              <a:buFont typeface="BentonSansF Book" pitchFamily="50" charset="0"/>
              <a:buChar char="–"/>
              <a:defRPr sz="1050"/>
            </a:lvl4pPr>
            <a:lvl5pPr marL="228600" indent="-115888">
              <a:defRPr lang="en-US" sz="1000" kern="1200" dirty="0">
                <a:solidFill>
                  <a:schemeClr val="accent2"/>
                </a:solidFill>
                <a:latin typeface="Arial"/>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8" name="Content Placeholder 2"/>
          <p:cNvSpPr>
            <a:spLocks noGrp="1"/>
          </p:cNvSpPr>
          <p:nvPr>
            <p:ph idx="18"/>
          </p:nvPr>
        </p:nvSpPr>
        <p:spPr>
          <a:xfrm>
            <a:off x="4656136" y="2133135"/>
            <a:ext cx="1974851" cy="1100774"/>
          </a:xfrm>
        </p:spPr>
        <p:txBody>
          <a:bodyPr>
            <a:normAutofit/>
          </a:bodyPr>
          <a:lstStyle>
            <a:lvl1pPr>
              <a:defRPr sz="1200" b="1"/>
            </a:lvl1pPr>
            <a:lvl2pPr>
              <a:defRPr sz="1200"/>
            </a:lvl2pPr>
            <a:lvl3pPr>
              <a:defRPr sz="1100"/>
            </a:lvl3pPr>
            <a:lvl4pPr>
              <a:defRPr sz="1050"/>
            </a:lvl4pPr>
            <a:lvl5pPr marL="285750" indent="-130175">
              <a:defRPr sz="900"/>
            </a:lvl5pPr>
          </a:lstStyle>
          <a:p>
            <a:pPr lvl="0"/>
            <a:r>
              <a:rPr lang="en-US" smtClean="0"/>
              <a:t>Click to edit Master text styles</a:t>
            </a:r>
          </a:p>
        </p:txBody>
      </p:sp>
      <p:sp>
        <p:nvSpPr>
          <p:cNvPr id="19" name="Content Placeholder 2"/>
          <p:cNvSpPr>
            <a:spLocks noGrp="1"/>
          </p:cNvSpPr>
          <p:nvPr>
            <p:ph idx="19"/>
          </p:nvPr>
        </p:nvSpPr>
        <p:spPr>
          <a:xfrm>
            <a:off x="4656137" y="3337876"/>
            <a:ext cx="1974851" cy="2423162"/>
          </a:xfrm>
        </p:spPr>
        <p:txBody>
          <a:bodyPr>
            <a:normAutofit/>
          </a:bodyPr>
          <a:lstStyle>
            <a:lvl1pPr marL="114300" indent="-114300">
              <a:buFont typeface="Arial" pitchFamily="34" charset="0"/>
              <a:buChar char="•"/>
              <a:defRPr sz="1200" b="0"/>
            </a:lvl1pPr>
            <a:lvl2pPr marL="114300" indent="-114300">
              <a:buFont typeface="BentonSansF Book" pitchFamily="50" charset="0"/>
              <a:buChar char="–"/>
              <a:defRPr sz="1200"/>
            </a:lvl2pPr>
            <a:lvl3pPr marL="285750" indent="-115888">
              <a:buFont typeface="Arial" pitchFamily="34" charset="0"/>
              <a:buChar char="•"/>
              <a:defRPr sz="1000"/>
            </a:lvl3pPr>
            <a:lvl4pPr marL="458788" indent="-115888">
              <a:buFont typeface="BentonSansF Book" pitchFamily="50" charset="0"/>
              <a:buChar char="–"/>
              <a:defRPr sz="1050"/>
            </a:lvl4pPr>
            <a:lvl5pPr marL="228600" indent="-115888">
              <a:defRPr lang="en-US" sz="1000" kern="1200" dirty="0">
                <a:solidFill>
                  <a:schemeClr val="accent2"/>
                </a:solidFill>
                <a:latin typeface="Arial"/>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0" name="Content Placeholder 2"/>
          <p:cNvSpPr>
            <a:spLocks noGrp="1"/>
          </p:cNvSpPr>
          <p:nvPr>
            <p:ph idx="20"/>
          </p:nvPr>
        </p:nvSpPr>
        <p:spPr>
          <a:xfrm>
            <a:off x="6811963" y="2133135"/>
            <a:ext cx="1974851" cy="1100774"/>
          </a:xfrm>
        </p:spPr>
        <p:txBody>
          <a:bodyPr>
            <a:normAutofit/>
          </a:bodyPr>
          <a:lstStyle>
            <a:lvl1pPr>
              <a:defRPr sz="1200" b="1"/>
            </a:lvl1pPr>
            <a:lvl2pPr>
              <a:defRPr sz="1200"/>
            </a:lvl2pPr>
            <a:lvl3pPr>
              <a:defRPr sz="1100"/>
            </a:lvl3pPr>
            <a:lvl4pPr>
              <a:defRPr sz="1050"/>
            </a:lvl4pPr>
            <a:lvl5pPr marL="285750" indent="-130175">
              <a:defRPr sz="900"/>
            </a:lvl5pPr>
          </a:lstStyle>
          <a:p>
            <a:pPr lvl="0"/>
            <a:r>
              <a:rPr lang="en-US" smtClean="0"/>
              <a:t>Click to edit Master text styles</a:t>
            </a:r>
          </a:p>
        </p:txBody>
      </p:sp>
      <p:sp>
        <p:nvSpPr>
          <p:cNvPr id="21" name="Content Placeholder 2"/>
          <p:cNvSpPr>
            <a:spLocks noGrp="1"/>
          </p:cNvSpPr>
          <p:nvPr>
            <p:ph idx="21"/>
          </p:nvPr>
        </p:nvSpPr>
        <p:spPr>
          <a:xfrm>
            <a:off x="6811964" y="3337876"/>
            <a:ext cx="1974851" cy="2423162"/>
          </a:xfrm>
        </p:spPr>
        <p:txBody>
          <a:bodyPr>
            <a:normAutofit/>
          </a:bodyPr>
          <a:lstStyle>
            <a:lvl1pPr marL="114300" indent="-114300">
              <a:buFont typeface="Arial" pitchFamily="34" charset="0"/>
              <a:buChar char="•"/>
              <a:defRPr sz="1200" b="0"/>
            </a:lvl1pPr>
            <a:lvl2pPr marL="114300" indent="-114300">
              <a:buFont typeface="BentonSansF Book" pitchFamily="50" charset="0"/>
              <a:buChar char="–"/>
              <a:defRPr sz="1200"/>
            </a:lvl2pPr>
            <a:lvl3pPr marL="285750" indent="-115888">
              <a:buFont typeface="Arial" pitchFamily="34" charset="0"/>
              <a:buChar char="•"/>
              <a:defRPr sz="1000"/>
            </a:lvl3pPr>
            <a:lvl4pPr marL="458788" indent="-115888">
              <a:buFont typeface="BentonSansF Book" pitchFamily="50" charset="0"/>
              <a:buChar char="–"/>
              <a:defRPr sz="1050"/>
            </a:lvl4pPr>
            <a:lvl5pPr marL="228600" indent="-115888">
              <a:defRPr lang="en-US" sz="1000" kern="1200" dirty="0">
                <a:solidFill>
                  <a:schemeClr val="accent2"/>
                </a:solidFill>
                <a:latin typeface="Arial"/>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2" name="Text Placeholder 10"/>
          <p:cNvSpPr>
            <a:spLocks noGrp="1"/>
          </p:cNvSpPr>
          <p:nvPr>
            <p:ph type="body" sz="quarter" idx="12"/>
          </p:nvPr>
        </p:nvSpPr>
        <p:spPr>
          <a:xfrm>
            <a:off x="244759" y="719340"/>
            <a:ext cx="8556919" cy="1027921"/>
          </a:xfrm>
        </p:spPr>
        <p:txBody>
          <a:bodyPr tIns="100584">
            <a:noAutofit/>
          </a:bodyPr>
          <a:lstStyle>
            <a:lvl1pPr marL="0" indent="0">
              <a:lnSpc>
                <a:spcPct val="85000"/>
              </a:lnSpc>
              <a:spcBef>
                <a:spcPts val="0"/>
              </a:spcBef>
              <a:defRPr sz="3400" b="0">
                <a:solidFill>
                  <a:schemeClr val="accent6"/>
                </a:solidFill>
                <a:latin typeface="Arial"/>
              </a:defRPr>
            </a:lvl1pPr>
          </a:lstStyle>
          <a:p>
            <a:pPr lvl="0"/>
            <a:r>
              <a:rPr lang="en-US" smtClean="0"/>
              <a:t>Click to edit Master text styles</a:t>
            </a:r>
          </a:p>
        </p:txBody>
      </p:sp>
      <p:sp>
        <p:nvSpPr>
          <p:cNvPr id="24" name="Title 5"/>
          <p:cNvSpPr>
            <a:spLocks noGrp="1"/>
          </p:cNvSpPr>
          <p:nvPr>
            <p:ph type="title"/>
          </p:nvPr>
        </p:nvSpPr>
        <p:spPr>
          <a:xfrm>
            <a:off x="342563" y="372748"/>
            <a:ext cx="8469133" cy="465937"/>
          </a:xfrm>
        </p:spPr>
        <p:txBody>
          <a:bodyPr/>
          <a:lstStyle/>
          <a:p>
            <a:r>
              <a:rPr lang="en-US" smtClean="0"/>
              <a:t>Click to edit Master title style</a:t>
            </a:r>
            <a:endParaRPr lang="en-US" dirty="0"/>
          </a:p>
        </p:txBody>
      </p:sp>
      <p:sp>
        <p:nvSpPr>
          <p:cNvPr id="23" name="Footer Placeholder 3"/>
          <p:cNvSpPr>
            <a:spLocks noGrp="1"/>
          </p:cNvSpPr>
          <p:nvPr>
            <p:ph type="ftr" sz="quarter" idx="22"/>
          </p:nvPr>
        </p:nvSpPr>
        <p:spPr/>
        <p:txBody>
          <a:bodyPr/>
          <a:lstStyle>
            <a:lvl1pPr>
              <a:defRPr>
                <a:latin typeface="Arial"/>
              </a:defRPr>
            </a:lvl1pPr>
          </a:lstStyle>
          <a:p>
            <a:pPr>
              <a:defRPr/>
            </a:pPr>
            <a:r>
              <a:rPr lang="en-US"/>
              <a:t>Proprietary &amp; Confidential. ©</a:t>
            </a:r>
            <a:r>
              <a:rPr lang="en-US" err="1"/>
              <a:t>Aricent</a:t>
            </a:r>
            <a:r>
              <a:rPr lang="en-US"/>
              <a:t> Group 2011</a:t>
            </a:r>
          </a:p>
        </p:txBody>
      </p:sp>
      <p:sp>
        <p:nvSpPr>
          <p:cNvPr id="25" name="Slide Number Placeholder 4"/>
          <p:cNvSpPr>
            <a:spLocks noGrp="1"/>
          </p:cNvSpPr>
          <p:nvPr>
            <p:ph type="sldNum" sz="quarter" idx="23"/>
          </p:nvPr>
        </p:nvSpPr>
        <p:spPr/>
        <p:txBody>
          <a:bodyPr/>
          <a:lstStyle>
            <a:lvl1pPr>
              <a:defRPr/>
            </a:lvl1pPr>
          </a:lstStyle>
          <a:p>
            <a:pPr>
              <a:defRPr/>
            </a:pPr>
            <a:r>
              <a:rPr lang="en-US"/>
              <a:t> </a:t>
            </a:r>
            <a:fld id="{A1820A23-A6B9-4383-936E-4376859D8376}" type="slidenum">
              <a:rPr lang="en-US" b="1"/>
              <a:pPr>
                <a:defRPr/>
              </a:pPr>
              <a:t>‹#›</a:t>
            </a:fld>
            <a:endParaRPr lang="en-US" b="1"/>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subtitle, text, table and bulleted captions">
    <p:spTree>
      <p:nvGrpSpPr>
        <p:cNvPr id="1" name=""/>
        <p:cNvGrpSpPr/>
        <p:nvPr/>
      </p:nvGrpSpPr>
      <p:grpSpPr>
        <a:xfrm>
          <a:off x="0" y="0"/>
          <a:ext cx="0" cy="0"/>
          <a:chOff x="0" y="0"/>
          <a:chExt cx="0" cy="0"/>
        </a:xfrm>
      </p:grpSpPr>
      <p:cxnSp>
        <p:nvCxnSpPr>
          <p:cNvPr id="7" name="Straight Connector 6"/>
          <p:cNvCxnSpPr/>
          <p:nvPr userDrawn="1"/>
        </p:nvCxnSpPr>
        <p:spPr>
          <a:xfrm>
            <a:off x="358775" y="6483350"/>
            <a:ext cx="8431213"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sp>
        <p:nvSpPr>
          <p:cNvPr id="8" name="Rectangle 7"/>
          <p:cNvSpPr/>
          <p:nvPr userDrawn="1"/>
        </p:nvSpPr>
        <p:spPr>
          <a:xfrm>
            <a:off x="358775" y="0"/>
            <a:ext cx="8431213" cy="12858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latin typeface="Arial"/>
            </a:endParaRPr>
          </a:p>
        </p:txBody>
      </p:sp>
      <p:pic>
        <p:nvPicPr>
          <p:cNvPr id="9" name="Picture 2" descr="\\psf\Host\Volumes\johbee\Documents\01_Freelance_Design\Siegel+Gale\Aricent\050211_ArcntLogos_Screen\ArcntGrp_Logo_Screen\ArcntGrp_Logo_RGB_Tm.png"/>
          <p:cNvPicPr>
            <a:picLocks noChangeAspect="1" noChangeArrowheads="1"/>
          </p:cNvPicPr>
          <p:nvPr userDrawn="1"/>
        </p:nvPicPr>
        <p:blipFill>
          <a:blip r:embed="rId2"/>
          <a:srcRect/>
          <a:stretch>
            <a:fillRect/>
          </a:stretch>
        </p:blipFill>
        <p:spPr bwMode="auto">
          <a:xfrm>
            <a:off x="352425" y="6584950"/>
            <a:ext cx="1171575" cy="92075"/>
          </a:xfrm>
          <a:prstGeom prst="rect">
            <a:avLst/>
          </a:prstGeom>
          <a:noFill/>
          <a:ln w="9525">
            <a:noFill/>
            <a:miter lim="800000"/>
            <a:headEnd/>
            <a:tailEnd/>
          </a:ln>
        </p:spPr>
      </p:pic>
      <p:sp>
        <p:nvSpPr>
          <p:cNvPr id="3" name="Content Placeholder 2"/>
          <p:cNvSpPr>
            <a:spLocks noGrp="1"/>
          </p:cNvSpPr>
          <p:nvPr>
            <p:ph idx="1"/>
          </p:nvPr>
        </p:nvSpPr>
        <p:spPr>
          <a:xfrm>
            <a:off x="109999" y="1619898"/>
            <a:ext cx="5459487" cy="1251434"/>
          </a:xfrm>
        </p:spPr>
        <p:txBody>
          <a:bodyPr/>
          <a:lstStyle>
            <a:lvl1pPr>
              <a:defRPr sz="1400"/>
            </a:lvl1pPr>
            <a:lvl2pPr>
              <a:defRPr sz="1400"/>
            </a:lvl2pPr>
            <a:lvl3pPr>
              <a:defRPr sz="1200"/>
            </a:lvl3pPr>
            <a:lvl4pPr>
              <a:defRPr sz="1200"/>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able Placeholder 4"/>
          <p:cNvSpPr>
            <a:spLocks noGrp="1"/>
          </p:cNvSpPr>
          <p:nvPr>
            <p:ph type="tbl" sz="quarter" idx="13"/>
          </p:nvPr>
        </p:nvSpPr>
        <p:spPr>
          <a:xfrm>
            <a:off x="358775" y="2917825"/>
            <a:ext cx="5199063" cy="3502025"/>
          </a:xfrm>
        </p:spPr>
        <p:txBody>
          <a:bodyPr rtlCol="0">
            <a:normAutofit/>
          </a:bodyPr>
          <a:lstStyle/>
          <a:p>
            <a:pPr lvl="0"/>
            <a:r>
              <a:rPr lang="en-US" noProof="0" smtClean="0"/>
              <a:t>Click icon to add table</a:t>
            </a:r>
            <a:endParaRPr lang="en-US" noProof="0" dirty="0"/>
          </a:p>
        </p:txBody>
      </p:sp>
      <p:sp>
        <p:nvSpPr>
          <p:cNvPr id="10" name="Text Placeholder 9"/>
          <p:cNvSpPr>
            <a:spLocks noGrp="1"/>
          </p:cNvSpPr>
          <p:nvPr>
            <p:ph type="body" sz="quarter" idx="14"/>
          </p:nvPr>
        </p:nvSpPr>
        <p:spPr>
          <a:xfrm>
            <a:off x="6016438" y="2990850"/>
            <a:ext cx="2771962" cy="3429000"/>
          </a:xfrm>
        </p:spPr>
        <p:txBody>
          <a:bodyPr>
            <a:normAutofit/>
          </a:bodyPr>
          <a:lstStyle>
            <a:lvl1pPr>
              <a:lnSpc>
                <a:spcPct val="110000"/>
              </a:lnSpc>
              <a:defRPr sz="1400"/>
            </a:lvl1pPr>
            <a:lvl2pPr marL="157163" indent="-100013">
              <a:lnSpc>
                <a:spcPct val="110000"/>
              </a:lnSpc>
              <a:defRPr sz="1400"/>
            </a:lvl2pPr>
            <a:lvl3pPr marL="284163" indent="-112713">
              <a:defRPr sz="1400"/>
            </a:lvl3pPr>
            <a:lvl4pPr marL="458788" indent="-115888">
              <a:defRPr sz="1200"/>
            </a:lvl4pPr>
            <a:lvl5pPr>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7" name="Text Placeholder 10"/>
          <p:cNvSpPr>
            <a:spLocks noGrp="1"/>
          </p:cNvSpPr>
          <p:nvPr>
            <p:ph type="body" sz="quarter" idx="12"/>
          </p:nvPr>
        </p:nvSpPr>
        <p:spPr>
          <a:xfrm>
            <a:off x="244759" y="719340"/>
            <a:ext cx="8556919" cy="631875"/>
          </a:xfrm>
        </p:spPr>
        <p:txBody>
          <a:bodyPr tIns="100584">
            <a:noAutofit/>
          </a:bodyPr>
          <a:lstStyle>
            <a:lvl1pPr marL="0" indent="0">
              <a:lnSpc>
                <a:spcPct val="85000"/>
              </a:lnSpc>
              <a:spcBef>
                <a:spcPts val="0"/>
              </a:spcBef>
              <a:defRPr sz="3400" b="0">
                <a:solidFill>
                  <a:schemeClr val="accent6"/>
                </a:solidFill>
                <a:latin typeface="Arial"/>
              </a:defRPr>
            </a:lvl1pPr>
          </a:lstStyle>
          <a:p>
            <a:pPr lvl="0"/>
            <a:r>
              <a:rPr lang="en-US" smtClean="0"/>
              <a:t>Click to edit Master text styles</a:t>
            </a:r>
          </a:p>
        </p:txBody>
      </p:sp>
      <p:sp>
        <p:nvSpPr>
          <p:cNvPr id="12" name="Title 5"/>
          <p:cNvSpPr>
            <a:spLocks noGrp="1"/>
          </p:cNvSpPr>
          <p:nvPr>
            <p:ph type="title"/>
          </p:nvPr>
        </p:nvSpPr>
        <p:spPr>
          <a:xfrm>
            <a:off x="342563" y="372748"/>
            <a:ext cx="8469133" cy="465937"/>
          </a:xfrm>
        </p:spPr>
        <p:txBody>
          <a:bodyPr/>
          <a:lstStyle/>
          <a:p>
            <a:r>
              <a:rPr lang="en-US" smtClean="0"/>
              <a:t>Click to edit Master title style</a:t>
            </a:r>
            <a:endParaRPr lang="en-US" dirty="0"/>
          </a:p>
        </p:txBody>
      </p:sp>
      <p:sp>
        <p:nvSpPr>
          <p:cNvPr id="11" name="Footer Placeholder 3"/>
          <p:cNvSpPr>
            <a:spLocks noGrp="1"/>
          </p:cNvSpPr>
          <p:nvPr>
            <p:ph type="ftr" sz="quarter" idx="15"/>
          </p:nvPr>
        </p:nvSpPr>
        <p:spPr/>
        <p:txBody>
          <a:bodyPr/>
          <a:lstStyle>
            <a:lvl1pPr>
              <a:defRPr>
                <a:latin typeface="Arial"/>
              </a:defRPr>
            </a:lvl1pPr>
          </a:lstStyle>
          <a:p>
            <a:pPr>
              <a:defRPr/>
            </a:pPr>
            <a:r>
              <a:rPr lang="en-US"/>
              <a:t>Proprietary &amp; Confidential. ©</a:t>
            </a:r>
            <a:r>
              <a:rPr lang="en-US" err="1"/>
              <a:t>Aricent</a:t>
            </a:r>
            <a:r>
              <a:rPr lang="en-US"/>
              <a:t> Group 2011</a:t>
            </a:r>
          </a:p>
        </p:txBody>
      </p:sp>
      <p:sp>
        <p:nvSpPr>
          <p:cNvPr id="13" name="Slide Number Placeholder 5"/>
          <p:cNvSpPr>
            <a:spLocks noGrp="1"/>
          </p:cNvSpPr>
          <p:nvPr>
            <p:ph type="sldNum" sz="quarter" idx="16"/>
          </p:nvPr>
        </p:nvSpPr>
        <p:spPr/>
        <p:txBody>
          <a:bodyPr/>
          <a:lstStyle>
            <a:lvl1pPr>
              <a:defRPr/>
            </a:lvl1pPr>
          </a:lstStyle>
          <a:p>
            <a:pPr>
              <a:defRPr/>
            </a:pPr>
            <a:r>
              <a:rPr lang="en-US"/>
              <a:t> </a:t>
            </a:r>
            <a:fld id="{F6D380E9-2855-4ECF-BD36-E08780092203}" type="slidenum">
              <a:rPr lang="en-US" b="1"/>
              <a:pPr>
                <a:defRPr/>
              </a:pPr>
              <a:t>‹#›</a:t>
            </a:fld>
            <a:endParaRPr lang="en-US" b="1"/>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About Aricent Group">
    <p:spTree>
      <p:nvGrpSpPr>
        <p:cNvPr id="1" name=""/>
        <p:cNvGrpSpPr/>
        <p:nvPr/>
      </p:nvGrpSpPr>
      <p:grpSpPr>
        <a:xfrm>
          <a:off x="0" y="0"/>
          <a:ext cx="0" cy="0"/>
          <a:chOff x="0" y="0"/>
          <a:chExt cx="0" cy="0"/>
        </a:xfrm>
      </p:grpSpPr>
      <p:cxnSp>
        <p:nvCxnSpPr>
          <p:cNvPr id="8" name="Straight Connector 7"/>
          <p:cNvCxnSpPr/>
          <p:nvPr userDrawn="1"/>
        </p:nvCxnSpPr>
        <p:spPr>
          <a:xfrm>
            <a:off x="358775" y="6483350"/>
            <a:ext cx="8431213"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Rectangle 8"/>
          <p:cNvSpPr/>
          <p:nvPr userDrawn="1"/>
        </p:nvSpPr>
        <p:spPr>
          <a:xfrm>
            <a:off x="358775" y="0"/>
            <a:ext cx="8431213" cy="12858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latin typeface="Arial"/>
            </a:endParaRPr>
          </a:p>
        </p:txBody>
      </p:sp>
      <p:pic>
        <p:nvPicPr>
          <p:cNvPr id="11" name="Picture 2" descr="\\psf\Host\Volumes\johbee\Documents\01_Freelance_Design\Siegel+Gale\Aricent\050211_ArcntLogos_Screen\ArcntGrp_Logo_Screen\ArcntGrp_Logo_RGB_Tm.png"/>
          <p:cNvPicPr>
            <a:picLocks noChangeAspect="1" noChangeArrowheads="1"/>
          </p:cNvPicPr>
          <p:nvPr userDrawn="1"/>
        </p:nvPicPr>
        <p:blipFill>
          <a:blip r:embed="rId2"/>
          <a:srcRect/>
          <a:stretch>
            <a:fillRect/>
          </a:stretch>
        </p:blipFill>
        <p:spPr bwMode="auto">
          <a:xfrm>
            <a:off x="352425" y="6584950"/>
            <a:ext cx="1171575" cy="92075"/>
          </a:xfrm>
          <a:prstGeom prst="rect">
            <a:avLst/>
          </a:prstGeom>
          <a:noFill/>
          <a:ln w="9525">
            <a:noFill/>
            <a:miter lim="800000"/>
            <a:headEnd/>
            <a:tailEnd/>
          </a:ln>
        </p:spPr>
      </p:pic>
      <p:sp>
        <p:nvSpPr>
          <p:cNvPr id="16" name="Table Placeholder 4"/>
          <p:cNvSpPr>
            <a:spLocks noGrp="1"/>
          </p:cNvSpPr>
          <p:nvPr>
            <p:ph type="tbl" sz="quarter" idx="18"/>
          </p:nvPr>
        </p:nvSpPr>
        <p:spPr>
          <a:xfrm>
            <a:off x="5974292" y="2788358"/>
            <a:ext cx="2807758" cy="2244018"/>
          </a:xfrm>
        </p:spPr>
        <p:txBody>
          <a:bodyPr rtlCol="0">
            <a:normAutofit/>
          </a:bodyPr>
          <a:lstStyle/>
          <a:p>
            <a:pPr lvl="0"/>
            <a:r>
              <a:rPr lang="en-US" noProof="0" smtClean="0"/>
              <a:t>Click icon to add table</a:t>
            </a:r>
            <a:endParaRPr lang="en-US" noProof="0"/>
          </a:p>
        </p:txBody>
      </p:sp>
      <p:sp>
        <p:nvSpPr>
          <p:cNvPr id="3" name="Content Placeholder 2"/>
          <p:cNvSpPr>
            <a:spLocks noGrp="1"/>
          </p:cNvSpPr>
          <p:nvPr>
            <p:ph idx="1"/>
          </p:nvPr>
        </p:nvSpPr>
        <p:spPr>
          <a:xfrm>
            <a:off x="109999" y="1155700"/>
            <a:ext cx="8672051" cy="1508478"/>
          </a:xfrm>
        </p:spPr>
        <p:txBody>
          <a:bodyPr/>
          <a:lstStyle>
            <a:lvl1pPr>
              <a:defRPr sz="1400"/>
            </a:lvl1pPr>
            <a:lvl2pPr>
              <a:defRPr sz="1400"/>
            </a:lvl2pPr>
            <a:lvl3pPr>
              <a:defRPr sz="1200"/>
            </a:lvl3pPr>
            <a:lvl4pPr>
              <a:defRPr sz="1200"/>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able Placeholder 4"/>
          <p:cNvSpPr>
            <a:spLocks noGrp="1"/>
          </p:cNvSpPr>
          <p:nvPr>
            <p:ph type="tbl" sz="quarter" idx="13"/>
          </p:nvPr>
        </p:nvSpPr>
        <p:spPr>
          <a:xfrm>
            <a:off x="358776" y="2788358"/>
            <a:ext cx="2807758" cy="2244018"/>
          </a:xfrm>
        </p:spPr>
        <p:txBody>
          <a:bodyPr rtlCol="0">
            <a:normAutofit/>
          </a:bodyPr>
          <a:lstStyle/>
          <a:p>
            <a:pPr lvl="0"/>
            <a:r>
              <a:rPr lang="en-US" noProof="0" smtClean="0"/>
              <a:t>Click icon to add table</a:t>
            </a:r>
            <a:endParaRPr lang="en-US" noProof="0"/>
          </a:p>
        </p:txBody>
      </p:sp>
      <p:sp>
        <p:nvSpPr>
          <p:cNvPr id="10" name="Text Placeholder 9"/>
          <p:cNvSpPr>
            <a:spLocks noGrp="1"/>
          </p:cNvSpPr>
          <p:nvPr>
            <p:ph type="body" sz="quarter" idx="14"/>
          </p:nvPr>
        </p:nvSpPr>
        <p:spPr>
          <a:xfrm>
            <a:off x="6016438" y="4340224"/>
            <a:ext cx="2771962" cy="692151"/>
          </a:xfrm>
        </p:spPr>
        <p:txBody>
          <a:bodyPr lIns="0" anchor="ctr">
            <a:noAutofit/>
          </a:bodyPr>
          <a:lstStyle>
            <a:lvl1pPr algn="ctr">
              <a:lnSpc>
                <a:spcPct val="110000"/>
              </a:lnSpc>
              <a:defRPr sz="2000" b="1">
                <a:solidFill>
                  <a:schemeClr val="accent6"/>
                </a:solidFill>
              </a:defRPr>
            </a:lvl1pPr>
            <a:lvl2pPr marL="157163" indent="-100013">
              <a:lnSpc>
                <a:spcPct val="110000"/>
              </a:lnSpc>
              <a:defRPr sz="1200"/>
            </a:lvl2pPr>
            <a:lvl3pPr marL="284163" indent="-112713">
              <a:defRPr sz="1100"/>
            </a:lvl3pPr>
            <a:lvl4pPr marL="458788" indent="-115888">
              <a:defRPr sz="1050"/>
            </a:lvl4pPr>
            <a:lvl5pPr>
              <a:defRPr sz="800"/>
            </a:lvl5pPr>
          </a:lstStyle>
          <a:p>
            <a:pPr lvl="0"/>
            <a:r>
              <a:rPr lang="en-US" smtClean="0"/>
              <a:t>Click to edit Master text styles</a:t>
            </a:r>
          </a:p>
        </p:txBody>
      </p:sp>
      <p:sp>
        <p:nvSpPr>
          <p:cNvPr id="12" name="Title 5"/>
          <p:cNvSpPr>
            <a:spLocks noGrp="1"/>
          </p:cNvSpPr>
          <p:nvPr>
            <p:ph type="title"/>
          </p:nvPr>
        </p:nvSpPr>
        <p:spPr>
          <a:xfrm>
            <a:off x="342563" y="372748"/>
            <a:ext cx="8469133" cy="465937"/>
          </a:xfrm>
        </p:spPr>
        <p:txBody>
          <a:bodyPr/>
          <a:lstStyle/>
          <a:p>
            <a:r>
              <a:rPr lang="en-US" smtClean="0"/>
              <a:t>Click to edit Master title style</a:t>
            </a:r>
            <a:endParaRPr lang="en-US" dirty="0"/>
          </a:p>
        </p:txBody>
      </p:sp>
      <p:sp>
        <p:nvSpPr>
          <p:cNvPr id="14" name="Table Placeholder 4"/>
          <p:cNvSpPr>
            <a:spLocks noGrp="1"/>
          </p:cNvSpPr>
          <p:nvPr>
            <p:ph type="tbl" sz="quarter" idx="17"/>
          </p:nvPr>
        </p:nvSpPr>
        <p:spPr>
          <a:xfrm>
            <a:off x="3166534" y="2788358"/>
            <a:ext cx="2807758" cy="2244018"/>
          </a:xfrm>
        </p:spPr>
        <p:txBody>
          <a:bodyPr rtlCol="0">
            <a:normAutofit/>
          </a:bodyPr>
          <a:lstStyle/>
          <a:p>
            <a:pPr lvl="0"/>
            <a:r>
              <a:rPr lang="en-US" noProof="0" smtClean="0"/>
              <a:t>Click icon to add table</a:t>
            </a:r>
            <a:endParaRPr lang="en-US" noProof="0"/>
          </a:p>
        </p:txBody>
      </p:sp>
      <p:sp>
        <p:nvSpPr>
          <p:cNvPr id="13" name="Footer Placeholder 3"/>
          <p:cNvSpPr>
            <a:spLocks noGrp="1"/>
          </p:cNvSpPr>
          <p:nvPr>
            <p:ph type="ftr" sz="quarter" idx="19"/>
          </p:nvPr>
        </p:nvSpPr>
        <p:spPr/>
        <p:txBody>
          <a:bodyPr/>
          <a:lstStyle>
            <a:lvl1pPr>
              <a:defRPr>
                <a:latin typeface="Arial"/>
              </a:defRPr>
            </a:lvl1pPr>
          </a:lstStyle>
          <a:p>
            <a:pPr>
              <a:defRPr/>
            </a:pPr>
            <a:r>
              <a:rPr lang="en-US"/>
              <a:t>Proprietary &amp; Confidential. ©</a:t>
            </a:r>
            <a:r>
              <a:rPr lang="en-US" err="1"/>
              <a:t>Aricent</a:t>
            </a:r>
            <a:r>
              <a:rPr lang="en-US"/>
              <a:t> Group 2011</a:t>
            </a:r>
          </a:p>
        </p:txBody>
      </p:sp>
      <p:sp>
        <p:nvSpPr>
          <p:cNvPr id="15" name="Slide Number Placeholder 5"/>
          <p:cNvSpPr>
            <a:spLocks noGrp="1"/>
          </p:cNvSpPr>
          <p:nvPr>
            <p:ph type="sldNum" sz="quarter" idx="20"/>
          </p:nvPr>
        </p:nvSpPr>
        <p:spPr/>
        <p:txBody>
          <a:bodyPr/>
          <a:lstStyle>
            <a:lvl1pPr>
              <a:defRPr/>
            </a:lvl1pPr>
          </a:lstStyle>
          <a:p>
            <a:pPr>
              <a:defRPr/>
            </a:pPr>
            <a:r>
              <a:rPr lang="en-US"/>
              <a:t> </a:t>
            </a:r>
            <a:fld id="{F6FA709A-5AFE-4640-91EC-94D8D01594C1}" type="slidenum">
              <a:rPr lang="en-US" b="1"/>
              <a:pPr>
                <a:defRPr/>
              </a:pPr>
              <a:t>‹#›</a:t>
            </a:fld>
            <a:endParaRPr lang="en-US" b="1"/>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subtitle, chart, text, keylines">
    <p:spTree>
      <p:nvGrpSpPr>
        <p:cNvPr id="1" name=""/>
        <p:cNvGrpSpPr/>
        <p:nvPr/>
      </p:nvGrpSpPr>
      <p:grpSpPr>
        <a:xfrm>
          <a:off x="0" y="0"/>
          <a:ext cx="0" cy="0"/>
          <a:chOff x="0" y="0"/>
          <a:chExt cx="0" cy="0"/>
        </a:xfrm>
      </p:grpSpPr>
      <p:cxnSp>
        <p:nvCxnSpPr>
          <p:cNvPr id="6" name="Straight Connector 5"/>
          <p:cNvCxnSpPr/>
          <p:nvPr userDrawn="1"/>
        </p:nvCxnSpPr>
        <p:spPr>
          <a:xfrm>
            <a:off x="358775" y="6483350"/>
            <a:ext cx="8431213"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userDrawn="1"/>
        </p:nvCxnSpPr>
        <p:spPr>
          <a:xfrm>
            <a:off x="358775" y="2347913"/>
            <a:ext cx="4125913"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userDrawn="1"/>
        </p:nvCxnSpPr>
        <p:spPr>
          <a:xfrm>
            <a:off x="5738813" y="2347913"/>
            <a:ext cx="3052762"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Rectangle 8"/>
          <p:cNvSpPr/>
          <p:nvPr userDrawn="1"/>
        </p:nvSpPr>
        <p:spPr>
          <a:xfrm>
            <a:off x="358775" y="0"/>
            <a:ext cx="8431213" cy="12858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latin typeface="Arial"/>
            </a:endParaRPr>
          </a:p>
        </p:txBody>
      </p:sp>
      <p:pic>
        <p:nvPicPr>
          <p:cNvPr id="10" name="Picture 2" descr="\\psf\Host\Volumes\johbee\Documents\01_Freelance_Design\Siegel+Gale\Aricent\050211_ArcntLogos_Screen\ArcntGrp_Logo_Screen\ArcntGrp_Logo_RGB_Tm.png"/>
          <p:cNvPicPr>
            <a:picLocks noChangeAspect="1" noChangeArrowheads="1"/>
          </p:cNvPicPr>
          <p:nvPr userDrawn="1"/>
        </p:nvPicPr>
        <p:blipFill>
          <a:blip r:embed="rId2"/>
          <a:srcRect/>
          <a:stretch>
            <a:fillRect/>
          </a:stretch>
        </p:blipFill>
        <p:spPr bwMode="auto">
          <a:xfrm>
            <a:off x="352425" y="6584950"/>
            <a:ext cx="1171575" cy="92075"/>
          </a:xfrm>
          <a:prstGeom prst="rect">
            <a:avLst/>
          </a:prstGeom>
          <a:noFill/>
          <a:ln w="9525">
            <a:noFill/>
            <a:miter lim="800000"/>
            <a:headEnd/>
            <a:tailEnd/>
          </a:ln>
        </p:spPr>
      </p:pic>
      <p:sp>
        <p:nvSpPr>
          <p:cNvPr id="3" name="Content Placeholder 2"/>
          <p:cNvSpPr>
            <a:spLocks noGrp="1"/>
          </p:cNvSpPr>
          <p:nvPr>
            <p:ph idx="1"/>
          </p:nvPr>
        </p:nvSpPr>
        <p:spPr>
          <a:xfrm>
            <a:off x="5530532" y="2372684"/>
            <a:ext cx="3261934" cy="4047166"/>
          </a:xfrm>
        </p:spPr>
        <p:txBody>
          <a:bodyPr/>
          <a:lstStyle>
            <a:lvl1pPr marL="111125" indent="0">
              <a:lnSpc>
                <a:spcPct val="110000"/>
              </a:lnSpc>
              <a:defRPr sz="1200" b="1"/>
            </a:lvl1pPr>
            <a:lvl2pPr marL="112713" indent="-112713">
              <a:lnSpc>
                <a:spcPct val="110000"/>
              </a:lnSpc>
              <a:spcAft>
                <a:spcPts val="800"/>
              </a:spcAft>
              <a:defRPr sz="1200"/>
            </a:lvl2pPr>
            <a:lvl3pPr marL="285750" indent="-114300">
              <a:lnSpc>
                <a:spcPct val="110000"/>
              </a:lnSpc>
              <a:spcAft>
                <a:spcPts val="0"/>
              </a:spcAft>
              <a:defRPr sz="1200"/>
            </a:lvl3pPr>
            <a:lvl4pPr marL="458788" indent="-115888">
              <a:lnSpc>
                <a:spcPct val="110000"/>
              </a:lnSpc>
              <a:spcAft>
                <a:spcPts val="0"/>
              </a:spcAft>
              <a:defRPr sz="1200"/>
            </a:lvl4pPr>
            <a:lvl5pPr marL="627063" indent="-119063">
              <a:lnSpc>
                <a:spcPct val="110000"/>
              </a:lnSpc>
              <a:spcBef>
                <a:spcPts val="0"/>
              </a:spcBef>
              <a:spcAft>
                <a:spcPts val="0"/>
              </a:spcAf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Chart Placeholder 13"/>
          <p:cNvSpPr>
            <a:spLocks noGrp="1"/>
          </p:cNvSpPr>
          <p:nvPr>
            <p:ph type="chart" sz="quarter" idx="13"/>
          </p:nvPr>
        </p:nvSpPr>
        <p:spPr>
          <a:xfrm>
            <a:off x="358775" y="2373313"/>
            <a:ext cx="4306888" cy="4046537"/>
          </a:xfrm>
        </p:spPr>
        <p:txBody>
          <a:bodyPr rtlCol="0">
            <a:normAutofit/>
          </a:bodyPr>
          <a:lstStyle/>
          <a:p>
            <a:pPr lvl="0"/>
            <a:r>
              <a:rPr lang="en-US" noProof="0" smtClean="0"/>
              <a:t>Click icon to add chart</a:t>
            </a:r>
            <a:endParaRPr lang="en-US" noProof="0"/>
          </a:p>
        </p:txBody>
      </p:sp>
      <p:sp>
        <p:nvSpPr>
          <p:cNvPr id="18" name="Text Placeholder 10"/>
          <p:cNvSpPr>
            <a:spLocks noGrp="1"/>
          </p:cNvSpPr>
          <p:nvPr>
            <p:ph type="body" sz="quarter" idx="12"/>
          </p:nvPr>
        </p:nvSpPr>
        <p:spPr>
          <a:xfrm>
            <a:off x="244759" y="719340"/>
            <a:ext cx="8556919" cy="631875"/>
          </a:xfrm>
        </p:spPr>
        <p:txBody>
          <a:bodyPr tIns="100584">
            <a:noAutofit/>
          </a:bodyPr>
          <a:lstStyle>
            <a:lvl1pPr marL="0" indent="0">
              <a:lnSpc>
                <a:spcPct val="85000"/>
              </a:lnSpc>
              <a:spcBef>
                <a:spcPts val="0"/>
              </a:spcBef>
              <a:defRPr sz="3400" b="0">
                <a:solidFill>
                  <a:schemeClr val="accent6"/>
                </a:solidFill>
                <a:latin typeface="Arial"/>
              </a:defRPr>
            </a:lvl1pPr>
          </a:lstStyle>
          <a:p>
            <a:pPr lvl="0"/>
            <a:r>
              <a:rPr lang="en-US" smtClean="0"/>
              <a:t>Click to edit Master text styles</a:t>
            </a:r>
          </a:p>
        </p:txBody>
      </p:sp>
      <p:sp>
        <p:nvSpPr>
          <p:cNvPr id="16" name="Title 5"/>
          <p:cNvSpPr>
            <a:spLocks noGrp="1"/>
          </p:cNvSpPr>
          <p:nvPr>
            <p:ph type="title"/>
          </p:nvPr>
        </p:nvSpPr>
        <p:spPr>
          <a:xfrm>
            <a:off x="342563" y="372748"/>
            <a:ext cx="8469133" cy="465937"/>
          </a:xfrm>
        </p:spPr>
        <p:txBody>
          <a:bodyPr/>
          <a:lstStyle/>
          <a:p>
            <a:r>
              <a:rPr lang="en-US" smtClean="0"/>
              <a:t>Click to edit Master title style</a:t>
            </a:r>
            <a:endParaRPr lang="en-US" dirty="0"/>
          </a:p>
        </p:txBody>
      </p:sp>
      <p:sp>
        <p:nvSpPr>
          <p:cNvPr id="11" name="Footer Placeholder 3"/>
          <p:cNvSpPr>
            <a:spLocks noGrp="1"/>
          </p:cNvSpPr>
          <p:nvPr>
            <p:ph type="ftr" sz="quarter" idx="14"/>
          </p:nvPr>
        </p:nvSpPr>
        <p:spPr/>
        <p:txBody>
          <a:bodyPr/>
          <a:lstStyle>
            <a:lvl1pPr>
              <a:defRPr>
                <a:latin typeface="Arial"/>
              </a:defRPr>
            </a:lvl1pPr>
          </a:lstStyle>
          <a:p>
            <a:pPr>
              <a:defRPr/>
            </a:pPr>
            <a:r>
              <a:rPr lang="en-US"/>
              <a:t>Proprietary &amp; Confidential. ©</a:t>
            </a:r>
            <a:r>
              <a:rPr lang="en-US" err="1"/>
              <a:t>Aricent</a:t>
            </a:r>
            <a:r>
              <a:rPr lang="en-US"/>
              <a:t> Group 2011</a:t>
            </a:r>
          </a:p>
        </p:txBody>
      </p:sp>
      <p:sp>
        <p:nvSpPr>
          <p:cNvPr id="12" name="Slide Number Placeholder 5"/>
          <p:cNvSpPr>
            <a:spLocks noGrp="1"/>
          </p:cNvSpPr>
          <p:nvPr>
            <p:ph type="sldNum" sz="quarter" idx="15"/>
          </p:nvPr>
        </p:nvSpPr>
        <p:spPr/>
        <p:txBody>
          <a:bodyPr/>
          <a:lstStyle>
            <a:lvl1pPr>
              <a:defRPr/>
            </a:lvl1pPr>
          </a:lstStyle>
          <a:p>
            <a:pPr>
              <a:defRPr/>
            </a:pPr>
            <a:r>
              <a:rPr lang="en-US"/>
              <a:t> </a:t>
            </a:r>
            <a:fld id="{398A081A-870A-4439-ADA7-11552EAB8CF2}" type="slidenum">
              <a:rPr lang="en-US" b="1"/>
              <a:pPr>
                <a:defRPr/>
              </a:pPr>
              <a:t>‹#›</a:t>
            </a:fld>
            <a:endParaRPr lang="en-US" b="1"/>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ubtitle, charts, keylines">
    <p:spTree>
      <p:nvGrpSpPr>
        <p:cNvPr id="1" name=""/>
        <p:cNvGrpSpPr/>
        <p:nvPr/>
      </p:nvGrpSpPr>
      <p:grpSpPr>
        <a:xfrm>
          <a:off x="0" y="0"/>
          <a:ext cx="0" cy="0"/>
          <a:chOff x="0" y="0"/>
          <a:chExt cx="0" cy="0"/>
        </a:xfrm>
      </p:grpSpPr>
      <p:cxnSp>
        <p:nvCxnSpPr>
          <p:cNvPr id="8" name="Straight Connector 7"/>
          <p:cNvCxnSpPr/>
          <p:nvPr userDrawn="1"/>
        </p:nvCxnSpPr>
        <p:spPr>
          <a:xfrm>
            <a:off x="358775" y="6483350"/>
            <a:ext cx="8431213"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358775" y="2879725"/>
            <a:ext cx="4125913"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a:off x="4665663" y="2879725"/>
            <a:ext cx="4125912"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Rectangle 11"/>
          <p:cNvSpPr/>
          <p:nvPr userDrawn="1"/>
        </p:nvSpPr>
        <p:spPr>
          <a:xfrm>
            <a:off x="358775" y="0"/>
            <a:ext cx="8431213" cy="12858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latin typeface="Arial"/>
            </a:endParaRPr>
          </a:p>
        </p:txBody>
      </p:sp>
      <p:pic>
        <p:nvPicPr>
          <p:cNvPr id="13" name="Picture 2" descr="\\psf\Host\Volumes\johbee\Documents\01_Freelance_Design\Siegel+Gale\Aricent\050211_ArcntLogos_Screen\ArcntGrp_Logo_Screen\ArcntGrp_Logo_RGB_Tm.png"/>
          <p:cNvPicPr>
            <a:picLocks noChangeAspect="1" noChangeArrowheads="1"/>
          </p:cNvPicPr>
          <p:nvPr userDrawn="1"/>
        </p:nvPicPr>
        <p:blipFill>
          <a:blip r:embed="rId2"/>
          <a:srcRect/>
          <a:stretch>
            <a:fillRect/>
          </a:stretch>
        </p:blipFill>
        <p:spPr bwMode="auto">
          <a:xfrm>
            <a:off x="352425" y="6584950"/>
            <a:ext cx="1171575" cy="92075"/>
          </a:xfrm>
          <a:prstGeom prst="rect">
            <a:avLst/>
          </a:prstGeom>
          <a:noFill/>
          <a:ln w="9525">
            <a:noFill/>
            <a:miter lim="800000"/>
            <a:headEnd/>
            <a:tailEnd/>
          </a:ln>
        </p:spPr>
      </p:pic>
      <p:sp>
        <p:nvSpPr>
          <p:cNvPr id="14" name="Chart Placeholder 13"/>
          <p:cNvSpPr>
            <a:spLocks noGrp="1"/>
          </p:cNvSpPr>
          <p:nvPr>
            <p:ph type="chart" sz="quarter" idx="13"/>
          </p:nvPr>
        </p:nvSpPr>
        <p:spPr>
          <a:xfrm>
            <a:off x="358775" y="2990850"/>
            <a:ext cx="4125913" cy="3429000"/>
          </a:xfrm>
        </p:spPr>
        <p:txBody>
          <a:bodyPr rtlCol="0">
            <a:normAutofit/>
          </a:bodyPr>
          <a:lstStyle/>
          <a:p>
            <a:pPr lvl="0"/>
            <a:r>
              <a:rPr lang="en-US" noProof="0" smtClean="0"/>
              <a:t>Click icon to add chart</a:t>
            </a:r>
            <a:endParaRPr lang="en-US" noProof="0"/>
          </a:p>
        </p:txBody>
      </p:sp>
      <p:sp>
        <p:nvSpPr>
          <p:cNvPr id="15" name="Chart Placeholder 13"/>
          <p:cNvSpPr>
            <a:spLocks noGrp="1"/>
          </p:cNvSpPr>
          <p:nvPr>
            <p:ph type="chart" sz="quarter" idx="14"/>
          </p:nvPr>
        </p:nvSpPr>
        <p:spPr>
          <a:xfrm>
            <a:off x="4665662" y="2990850"/>
            <a:ext cx="4125913" cy="3429000"/>
          </a:xfrm>
        </p:spPr>
        <p:txBody>
          <a:bodyPr rtlCol="0">
            <a:normAutofit/>
          </a:bodyPr>
          <a:lstStyle/>
          <a:p>
            <a:pPr lvl="0"/>
            <a:r>
              <a:rPr lang="en-US" noProof="0" smtClean="0"/>
              <a:t>Click icon to add chart</a:t>
            </a:r>
            <a:endParaRPr lang="en-US" noProof="0"/>
          </a:p>
        </p:txBody>
      </p:sp>
      <p:sp>
        <p:nvSpPr>
          <p:cNvPr id="10" name="Text Placeholder 9"/>
          <p:cNvSpPr>
            <a:spLocks noGrp="1"/>
          </p:cNvSpPr>
          <p:nvPr>
            <p:ph type="body" sz="quarter" idx="15"/>
          </p:nvPr>
        </p:nvSpPr>
        <p:spPr>
          <a:xfrm>
            <a:off x="358775" y="1700668"/>
            <a:ext cx="4125913" cy="1179071"/>
          </a:xfrm>
        </p:spPr>
        <p:txBody>
          <a:bodyPr lIns="0" anchor="b">
            <a:normAutofit/>
          </a:bodyPr>
          <a:lstStyle>
            <a:lvl1pPr marL="0" indent="0">
              <a:lnSpc>
                <a:spcPts val="1400"/>
              </a:lnSpc>
              <a:defRPr sz="1200" b="1"/>
            </a:lvl1pPr>
          </a:lstStyle>
          <a:p>
            <a:pPr lvl="0"/>
            <a:r>
              <a:rPr lang="en-US" smtClean="0"/>
              <a:t>Click to edit Master text styles</a:t>
            </a:r>
          </a:p>
        </p:txBody>
      </p:sp>
      <p:sp>
        <p:nvSpPr>
          <p:cNvPr id="16" name="Text Placeholder 9"/>
          <p:cNvSpPr>
            <a:spLocks noGrp="1"/>
          </p:cNvSpPr>
          <p:nvPr>
            <p:ph type="body" sz="quarter" idx="16"/>
          </p:nvPr>
        </p:nvSpPr>
        <p:spPr>
          <a:xfrm>
            <a:off x="4665663" y="1700213"/>
            <a:ext cx="4125913" cy="1179071"/>
          </a:xfrm>
        </p:spPr>
        <p:txBody>
          <a:bodyPr lIns="0" anchor="b">
            <a:normAutofit/>
          </a:bodyPr>
          <a:lstStyle>
            <a:lvl1pPr marL="0" indent="0" algn="l">
              <a:lnSpc>
                <a:spcPts val="1400"/>
              </a:lnSpc>
              <a:defRPr sz="1200" b="1"/>
            </a:lvl1pPr>
          </a:lstStyle>
          <a:p>
            <a:pPr lvl="0"/>
            <a:r>
              <a:rPr lang="en-US" smtClean="0"/>
              <a:t>Click to edit Master text styles</a:t>
            </a:r>
          </a:p>
        </p:txBody>
      </p:sp>
      <p:sp>
        <p:nvSpPr>
          <p:cNvPr id="20" name="Text Placeholder 10"/>
          <p:cNvSpPr>
            <a:spLocks noGrp="1"/>
          </p:cNvSpPr>
          <p:nvPr>
            <p:ph type="body" sz="quarter" idx="12"/>
          </p:nvPr>
        </p:nvSpPr>
        <p:spPr>
          <a:xfrm>
            <a:off x="244759" y="719340"/>
            <a:ext cx="8556919" cy="631875"/>
          </a:xfrm>
        </p:spPr>
        <p:txBody>
          <a:bodyPr tIns="100584">
            <a:noAutofit/>
          </a:bodyPr>
          <a:lstStyle>
            <a:lvl1pPr marL="0" indent="0">
              <a:lnSpc>
                <a:spcPct val="85000"/>
              </a:lnSpc>
              <a:spcBef>
                <a:spcPts val="0"/>
              </a:spcBef>
              <a:defRPr sz="3400" b="0">
                <a:solidFill>
                  <a:schemeClr val="accent6"/>
                </a:solidFill>
                <a:latin typeface="Arial"/>
              </a:defRPr>
            </a:lvl1pPr>
          </a:lstStyle>
          <a:p>
            <a:pPr lvl="0"/>
            <a:r>
              <a:rPr lang="en-US" smtClean="0"/>
              <a:t>Click to edit Master text styles</a:t>
            </a:r>
          </a:p>
        </p:txBody>
      </p:sp>
      <p:sp>
        <p:nvSpPr>
          <p:cNvPr id="18" name="Title 5"/>
          <p:cNvSpPr>
            <a:spLocks noGrp="1"/>
          </p:cNvSpPr>
          <p:nvPr>
            <p:ph type="title"/>
          </p:nvPr>
        </p:nvSpPr>
        <p:spPr>
          <a:xfrm>
            <a:off x="342563" y="372748"/>
            <a:ext cx="8469133" cy="465937"/>
          </a:xfrm>
        </p:spPr>
        <p:txBody>
          <a:bodyPr/>
          <a:lstStyle/>
          <a:p>
            <a:r>
              <a:rPr lang="en-US" smtClean="0"/>
              <a:t>Click to edit Master title style</a:t>
            </a:r>
            <a:endParaRPr lang="en-US" dirty="0"/>
          </a:p>
        </p:txBody>
      </p:sp>
      <p:sp>
        <p:nvSpPr>
          <p:cNvPr id="17" name="Footer Placeholder 2"/>
          <p:cNvSpPr>
            <a:spLocks noGrp="1"/>
          </p:cNvSpPr>
          <p:nvPr>
            <p:ph type="ftr" sz="quarter" idx="17"/>
          </p:nvPr>
        </p:nvSpPr>
        <p:spPr/>
        <p:txBody>
          <a:bodyPr/>
          <a:lstStyle>
            <a:lvl1pPr>
              <a:defRPr>
                <a:latin typeface="Arial"/>
              </a:defRPr>
            </a:lvl1pPr>
          </a:lstStyle>
          <a:p>
            <a:pPr>
              <a:defRPr/>
            </a:pPr>
            <a:r>
              <a:rPr lang="en-US"/>
              <a:t>Proprietary &amp; Confidential. ©</a:t>
            </a:r>
            <a:r>
              <a:rPr lang="en-US" err="1"/>
              <a:t>Aricent</a:t>
            </a:r>
            <a:r>
              <a:rPr lang="en-US"/>
              <a:t> Group 2011</a:t>
            </a:r>
          </a:p>
        </p:txBody>
      </p:sp>
      <p:sp>
        <p:nvSpPr>
          <p:cNvPr id="19" name="Slide Number Placeholder 3"/>
          <p:cNvSpPr>
            <a:spLocks noGrp="1"/>
          </p:cNvSpPr>
          <p:nvPr>
            <p:ph type="sldNum" sz="quarter" idx="18"/>
          </p:nvPr>
        </p:nvSpPr>
        <p:spPr/>
        <p:txBody>
          <a:bodyPr/>
          <a:lstStyle>
            <a:lvl1pPr>
              <a:defRPr/>
            </a:lvl1pPr>
          </a:lstStyle>
          <a:p>
            <a:pPr>
              <a:defRPr/>
            </a:pPr>
            <a:r>
              <a:rPr lang="en-US"/>
              <a:t> </a:t>
            </a:r>
            <a:fld id="{9F8B3EDF-8D19-414D-B51E-3972786AA086}" type="slidenum">
              <a:rPr lang="en-US" b="1"/>
              <a:pPr>
                <a:defRPr/>
              </a:pPr>
              <a:t>‹#›</a:t>
            </a:fld>
            <a:endParaRPr lang="en-US" b="1"/>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overlay, image, right text, keyline">
    <p:spTree>
      <p:nvGrpSpPr>
        <p:cNvPr id="1" name=""/>
        <p:cNvGrpSpPr/>
        <p:nvPr/>
      </p:nvGrpSpPr>
      <p:grpSpPr>
        <a:xfrm>
          <a:off x="0" y="0"/>
          <a:ext cx="0" cy="0"/>
          <a:chOff x="0" y="0"/>
          <a:chExt cx="0" cy="0"/>
        </a:xfrm>
      </p:grpSpPr>
      <p:cxnSp>
        <p:nvCxnSpPr>
          <p:cNvPr id="5" name="Straight Connector 4"/>
          <p:cNvCxnSpPr/>
          <p:nvPr userDrawn="1"/>
        </p:nvCxnSpPr>
        <p:spPr>
          <a:xfrm>
            <a:off x="358775" y="6483350"/>
            <a:ext cx="8431213"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pic>
        <p:nvPicPr>
          <p:cNvPr id="6" name="Picture 2" descr="\\psf\Host\Volumes\johbee\Documents\01_Freelance_Design\Siegel+Gale\Aricent\050211_ArcntLogos_Screen\ArcntGrp_Logo_Screen\ArcntGrp_Logo_RGB_Tm.png"/>
          <p:cNvPicPr>
            <a:picLocks noChangeAspect="1" noChangeArrowheads="1"/>
          </p:cNvPicPr>
          <p:nvPr userDrawn="1"/>
        </p:nvPicPr>
        <p:blipFill>
          <a:blip r:embed="rId2"/>
          <a:srcRect/>
          <a:stretch>
            <a:fillRect/>
          </a:stretch>
        </p:blipFill>
        <p:spPr bwMode="auto">
          <a:xfrm>
            <a:off x="352425" y="6584950"/>
            <a:ext cx="1171575" cy="92075"/>
          </a:xfrm>
          <a:prstGeom prst="rect">
            <a:avLst/>
          </a:prstGeom>
          <a:noFill/>
          <a:ln w="9525">
            <a:noFill/>
            <a:miter lim="800000"/>
            <a:headEnd/>
            <a:tailEnd/>
          </a:ln>
        </p:spPr>
      </p:pic>
      <p:sp>
        <p:nvSpPr>
          <p:cNvPr id="13" name="Picture Placeholder 12"/>
          <p:cNvSpPr>
            <a:spLocks noGrp="1"/>
          </p:cNvSpPr>
          <p:nvPr>
            <p:ph type="pic" sz="quarter" idx="12"/>
          </p:nvPr>
        </p:nvSpPr>
        <p:spPr>
          <a:xfrm>
            <a:off x="358775" y="261938"/>
            <a:ext cx="4657725" cy="6138862"/>
          </a:xfrm>
        </p:spPr>
        <p:txBody>
          <a:bodyPr rtlCol="0">
            <a:normAutofit/>
          </a:bodyPr>
          <a:lstStyle/>
          <a:p>
            <a:pPr lvl="0"/>
            <a:r>
              <a:rPr lang="en-US" noProof="0" smtClean="0"/>
              <a:t>Click icon to add picture</a:t>
            </a:r>
            <a:endParaRPr lang="en-US" noProof="0"/>
          </a:p>
        </p:txBody>
      </p:sp>
      <p:sp>
        <p:nvSpPr>
          <p:cNvPr id="2" name="Title 1"/>
          <p:cNvSpPr>
            <a:spLocks noGrp="1"/>
          </p:cNvSpPr>
          <p:nvPr>
            <p:ph type="title"/>
          </p:nvPr>
        </p:nvSpPr>
        <p:spPr>
          <a:xfrm>
            <a:off x="377" y="0"/>
            <a:ext cx="3411161" cy="1485172"/>
          </a:xfrm>
          <a:solidFill>
            <a:srgbClr val="FFFFFF">
              <a:alpha val="89804"/>
            </a:srgbClr>
          </a:solidFill>
        </p:spPr>
        <p:txBody>
          <a:bodyPr lIns="329184" tIns="365760">
            <a:normAutofit/>
          </a:bodyPr>
          <a:lstStyle>
            <a:lvl1pPr>
              <a:defRPr sz="3400" b="0">
                <a:latin typeface="Arial"/>
              </a:defRPr>
            </a:lvl1pPr>
          </a:lstStyle>
          <a:p>
            <a:r>
              <a:rPr lang="en-US" smtClean="0"/>
              <a:t>Click to edit Master title style</a:t>
            </a:r>
            <a:endParaRPr lang="en-US" dirty="0"/>
          </a:p>
        </p:txBody>
      </p:sp>
      <p:sp>
        <p:nvSpPr>
          <p:cNvPr id="3" name="Content Placeholder 2"/>
          <p:cNvSpPr>
            <a:spLocks noGrp="1"/>
          </p:cNvSpPr>
          <p:nvPr>
            <p:ph idx="1"/>
          </p:nvPr>
        </p:nvSpPr>
        <p:spPr>
          <a:xfrm>
            <a:off x="5554438" y="950236"/>
            <a:ext cx="3232194" cy="5173143"/>
          </a:xfrm>
          <a:noFill/>
        </p:spPr>
        <p:txBody>
          <a:bodyPr lIns="54864">
            <a:normAutofit/>
          </a:bodyPr>
          <a:lstStyle>
            <a:lvl1pPr marL="114300" indent="0">
              <a:lnSpc>
                <a:spcPct val="110000"/>
              </a:lnSpc>
              <a:spcBef>
                <a:spcPts val="0"/>
              </a:spcBef>
              <a:spcAft>
                <a:spcPts val="800"/>
              </a:spcAft>
              <a:defRPr sz="1200" b="1"/>
            </a:lvl1pPr>
            <a:lvl2pPr marL="114300" indent="-114300">
              <a:lnSpc>
                <a:spcPct val="110000"/>
              </a:lnSpc>
              <a:spcAft>
                <a:spcPts val="800"/>
              </a:spcAft>
              <a:defRPr sz="1200"/>
            </a:lvl2pPr>
            <a:lvl3pPr marL="344488" indent="-115888">
              <a:lnSpc>
                <a:spcPct val="110000"/>
              </a:lnSpc>
              <a:spcAft>
                <a:spcPts val="0"/>
              </a:spcAft>
              <a:defRPr sz="1200"/>
            </a:lvl3pPr>
            <a:lvl4pPr marL="569913" indent="-115888">
              <a:lnSpc>
                <a:spcPct val="110000"/>
              </a:lnSpc>
              <a:spcAft>
                <a:spcPts val="0"/>
              </a:spcAft>
              <a:defRPr sz="1200"/>
            </a:lvl4pPr>
            <a:lvl5pPr marL="801688" indent="-117475">
              <a:lnSpc>
                <a:spcPct val="110000"/>
              </a:lnSpc>
              <a:spcBef>
                <a:spcPts val="0"/>
              </a:spcBef>
              <a:spcAft>
                <a:spcPts val="0"/>
              </a:spcAft>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Footer Placeholder 3"/>
          <p:cNvSpPr>
            <a:spLocks noGrp="1"/>
          </p:cNvSpPr>
          <p:nvPr>
            <p:ph type="ftr" sz="quarter" idx="13"/>
          </p:nvPr>
        </p:nvSpPr>
        <p:spPr/>
        <p:txBody>
          <a:bodyPr/>
          <a:lstStyle>
            <a:lvl1pPr>
              <a:defRPr>
                <a:latin typeface="Arial"/>
              </a:defRPr>
            </a:lvl1pPr>
          </a:lstStyle>
          <a:p>
            <a:pPr>
              <a:defRPr/>
            </a:pPr>
            <a:r>
              <a:rPr lang="en-US"/>
              <a:t>Proprietary &amp; Confidential. ©</a:t>
            </a:r>
            <a:r>
              <a:rPr lang="en-US" err="1"/>
              <a:t>Aricent</a:t>
            </a:r>
            <a:r>
              <a:rPr lang="en-US"/>
              <a:t> Group 2011</a:t>
            </a:r>
          </a:p>
        </p:txBody>
      </p:sp>
      <p:sp>
        <p:nvSpPr>
          <p:cNvPr id="8" name="Slide Number Placeholder 5"/>
          <p:cNvSpPr>
            <a:spLocks noGrp="1"/>
          </p:cNvSpPr>
          <p:nvPr>
            <p:ph type="sldNum" sz="quarter" idx="14"/>
          </p:nvPr>
        </p:nvSpPr>
        <p:spPr/>
        <p:txBody>
          <a:bodyPr/>
          <a:lstStyle>
            <a:lvl1pPr>
              <a:defRPr/>
            </a:lvl1pPr>
          </a:lstStyle>
          <a:p>
            <a:pPr>
              <a:defRPr/>
            </a:pPr>
            <a:r>
              <a:rPr lang="en-US"/>
              <a:t> </a:t>
            </a:r>
            <a:fld id="{4C644BBE-8BD7-4978-B64E-D3944EFC4FB3}" type="slidenum">
              <a:rPr lang="en-US" b="1"/>
              <a:pPr>
                <a:defRPr/>
              </a:pPr>
              <a:t>‹#›</a:t>
            </a:fld>
            <a:endParaRPr lang="en-US" b="1"/>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Full background image, title and text overlay">
    <p:spTree>
      <p:nvGrpSpPr>
        <p:cNvPr id="1" name=""/>
        <p:cNvGrpSpPr/>
        <p:nvPr/>
      </p:nvGrpSpPr>
      <p:grpSpPr>
        <a:xfrm>
          <a:off x="0" y="0"/>
          <a:ext cx="0" cy="0"/>
          <a:chOff x="0" y="0"/>
          <a:chExt cx="0" cy="0"/>
        </a:xfrm>
      </p:grpSpPr>
      <p:cxnSp>
        <p:nvCxnSpPr>
          <p:cNvPr id="5" name="Straight Connector 4"/>
          <p:cNvCxnSpPr/>
          <p:nvPr userDrawn="1"/>
        </p:nvCxnSpPr>
        <p:spPr>
          <a:xfrm>
            <a:off x="358775" y="6483350"/>
            <a:ext cx="8431213"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pic>
        <p:nvPicPr>
          <p:cNvPr id="6" name="Picture 2" descr="\\psf\Host\Volumes\johbee\Documents\01_Freelance_Design\Siegel+Gale\Aricent\050211_ArcntLogos_Screen\ArcntGrp_Logo_Screen\ArcntGrp_Logo_RGB_Tm.png"/>
          <p:cNvPicPr>
            <a:picLocks noChangeAspect="1" noChangeArrowheads="1"/>
          </p:cNvPicPr>
          <p:nvPr userDrawn="1"/>
        </p:nvPicPr>
        <p:blipFill>
          <a:blip r:embed="rId2"/>
          <a:srcRect/>
          <a:stretch>
            <a:fillRect/>
          </a:stretch>
        </p:blipFill>
        <p:spPr bwMode="auto">
          <a:xfrm>
            <a:off x="352425" y="6584950"/>
            <a:ext cx="1171575" cy="92075"/>
          </a:xfrm>
          <a:prstGeom prst="rect">
            <a:avLst/>
          </a:prstGeom>
          <a:noFill/>
          <a:ln w="9525">
            <a:noFill/>
            <a:miter lim="800000"/>
            <a:headEnd/>
            <a:tailEnd/>
          </a:ln>
        </p:spPr>
      </p:pic>
      <p:sp>
        <p:nvSpPr>
          <p:cNvPr id="9" name="Picture Placeholder 8"/>
          <p:cNvSpPr>
            <a:spLocks noGrp="1"/>
          </p:cNvSpPr>
          <p:nvPr>
            <p:ph type="pic" sz="quarter" idx="12"/>
          </p:nvPr>
        </p:nvSpPr>
        <p:spPr>
          <a:xfrm>
            <a:off x="0" y="0"/>
            <a:ext cx="9144000" cy="6858000"/>
          </a:xfrm>
        </p:spPr>
        <p:txBody>
          <a:bodyPr rtlCol="0">
            <a:normAutofit/>
          </a:bodyPr>
          <a:lstStyle/>
          <a:p>
            <a:pPr lvl="0"/>
            <a:r>
              <a:rPr lang="en-US" noProof="0" smtClean="0"/>
              <a:t>Click icon to add picture</a:t>
            </a:r>
            <a:endParaRPr lang="en-US" noProof="0"/>
          </a:p>
        </p:txBody>
      </p:sp>
      <p:sp>
        <p:nvSpPr>
          <p:cNvPr id="2" name="Title 1"/>
          <p:cNvSpPr>
            <a:spLocks noGrp="1"/>
          </p:cNvSpPr>
          <p:nvPr>
            <p:ph type="title"/>
          </p:nvPr>
        </p:nvSpPr>
        <p:spPr>
          <a:xfrm>
            <a:off x="377" y="254176"/>
            <a:ext cx="3592136" cy="1182315"/>
          </a:xfrm>
          <a:solidFill>
            <a:srgbClr val="FFFFFF">
              <a:alpha val="89804"/>
            </a:srgbClr>
          </a:solidFill>
        </p:spPr>
        <p:txBody>
          <a:bodyPr lIns="329184" tIns="109728">
            <a:normAutofit/>
          </a:bodyPr>
          <a:lstStyle>
            <a:lvl1pPr>
              <a:defRPr sz="3400" b="0">
                <a:latin typeface="Arial"/>
              </a:defRPr>
            </a:lvl1pPr>
          </a:lstStyle>
          <a:p>
            <a:r>
              <a:rPr lang="en-US" smtClean="0"/>
              <a:t>Click to edit Master title style</a:t>
            </a:r>
            <a:endParaRPr lang="en-US" dirty="0"/>
          </a:p>
        </p:txBody>
      </p:sp>
      <p:sp>
        <p:nvSpPr>
          <p:cNvPr id="3" name="Content Placeholder 2"/>
          <p:cNvSpPr>
            <a:spLocks noGrp="1"/>
          </p:cNvSpPr>
          <p:nvPr>
            <p:ph idx="1"/>
          </p:nvPr>
        </p:nvSpPr>
        <p:spPr>
          <a:xfrm>
            <a:off x="-3934" y="1485172"/>
            <a:ext cx="3596447" cy="4998687"/>
          </a:xfrm>
          <a:solidFill>
            <a:srgbClr val="FFFFFF">
              <a:alpha val="90000"/>
            </a:srgbClr>
          </a:solidFill>
        </p:spPr>
        <p:txBody>
          <a:bodyPr lIns="182880" tIns="164592" rIns="91440">
            <a:normAutofit/>
          </a:bodyPr>
          <a:lstStyle>
            <a:lvl1pPr marL="166688" indent="0">
              <a:lnSpc>
                <a:spcPct val="110000"/>
              </a:lnSpc>
              <a:defRPr sz="1600" b="1"/>
            </a:lvl1pPr>
            <a:lvl2pPr marL="168275" indent="-109538">
              <a:lnSpc>
                <a:spcPct val="110000"/>
              </a:lnSpc>
              <a:defRPr sz="1600"/>
            </a:lvl2pPr>
            <a:lvl3pPr marL="285750" indent="-114300">
              <a:lnSpc>
                <a:spcPct val="110000"/>
              </a:lnSpc>
              <a:spcAft>
                <a:spcPts val="0"/>
              </a:spcAft>
              <a:defRPr sz="1400"/>
            </a:lvl3pPr>
            <a:lvl4pPr marL="460375" indent="-117475">
              <a:lnSpc>
                <a:spcPct val="110000"/>
              </a:lnSpc>
              <a:spcAft>
                <a:spcPts val="0"/>
              </a:spcAft>
              <a:defRPr sz="1200"/>
            </a:lvl4pPr>
            <a:lvl5pPr marL="627063" indent="-130175">
              <a:lnSpc>
                <a:spcPct val="110000"/>
              </a:lnSpc>
              <a:spcAft>
                <a:spcPts val="0"/>
              </a:spcAft>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Footer Placeholder 3"/>
          <p:cNvSpPr>
            <a:spLocks noGrp="1"/>
          </p:cNvSpPr>
          <p:nvPr>
            <p:ph type="ftr" sz="quarter" idx="13"/>
          </p:nvPr>
        </p:nvSpPr>
        <p:spPr/>
        <p:txBody>
          <a:bodyPr/>
          <a:lstStyle>
            <a:lvl1pPr>
              <a:defRPr>
                <a:latin typeface="Arial"/>
              </a:defRPr>
            </a:lvl1pPr>
          </a:lstStyle>
          <a:p>
            <a:pPr>
              <a:defRPr/>
            </a:pPr>
            <a:r>
              <a:rPr lang="en-US"/>
              <a:t>Proprietary &amp; Confidential. ©</a:t>
            </a:r>
            <a:r>
              <a:rPr lang="en-US" err="1"/>
              <a:t>Aricent</a:t>
            </a:r>
            <a:r>
              <a:rPr lang="en-US"/>
              <a:t> Group 2011</a:t>
            </a:r>
          </a:p>
        </p:txBody>
      </p:sp>
      <p:sp>
        <p:nvSpPr>
          <p:cNvPr id="8" name="Slide Number Placeholder 4"/>
          <p:cNvSpPr>
            <a:spLocks noGrp="1"/>
          </p:cNvSpPr>
          <p:nvPr>
            <p:ph type="sldNum" sz="quarter" idx="14"/>
          </p:nvPr>
        </p:nvSpPr>
        <p:spPr/>
        <p:txBody>
          <a:bodyPr/>
          <a:lstStyle>
            <a:lvl1pPr>
              <a:defRPr/>
            </a:lvl1pPr>
          </a:lstStyle>
          <a:p>
            <a:pPr>
              <a:defRPr/>
            </a:pPr>
            <a:r>
              <a:rPr lang="en-US"/>
              <a:t> </a:t>
            </a:r>
            <a:fld id="{95C72C64-0375-4338-BEC5-D237F4A64FEB}" type="slidenum">
              <a:rPr lang="en-US" b="1"/>
              <a:pPr>
                <a:defRPr/>
              </a:pPr>
              <a:t>‹#›</a:t>
            </a:fld>
            <a:endParaRPr lang="en-US" b="1"/>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3_Title Slide">
    <p:spTree>
      <p:nvGrpSpPr>
        <p:cNvPr id="1" name=""/>
        <p:cNvGrpSpPr/>
        <p:nvPr/>
      </p:nvGrpSpPr>
      <p:grpSpPr>
        <a:xfrm>
          <a:off x="0" y="0"/>
          <a:ext cx="0" cy="0"/>
          <a:chOff x="0" y="0"/>
          <a:chExt cx="0" cy="0"/>
        </a:xfrm>
      </p:grpSpPr>
      <p:pic>
        <p:nvPicPr>
          <p:cNvPr id="4" name="Picture 2" descr="\\psf\Host\Volumes\johbee\Documents\01_Freelance_Design\Siegel+Gale\Aricent\050211_ArcntLogos_Screen\ArcntGrp_Logo_Screen\ArcntGrp_Logo_RGB_Tm.png"/>
          <p:cNvPicPr>
            <a:picLocks noChangeAspect="1" noChangeArrowheads="1"/>
          </p:cNvPicPr>
          <p:nvPr userDrawn="1"/>
        </p:nvPicPr>
        <p:blipFill>
          <a:blip r:embed="rId2"/>
          <a:srcRect/>
          <a:stretch>
            <a:fillRect/>
          </a:stretch>
        </p:blipFill>
        <p:spPr bwMode="auto">
          <a:xfrm>
            <a:off x="6289675" y="334963"/>
            <a:ext cx="2587625" cy="201612"/>
          </a:xfrm>
          <a:prstGeom prst="rect">
            <a:avLst/>
          </a:prstGeom>
          <a:noFill/>
          <a:ln w="9525">
            <a:noFill/>
            <a:miter lim="800000"/>
            <a:headEnd/>
            <a:tailEnd/>
          </a:ln>
        </p:spPr>
      </p:pic>
      <p:sp>
        <p:nvSpPr>
          <p:cNvPr id="3" name="Subtitle 2"/>
          <p:cNvSpPr>
            <a:spLocks noGrp="1"/>
          </p:cNvSpPr>
          <p:nvPr>
            <p:ph type="subTitle" idx="1"/>
          </p:nvPr>
        </p:nvSpPr>
        <p:spPr>
          <a:xfrm>
            <a:off x="0" y="5695725"/>
            <a:ext cx="5058093" cy="1087963"/>
          </a:xfrm>
          <a:solidFill>
            <a:srgbClr val="FFFFFF">
              <a:alpha val="85098"/>
            </a:srgbClr>
          </a:solidFill>
        </p:spPr>
        <p:txBody>
          <a:bodyPr lIns="374904" tIns="91440" bIns="0">
            <a:normAutofit/>
          </a:bodyPr>
          <a:lstStyle>
            <a:lvl1pPr marL="0" indent="0" algn="l">
              <a:lnSpc>
                <a:spcPct val="95000"/>
              </a:lnSpc>
              <a:spcBef>
                <a:spcPts val="0"/>
              </a:spcBef>
              <a:spcAft>
                <a:spcPts val="0"/>
              </a:spcAft>
              <a:buNone/>
              <a:defRPr sz="1600">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0" y="3753787"/>
            <a:ext cx="6208601" cy="1243584"/>
          </a:xfrm>
          <a:solidFill>
            <a:srgbClr val="EB8024">
              <a:alpha val="89804"/>
            </a:srgbClr>
          </a:solidFill>
        </p:spPr>
        <p:txBody>
          <a:bodyPr lIns="329184" tIns="27432" anchor="ctr">
            <a:normAutofit/>
          </a:bodyPr>
          <a:lstStyle>
            <a:lvl1pPr>
              <a:lnSpc>
                <a:spcPct val="85000"/>
              </a:lnSpc>
              <a:defRPr sz="3800" b="0">
                <a:solidFill>
                  <a:srgbClr val="FFFFFF"/>
                </a:solidFill>
                <a:latin typeface="Arial"/>
              </a:defRPr>
            </a:lvl1pPr>
          </a:lstStyle>
          <a:p>
            <a:r>
              <a:rPr lang="en-US" smtClean="0"/>
              <a:t>Click to edit Master title style</a:t>
            </a:r>
            <a:endParaRPr lang="en-US" dirty="0"/>
          </a:p>
        </p:txBody>
      </p:sp>
    </p:spTree>
  </p:cSld>
  <p:clrMapOvr>
    <a:masterClrMapping/>
  </p:clrMapOvr>
  <p:hf sldNum="0"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cxnSp>
        <p:nvCxnSpPr>
          <p:cNvPr id="3" name="Straight Connector 2"/>
          <p:cNvCxnSpPr/>
          <p:nvPr userDrawn="1"/>
        </p:nvCxnSpPr>
        <p:spPr>
          <a:xfrm>
            <a:off x="358775" y="6483350"/>
            <a:ext cx="8431213"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sp>
        <p:nvSpPr>
          <p:cNvPr id="4" name="Rectangle 3"/>
          <p:cNvSpPr/>
          <p:nvPr userDrawn="1"/>
        </p:nvSpPr>
        <p:spPr>
          <a:xfrm>
            <a:off x="358775" y="0"/>
            <a:ext cx="8431213" cy="12858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latin typeface="Arial"/>
            </a:endParaRPr>
          </a:p>
        </p:txBody>
      </p:sp>
      <p:pic>
        <p:nvPicPr>
          <p:cNvPr id="6" name="Picture 2" descr="\\psf\Host\Volumes\johbee\Documents\01_Freelance_Design\Siegel+Gale\Aricent\050211_ArcntLogos_Screen\ArcntGrp_Logo_Screen\ArcntGrp_Logo_RGB_Tm.png"/>
          <p:cNvPicPr>
            <a:picLocks noChangeAspect="1" noChangeArrowheads="1"/>
          </p:cNvPicPr>
          <p:nvPr userDrawn="1"/>
        </p:nvPicPr>
        <p:blipFill>
          <a:blip r:embed="rId2"/>
          <a:srcRect/>
          <a:stretch>
            <a:fillRect/>
          </a:stretch>
        </p:blipFill>
        <p:spPr bwMode="auto">
          <a:xfrm>
            <a:off x="352425" y="6584950"/>
            <a:ext cx="1171575" cy="92075"/>
          </a:xfrm>
          <a:prstGeom prst="rect">
            <a:avLst/>
          </a:prstGeom>
          <a:noFill/>
          <a:ln w="9525">
            <a:noFill/>
            <a:miter lim="800000"/>
            <a:headEnd/>
            <a:tailEnd/>
          </a:ln>
        </p:spPr>
      </p:pic>
      <p:sp>
        <p:nvSpPr>
          <p:cNvPr id="5" name="Title 4"/>
          <p:cNvSpPr>
            <a:spLocks noGrp="1"/>
          </p:cNvSpPr>
          <p:nvPr>
            <p:ph type="title"/>
          </p:nvPr>
        </p:nvSpPr>
        <p:spPr/>
        <p:txBody>
          <a:bodyPr/>
          <a:lstStyle/>
          <a:p>
            <a:r>
              <a:rPr lang="en-US" smtClean="0"/>
              <a:t>Click to edit Master title style</a:t>
            </a:r>
            <a:endParaRPr lang="en-US"/>
          </a:p>
        </p:txBody>
      </p:sp>
      <p:sp>
        <p:nvSpPr>
          <p:cNvPr id="7" name="Footer Placeholder 2"/>
          <p:cNvSpPr>
            <a:spLocks noGrp="1"/>
          </p:cNvSpPr>
          <p:nvPr>
            <p:ph type="ftr" sz="quarter" idx="10"/>
          </p:nvPr>
        </p:nvSpPr>
        <p:spPr/>
        <p:txBody>
          <a:bodyPr/>
          <a:lstStyle>
            <a:lvl1pPr>
              <a:defRPr>
                <a:latin typeface="Arial"/>
              </a:defRPr>
            </a:lvl1pPr>
          </a:lstStyle>
          <a:p>
            <a:pPr>
              <a:defRPr/>
            </a:pPr>
            <a:r>
              <a:rPr lang="en-US"/>
              <a:t>Proprietary &amp; Confidential. ©</a:t>
            </a:r>
            <a:r>
              <a:rPr lang="en-US" err="1"/>
              <a:t>Aricent</a:t>
            </a:r>
            <a:r>
              <a:rPr lang="en-US"/>
              <a:t> Group 2011</a:t>
            </a:r>
          </a:p>
        </p:txBody>
      </p:sp>
      <p:sp>
        <p:nvSpPr>
          <p:cNvPr id="8" name="Slide Number Placeholder 3"/>
          <p:cNvSpPr>
            <a:spLocks noGrp="1"/>
          </p:cNvSpPr>
          <p:nvPr>
            <p:ph type="sldNum" sz="quarter" idx="11"/>
          </p:nvPr>
        </p:nvSpPr>
        <p:spPr/>
        <p:txBody>
          <a:bodyPr/>
          <a:lstStyle>
            <a:lvl1pPr>
              <a:defRPr/>
            </a:lvl1pPr>
          </a:lstStyle>
          <a:p>
            <a:pPr>
              <a:defRPr/>
            </a:pPr>
            <a:r>
              <a:rPr lang="en-US"/>
              <a:t> </a:t>
            </a:r>
            <a:fld id="{0D2D6DF9-FC36-4E47-9E68-3A24307FFE58}" type="slidenum">
              <a:rPr lang="en-US" b="1"/>
              <a:pPr>
                <a:defRPr/>
              </a:pPr>
              <a:t>‹#›</a:t>
            </a:fld>
            <a:endParaRPr lang="en-US" b="1"/>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cxnSp>
        <p:nvCxnSpPr>
          <p:cNvPr id="2" name="Straight Connector 1"/>
          <p:cNvCxnSpPr/>
          <p:nvPr userDrawn="1"/>
        </p:nvCxnSpPr>
        <p:spPr>
          <a:xfrm>
            <a:off x="358775" y="6483350"/>
            <a:ext cx="8431213"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Rectangle 2"/>
          <p:cNvSpPr/>
          <p:nvPr userDrawn="1"/>
        </p:nvSpPr>
        <p:spPr>
          <a:xfrm>
            <a:off x="358775" y="0"/>
            <a:ext cx="8431213" cy="12858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latin typeface="Arial"/>
            </a:endParaRPr>
          </a:p>
        </p:txBody>
      </p:sp>
      <p:pic>
        <p:nvPicPr>
          <p:cNvPr id="4" name="Picture 2" descr="\\psf\Host\Volumes\johbee\Documents\01_Freelance_Design\Siegel+Gale\Aricent\050211_ArcntLogos_Screen\ArcntGrp_Logo_Screen\ArcntGrp_Logo_RGB_Tm.png"/>
          <p:cNvPicPr>
            <a:picLocks noChangeAspect="1" noChangeArrowheads="1"/>
          </p:cNvPicPr>
          <p:nvPr userDrawn="1"/>
        </p:nvPicPr>
        <p:blipFill>
          <a:blip r:embed="rId2"/>
          <a:srcRect/>
          <a:stretch>
            <a:fillRect/>
          </a:stretch>
        </p:blipFill>
        <p:spPr bwMode="auto">
          <a:xfrm>
            <a:off x="352425" y="6584950"/>
            <a:ext cx="1171575" cy="92075"/>
          </a:xfrm>
          <a:prstGeom prst="rect">
            <a:avLst/>
          </a:prstGeom>
          <a:noFill/>
          <a:ln w="9525">
            <a:noFill/>
            <a:miter lim="800000"/>
            <a:headEnd/>
            <a:tailEnd/>
          </a:ln>
        </p:spPr>
      </p:pic>
      <p:sp>
        <p:nvSpPr>
          <p:cNvPr id="5" name="Footer Placeholder 1"/>
          <p:cNvSpPr>
            <a:spLocks noGrp="1"/>
          </p:cNvSpPr>
          <p:nvPr>
            <p:ph type="ftr" sz="quarter" idx="10"/>
          </p:nvPr>
        </p:nvSpPr>
        <p:spPr/>
        <p:txBody>
          <a:bodyPr/>
          <a:lstStyle>
            <a:lvl1pPr>
              <a:defRPr>
                <a:latin typeface="Arial"/>
              </a:defRPr>
            </a:lvl1pPr>
          </a:lstStyle>
          <a:p>
            <a:pPr>
              <a:defRPr/>
            </a:pPr>
            <a:r>
              <a:rPr lang="en-US"/>
              <a:t>Proprietary &amp; Confidential. ©</a:t>
            </a:r>
            <a:r>
              <a:rPr lang="en-US" err="1"/>
              <a:t>Aricent</a:t>
            </a:r>
            <a:r>
              <a:rPr lang="en-US"/>
              <a:t> Group 2011</a:t>
            </a:r>
          </a:p>
        </p:txBody>
      </p:sp>
      <p:sp>
        <p:nvSpPr>
          <p:cNvPr id="6" name="Slide Number Placeholder 2"/>
          <p:cNvSpPr>
            <a:spLocks noGrp="1"/>
          </p:cNvSpPr>
          <p:nvPr>
            <p:ph type="sldNum" sz="quarter" idx="11"/>
          </p:nvPr>
        </p:nvSpPr>
        <p:spPr/>
        <p:txBody>
          <a:bodyPr/>
          <a:lstStyle>
            <a:lvl1pPr>
              <a:defRPr/>
            </a:lvl1pPr>
          </a:lstStyle>
          <a:p>
            <a:pPr>
              <a:defRPr/>
            </a:pPr>
            <a:r>
              <a:rPr lang="en-US"/>
              <a:t> </a:t>
            </a:r>
            <a:fld id="{98327B35-4A37-4541-A600-18C555AF74B7}" type="slidenum">
              <a:rPr lang="en-US" b="1"/>
              <a:pPr>
                <a:defRPr/>
              </a:pPr>
              <a:t>‹#›</a:t>
            </a:fld>
            <a:endParaRPr lang="en-US" b="1"/>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vider_white">
    <p:spTree>
      <p:nvGrpSpPr>
        <p:cNvPr id="1" name=""/>
        <p:cNvGrpSpPr/>
        <p:nvPr/>
      </p:nvGrpSpPr>
      <p:grpSpPr>
        <a:xfrm>
          <a:off x="0" y="0"/>
          <a:ext cx="0" cy="0"/>
          <a:chOff x="0" y="0"/>
          <a:chExt cx="0" cy="0"/>
        </a:xfrm>
      </p:grpSpPr>
      <p:sp>
        <p:nvSpPr>
          <p:cNvPr id="2" name="Title 1"/>
          <p:cNvSpPr>
            <a:spLocks noGrp="1"/>
          </p:cNvSpPr>
          <p:nvPr>
            <p:ph type="ctrTitle"/>
          </p:nvPr>
        </p:nvSpPr>
        <p:spPr>
          <a:xfrm>
            <a:off x="0" y="3226610"/>
            <a:ext cx="5557838" cy="1339566"/>
          </a:xfrm>
          <a:solidFill>
            <a:schemeClr val="accent6"/>
          </a:solidFill>
        </p:spPr>
        <p:txBody>
          <a:bodyPr lIns="365760" tIns="118872">
            <a:normAutofit/>
          </a:bodyPr>
          <a:lstStyle>
            <a:lvl1pPr>
              <a:lnSpc>
                <a:spcPts val="3800"/>
              </a:lnSpc>
              <a:defRPr sz="3800" b="0">
                <a:solidFill>
                  <a:srgbClr val="FFFFFF"/>
                </a:solidFill>
                <a:latin typeface="Arial"/>
              </a:defRPr>
            </a:lvl1pPr>
          </a:lstStyle>
          <a:p>
            <a:r>
              <a:rPr lang="en-US" smtClean="0"/>
              <a:t>Click to edit Master title style</a:t>
            </a:r>
            <a:endParaRPr lang="en-US" dirty="0"/>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vider_orange">
    <p:bg>
      <p:bgPr>
        <a:solidFill>
          <a:schemeClr val="accent6"/>
        </a:solidFill>
        <a:effectLst/>
      </p:bgPr>
    </p:bg>
    <p:spTree>
      <p:nvGrpSpPr>
        <p:cNvPr id="1" name=""/>
        <p:cNvGrpSpPr/>
        <p:nvPr/>
      </p:nvGrpSpPr>
      <p:grpSpPr>
        <a:xfrm>
          <a:off x="0" y="0"/>
          <a:ext cx="0" cy="0"/>
          <a:chOff x="0" y="0"/>
          <a:chExt cx="0" cy="0"/>
        </a:xfrm>
      </p:grpSpPr>
      <p:sp>
        <p:nvSpPr>
          <p:cNvPr id="3" name="Title 1"/>
          <p:cNvSpPr>
            <a:spLocks noGrp="1"/>
          </p:cNvSpPr>
          <p:nvPr>
            <p:ph type="ctrTitle"/>
          </p:nvPr>
        </p:nvSpPr>
        <p:spPr>
          <a:xfrm>
            <a:off x="0" y="3226610"/>
            <a:ext cx="5557838" cy="1339566"/>
          </a:xfrm>
          <a:solidFill>
            <a:schemeClr val="bg1"/>
          </a:solidFill>
        </p:spPr>
        <p:txBody>
          <a:bodyPr lIns="365760" tIns="118872">
            <a:normAutofit/>
          </a:bodyPr>
          <a:lstStyle>
            <a:lvl1pPr>
              <a:lnSpc>
                <a:spcPts val="3800"/>
              </a:lnSpc>
              <a:defRPr sz="3800" b="0">
                <a:solidFill>
                  <a:schemeClr val="accent6"/>
                </a:solidFill>
                <a:latin typeface="Arial"/>
              </a:defRPr>
            </a:lvl1pPr>
          </a:lstStyle>
          <a:p>
            <a:r>
              <a:rPr lang="en-US" smtClean="0"/>
              <a:t>Click to edit Master title style</a:t>
            </a:r>
            <a:endParaRPr lang="en-US" dirty="0"/>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lt_Divider">
    <p:spTree>
      <p:nvGrpSpPr>
        <p:cNvPr id="1" name=""/>
        <p:cNvGrpSpPr/>
        <p:nvPr/>
      </p:nvGrpSpPr>
      <p:grpSpPr>
        <a:xfrm>
          <a:off x="0" y="0"/>
          <a:ext cx="0" cy="0"/>
          <a:chOff x="0" y="0"/>
          <a:chExt cx="0" cy="0"/>
        </a:xfrm>
      </p:grpSpPr>
      <p:sp>
        <p:nvSpPr>
          <p:cNvPr id="3" name="Rectangle 2"/>
          <p:cNvSpPr/>
          <p:nvPr userDrawn="1"/>
        </p:nvSpPr>
        <p:spPr>
          <a:xfrm>
            <a:off x="358775" y="0"/>
            <a:ext cx="8431213" cy="12858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latin typeface="Arial"/>
            </a:endParaRPr>
          </a:p>
        </p:txBody>
      </p:sp>
      <p:sp>
        <p:nvSpPr>
          <p:cNvPr id="4" name="Rectangle 3"/>
          <p:cNvSpPr/>
          <p:nvPr userDrawn="1"/>
        </p:nvSpPr>
        <p:spPr>
          <a:xfrm>
            <a:off x="358775" y="3535363"/>
            <a:ext cx="8431213" cy="332263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latin typeface="Arial"/>
            </a:endParaRPr>
          </a:p>
        </p:txBody>
      </p:sp>
      <p:sp>
        <p:nvSpPr>
          <p:cNvPr id="5" name="Title 2"/>
          <p:cNvSpPr>
            <a:spLocks noGrp="1"/>
          </p:cNvSpPr>
          <p:nvPr>
            <p:ph type="title"/>
          </p:nvPr>
        </p:nvSpPr>
        <p:spPr>
          <a:xfrm>
            <a:off x="323829" y="396040"/>
            <a:ext cx="8431257" cy="2729747"/>
          </a:xfrm>
        </p:spPr>
        <p:txBody>
          <a:bodyPr>
            <a:normAutofit/>
          </a:bodyPr>
          <a:lstStyle>
            <a:lvl1pPr>
              <a:lnSpc>
                <a:spcPct val="90000"/>
              </a:lnSpc>
              <a:defRPr sz="4800" b="0">
                <a:latin typeface="Arial"/>
              </a:defRPr>
            </a:lvl1pPr>
          </a:lstStyle>
          <a:p>
            <a:r>
              <a:rPr lang="en-US" smtClean="0"/>
              <a:t>Click to edit Master title style</a:t>
            </a:r>
            <a:endParaRPr lang="en-US" dirty="0"/>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lt divider with image">
    <p:spTree>
      <p:nvGrpSpPr>
        <p:cNvPr id="1" name=""/>
        <p:cNvGrpSpPr/>
        <p:nvPr/>
      </p:nvGrpSpPr>
      <p:grpSpPr>
        <a:xfrm>
          <a:off x="0" y="0"/>
          <a:ext cx="0" cy="0"/>
          <a:chOff x="0" y="0"/>
          <a:chExt cx="0" cy="0"/>
        </a:xfrm>
      </p:grpSpPr>
      <p:sp>
        <p:nvSpPr>
          <p:cNvPr id="6" name="Rectangle 5"/>
          <p:cNvSpPr/>
          <p:nvPr userDrawn="1"/>
        </p:nvSpPr>
        <p:spPr>
          <a:xfrm>
            <a:off x="358775" y="0"/>
            <a:ext cx="8431213" cy="12858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latin typeface="Arial"/>
            </a:endParaRPr>
          </a:p>
        </p:txBody>
      </p:sp>
      <p:sp>
        <p:nvSpPr>
          <p:cNvPr id="4" name="Picture Placeholder 3"/>
          <p:cNvSpPr>
            <a:spLocks noGrp="1"/>
          </p:cNvSpPr>
          <p:nvPr>
            <p:ph type="pic" sz="quarter" idx="10"/>
          </p:nvPr>
        </p:nvSpPr>
        <p:spPr>
          <a:xfrm>
            <a:off x="358775" y="3535363"/>
            <a:ext cx="8431213" cy="3322637"/>
          </a:xfrm>
        </p:spPr>
        <p:txBody>
          <a:bodyPr rtlCol="0">
            <a:normAutofit/>
          </a:bodyPr>
          <a:lstStyle/>
          <a:p>
            <a:pPr lvl="0"/>
            <a:r>
              <a:rPr lang="en-US" noProof="0" smtClean="0"/>
              <a:t>Click icon to add picture</a:t>
            </a:r>
            <a:endParaRPr lang="en-US" noProof="0"/>
          </a:p>
        </p:txBody>
      </p:sp>
      <p:sp>
        <p:nvSpPr>
          <p:cNvPr id="5" name="Title 2"/>
          <p:cNvSpPr>
            <a:spLocks noGrp="1"/>
          </p:cNvSpPr>
          <p:nvPr>
            <p:ph type="title"/>
          </p:nvPr>
        </p:nvSpPr>
        <p:spPr>
          <a:xfrm>
            <a:off x="323829" y="396040"/>
            <a:ext cx="8431257" cy="2729747"/>
          </a:xfrm>
        </p:spPr>
        <p:txBody>
          <a:bodyPr>
            <a:normAutofit/>
          </a:bodyPr>
          <a:lstStyle>
            <a:lvl1pPr>
              <a:lnSpc>
                <a:spcPct val="90000"/>
              </a:lnSpc>
              <a:defRPr sz="4800" b="0">
                <a:latin typeface="Arial"/>
              </a:defRPr>
            </a:lvl1pPr>
          </a:lstStyle>
          <a:p>
            <a:r>
              <a:rPr lang="en-US" smtClean="0"/>
              <a:t>Click to edit Master title style</a:t>
            </a:r>
            <a:endParaRPr lang="en-US" dirty="0"/>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4" name="Picture 2" descr="\\psf\Host\Volumes\johbee\Documents\01_Freelance_Design\Siegel+Gale\Aricent\050211_ArcntLogos_Screen\ArcntGrp_Logo_Screen\ArcntGrp_Logo_RGB_Tm.png"/>
          <p:cNvPicPr>
            <a:picLocks noChangeAspect="1" noChangeArrowheads="1"/>
          </p:cNvPicPr>
          <p:nvPr userDrawn="1"/>
        </p:nvPicPr>
        <p:blipFill>
          <a:blip r:embed="rId2"/>
          <a:srcRect/>
          <a:stretch>
            <a:fillRect/>
          </a:stretch>
        </p:blipFill>
        <p:spPr bwMode="auto">
          <a:xfrm>
            <a:off x="352425" y="6584950"/>
            <a:ext cx="1171575" cy="92075"/>
          </a:xfrm>
          <a:prstGeom prst="rect">
            <a:avLst/>
          </a:prstGeom>
          <a:noFill/>
          <a:ln w="9525">
            <a:noFill/>
            <a:miter lim="800000"/>
            <a:headEnd/>
            <a:tailEnd/>
          </a:ln>
        </p:spPr>
      </p:pic>
      <p:cxnSp>
        <p:nvCxnSpPr>
          <p:cNvPr id="5" name="Straight Connector 4"/>
          <p:cNvCxnSpPr/>
          <p:nvPr userDrawn="1"/>
        </p:nvCxnSpPr>
        <p:spPr>
          <a:xfrm>
            <a:off x="358775" y="6483350"/>
            <a:ext cx="8431213"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sp>
        <p:nvSpPr>
          <p:cNvPr id="6" name="Rectangle 5"/>
          <p:cNvSpPr/>
          <p:nvPr userDrawn="1"/>
        </p:nvSpPr>
        <p:spPr>
          <a:xfrm>
            <a:off x="358775" y="0"/>
            <a:ext cx="8431213" cy="12858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latin typeface="Arial"/>
            </a:endParaRPr>
          </a:p>
        </p:txBody>
      </p:sp>
      <p:sp>
        <p:nvSpPr>
          <p:cNvPr id="3" name="Content Placeholder 2"/>
          <p:cNvSpPr>
            <a:spLocks noGrp="1"/>
          </p:cNvSpPr>
          <p:nvPr>
            <p:ph idx="1"/>
          </p:nvPr>
        </p:nvSpPr>
        <p:spPr>
          <a:xfrm>
            <a:off x="109999" y="1608174"/>
            <a:ext cx="8690049" cy="4811676"/>
          </a:xfrm>
        </p:spPr>
        <p:txBody>
          <a:bodyPr/>
          <a:lstStyle>
            <a:lvl1pPr>
              <a:defRPr sz="1800"/>
            </a:lvl1pPr>
            <a:lvl2pPr>
              <a:defRPr sz="1800"/>
            </a:lvl2pPr>
            <a:lvl3pPr>
              <a:defRPr sz="1600"/>
            </a:lvl3pPr>
            <a:lvl4pPr>
              <a:defRPr sz="1400"/>
            </a:lvl4pPr>
            <a:lvl5pPr marL="688975" indent="-188913">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itle 6"/>
          <p:cNvSpPr>
            <a:spLocks noGrp="1"/>
          </p:cNvSpPr>
          <p:nvPr>
            <p:ph type="title"/>
          </p:nvPr>
        </p:nvSpPr>
        <p:spPr/>
        <p:txBody>
          <a:bodyPr/>
          <a:lstStyle/>
          <a:p>
            <a:r>
              <a:rPr lang="en-US" smtClean="0"/>
              <a:t>Click to edit Master title style</a:t>
            </a:r>
            <a:endParaRPr lang="en-US" dirty="0"/>
          </a:p>
        </p:txBody>
      </p:sp>
      <p:sp>
        <p:nvSpPr>
          <p:cNvPr id="8" name="Footer Placeholder 1"/>
          <p:cNvSpPr>
            <a:spLocks noGrp="1"/>
          </p:cNvSpPr>
          <p:nvPr>
            <p:ph type="ftr" sz="quarter" idx="10"/>
          </p:nvPr>
        </p:nvSpPr>
        <p:spPr/>
        <p:txBody>
          <a:bodyPr/>
          <a:lstStyle>
            <a:lvl1pPr>
              <a:defRPr>
                <a:latin typeface="Arial"/>
              </a:defRPr>
            </a:lvl1pPr>
          </a:lstStyle>
          <a:p>
            <a:pPr>
              <a:defRPr/>
            </a:pPr>
            <a:r>
              <a:rPr lang="en-US"/>
              <a:t>Proprietary &amp; Confidential. ©</a:t>
            </a:r>
            <a:r>
              <a:rPr lang="en-US" err="1"/>
              <a:t>Aricent</a:t>
            </a:r>
            <a:r>
              <a:rPr lang="en-US"/>
              <a:t> Group 2011</a:t>
            </a:r>
          </a:p>
        </p:txBody>
      </p:sp>
      <p:sp>
        <p:nvSpPr>
          <p:cNvPr id="9" name="Slide Number Placeholder 4"/>
          <p:cNvSpPr>
            <a:spLocks noGrp="1"/>
          </p:cNvSpPr>
          <p:nvPr>
            <p:ph type="sldNum" sz="quarter" idx="11"/>
          </p:nvPr>
        </p:nvSpPr>
        <p:spPr/>
        <p:txBody>
          <a:bodyPr/>
          <a:lstStyle>
            <a:lvl1pPr>
              <a:defRPr/>
            </a:lvl1pPr>
          </a:lstStyle>
          <a:p>
            <a:pPr>
              <a:defRPr/>
            </a:pPr>
            <a:r>
              <a:rPr lang="en-US"/>
              <a:t> </a:t>
            </a:r>
            <a:fld id="{8F2FB8DA-BCCB-4BE1-9B7D-213D545E9C93}" type="slidenum">
              <a:rPr lang="en-US" b="1"/>
              <a:pPr>
                <a:defRPr/>
              </a:pPr>
              <a:t>‹#›</a:t>
            </a:fld>
            <a:endParaRPr lang="en-US" b="1"/>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wide image and content">
    <p:spTree>
      <p:nvGrpSpPr>
        <p:cNvPr id="1" name=""/>
        <p:cNvGrpSpPr/>
        <p:nvPr/>
      </p:nvGrpSpPr>
      <p:grpSpPr>
        <a:xfrm>
          <a:off x="0" y="0"/>
          <a:ext cx="0" cy="0"/>
          <a:chOff x="0" y="0"/>
          <a:chExt cx="0" cy="0"/>
        </a:xfrm>
      </p:grpSpPr>
      <p:cxnSp>
        <p:nvCxnSpPr>
          <p:cNvPr id="5" name="Straight Connector 4"/>
          <p:cNvCxnSpPr/>
          <p:nvPr userDrawn="1"/>
        </p:nvCxnSpPr>
        <p:spPr>
          <a:xfrm>
            <a:off x="358775" y="6483350"/>
            <a:ext cx="8431213"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sp>
        <p:nvSpPr>
          <p:cNvPr id="6" name="Rectangle 5"/>
          <p:cNvSpPr/>
          <p:nvPr userDrawn="1"/>
        </p:nvSpPr>
        <p:spPr>
          <a:xfrm>
            <a:off x="358775" y="0"/>
            <a:ext cx="8431213" cy="12858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latin typeface="Arial"/>
            </a:endParaRPr>
          </a:p>
        </p:txBody>
      </p:sp>
      <p:cxnSp>
        <p:nvCxnSpPr>
          <p:cNvPr id="7" name="Straight Connector 6"/>
          <p:cNvCxnSpPr/>
          <p:nvPr userDrawn="1"/>
        </p:nvCxnSpPr>
        <p:spPr>
          <a:xfrm>
            <a:off x="358775" y="3873500"/>
            <a:ext cx="8429625"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10" name="Picture 2" descr="\\psf\Host\Volumes\johbee\Documents\01_Freelance_Design\Siegel+Gale\Aricent\050211_ArcntLogos_Screen\ArcntGrp_Logo_Screen\ArcntGrp_Logo_RGB_Tm.png"/>
          <p:cNvPicPr>
            <a:picLocks noChangeAspect="1" noChangeArrowheads="1"/>
          </p:cNvPicPr>
          <p:nvPr userDrawn="1"/>
        </p:nvPicPr>
        <p:blipFill>
          <a:blip r:embed="rId2"/>
          <a:srcRect/>
          <a:stretch>
            <a:fillRect/>
          </a:stretch>
        </p:blipFill>
        <p:spPr bwMode="auto">
          <a:xfrm>
            <a:off x="352425" y="6584950"/>
            <a:ext cx="1171575" cy="92075"/>
          </a:xfrm>
          <a:prstGeom prst="rect">
            <a:avLst/>
          </a:prstGeom>
          <a:noFill/>
          <a:ln w="9525">
            <a:noFill/>
            <a:miter lim="800000"/>
            <a:headEnd/>
            <a:tailEnd/>
          </a:ln>
        </p:spPr>
      </p:pic>
      <p:sp>
        <p:nvSpPr>
          <p:cNvPr id="3" name="Content Placeholder 2"/>
          <p:cNvSpPr>
            <a:spLocks noGrp="1"/>
          </p:cNvSpPr>
          <p:nvPr>
            <p:ph idx="1"/>
          </p:nvPr>
        </p:nvSpPr>
        <p:spPr>
          <a:xfrm>
            <a:off x="109999" y="3908103"/>
            <a:ext cx="8690049" cy="2524089"/>
          </a:xfrm>
        </p:spPr>
        <p:txBody>
          <a:bodyPr>
            <a:normAutofit/>
          </a:bodyPr>
          <a:lstStyle>
            <a:lvl1pPr>
              <a:defRPr sz="1400" b="1"/>
            </a:lvl1pPr>
            <a:lvl2pPr>
              <a:defRPr sz="1400"/>
            </a:lvl2pPr>
            <a:lvl3pPr>
              <a:defRPr sz="1200"/>
            </a:lvl3pPr>
            <a:lvl4pPr>
              <a:defRPr sz="1200"/>
            </a:lvl4pPr>
            <a:lvl5pPr marL="688975" indent="-169863">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Picture Placeholder 8"/>
          <p:cNvSpPr>
            <a:spLocks noGrp="1"/>
          </p:cNvSpPr>
          <p:nvPr>
            <p:ph type="pic" sz="quarter" idx="12"/>
          </p:nvPr>
        </p:nvSpPr>
        <p:spPr>
          <a:xfrm>
            <a:off x="358775" y="1320800"/>
            <a:ext cx="8429625" cy="2482850"/>
          </a:xfrm>
        </p:spPr>
        <p:txBody>
          <a:bodyPr rtlCol="0">
            <a:normAutofit/>
          </a:bodyPr>
          <a:lstStyle/>
          <a:p>
            <a:pPr lvl="0"/>
            <a:r>
              <a:rPr lang="en-US" noProof="0" smtClean="0"/>
              <a:t>Click icon to add picture</a:t>
            </a:r>
            <a:endParaRPr lang="en-US" noProof="0"/>
          </a:p>
        </p:txBody>
      </p:sp>
      <p:sp>
        <p:nvSpPr>
          <p:cNvPr id="8" name="Title 7"/>
          <p:cNvSpPr>
            <a:spLocks noGrp="1"/>
          </p:cNvSpPr>
          <p:nvPr>
            <p:ph type="title"/>
          </p:nvPr>
        </p:nvSpPr>
        <p:spPr/>
        <p:txBody>
          <a:bodyPr/>
          <a:lstStyle/>
          <a:p>
            <a:r>
              <a:rPr lang="en-US" smtClean="0"/>
              <a:t>Click to edit Master title style</a:t>
            </a:r>
            <a:endParaRPr lang="en-US" dirty="0"/>
          </a:p>
        </p:txBody>
      </p:sp>
      <p:sp>
        <p:nvSpPr>
          <p:cNvPr id="11" name="Footer Placeholder 1"/>
          <p:cNvSpPr>
            <a:spLocks noGrp="1"/>
          </p:cNvSpPr>
          <p:nvPr>
            <p:ph type="ftr" sz="quarter" idx="13"/>
          </p:nvPr>
        </p:nvSpPr>
        <p:spPr/>
        <p:txBody>
          <a:bodyPr/>
          <a:lstStyle>
            <a:lvl1pPr>
              <a:defRPr>
                <a:latin typeface="Arial"/>
              </a:defRPr>
            </a:lvl1pPr>
          </a:lstStyle>
          <a:p>
            <a:pPr>
              <a:defRPr/>
            </a:pPr>
            <a:r>
              <a:rPr lang="en-US"/>
              <a:t>Proprietary &amp; Confidential. ©</a:t>
            </a:r>
            <a:r>
              <a:rPr lang="en-US" err="1"/>
              <a:t>Aricent</a:t>
            </a:r>
            <a:r>
              <a:rPr lang="en-US"/>
              <a:t> Group 2011</a:t>
            </a:r>
          </a:p>
        </p:txBody>
      </p:sp>
      <p:sp>
        <p:nvSpPr>
          <p:cNvPr id="12" name="Slide Number Placeholder 4"/>
          <p:cNvSpPr>
            <a:spLocks noGrp="1"/>
          </p:cNvSpPr>
          <p:nvPr>
            <p:ph type="sldNum" sz="quarter" idx="14"/>
          </p:nvPr>
        </p:nvSpPr>
        <p:spPr/>
        <p:txBody>
          <a:bodyPr/>
          <a:lstStyle>
            <a:lvl1pPr>
              <a:defRPr/>
            </a:lvl1pPr>
          </a:lstStyle>
          <a:p>
            <a:pPr>
              <a:defRPr/>
            </a:pPr>
            <a:r>
              <a:rPr lang="en-US"/>
              <a:t> </a:t>
            </a:r>
            <a:fld id="{1D78423D-91B6-4360-BA37-71DFC1275C78}" type="slidenum">
              <a:rPr lang="en-US" b="1"/>
              <a:pPr>
                <a:defRPr/>
              </a:pPr>
              <a:t>‹#›</a:t>
            </a:fld>
            <a:endParaRPr lang="en-US" b="1"/>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42900" y="373063"/>
            <a:ext cx="8469313" cy="95408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109538" y="1608138"/>
            <a:ext cx="8689975" cy="4811712"/>
          </a:xfrm>
          <a:prstGeom prst="rect">
            <a:avLst/>
          </a:prstGeom>
          <a:noFill/>
          <a:ln w="9525">
            <a:noFill/>
            <a:miter lim="800000"/>
            <a:headEnd/>
            <a:tailEnd/>
          </a:ln>
        </p:spPr>
        <p:txBody>
          <a:bodyPr vert="horz" wrap="square" lIns="91440" tIns="45720" rIns="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5" name="Footer Placeholder 4"/>
          <p:cNvSpPr>
            <a:spLocks noGrp="1"/>
          </p:cNvSpPr>
          <p:nvPr>
            <p:ph type="ftr" sz="quarter" idx="3"/>
          </p:nvPr>
        </p:nvSpPr>
        <p:spPr>
          <a:xfrm>
            <a:off x="4665663" y="6461125"/>
            <a:ext cx="3905250" cy="365125"/>
          </a:xfrm>
          <a:prstGeom prst="rect">
            <a:avLst/>
          </a:prstGeom>
        </p:spPr>
        <p:txBody>
          <a:bodyPr vert="horz" lIns="0" tIns="0" rIns="0" bIns="0" rtlCol="0" anchor="ctr"/>
          <a:lstStyle>
            <a:lvl1pPr algn="r" fontAlgn="auto">
              <a:spcBef>
                <a:spcPts val="0"/>
              </a:spcBef>
              <a:spcAft>
                <a:spcPts val="0"/>
              </a:spcAft>
              <a:defRPr sz="700" spc="10" baseline="0">
                <a:solidFill>
                  <a:schemeClr val="tx1">
                    <a:tint val="75000"/>
                  </a:schemeClr>
                </a:solidFill>
                <a:latin typeface="Arial"/>
              </a:defRPr>
            </a:lvl1pPr>
          </a:lstStyle>
          <a:p>
            <a:pPr>
              <a:defRPr/>
            </a:pPr>
            <a:r>
              <a:rPr lang="en-US"/>
              <a:t>Proprietary &amp; Confidential. ©</a:t>
            </a:r>
            <a:r>
              <a:rPr lang="en-US" err="1"/>
              <a:t>Aricent</a:t>
            </a:r>
            <a:r>
              <a:rPr lang="en-US"/>
              <a:t> Group 2011</a:t>
            </a:r>
          </a:p>
        </p:txBody>
      </p:sp>
      <p:sp>
        <p:nvSpPr>
          <p:cNvPr id="6" name="Slide Number Placeholder 5"/>
          <p:cNvSpPr>
            <a:spLocks noGrp="1"/>
          </p:cNvSpPr>
          <p:nvPr>
            <p:ph type="sldNum" sz="quarter" idx="4"/>
          </p:nvPr>
        </p:nvSpPr>
        <p:spPr>
          <a:xfrm>
            <a:off x="8574088" y="6461125"/>
            <a:ext cx="215900" cy="365125"/>
          </a:xfrm>
          <a:prstGeom prst="rect">
            <a:avLst/>
          </a:prstGeom>
        </p:spPr>
        <p:txBody>
          <a:bodyPr vert="horz" lIns="0" tIns="0" rIns="0" bIns="0" rtlCol="0" anchor="ctr"/>
          <a:lstStyle>
            <a:lvl1pPr algn="r" fontAlgn="auto">
              <a:spcBef>
                <a:spcPts val="0"/>
              </a:spcBef>
              <a:spcAft>
                <a:spcPts val="0"/>
              </a:spcAft>
              <a:defRPr sz="700" b="0">
                <a:solidFill>
                  <a:schemeClr val="tx1">
                    <a:tint val="75000"/>
                  </a:schemeClr>
                </a:solidFill>
                <a:latin typeface="Arial"/>
              </a:defRPr>
            </a:lvl1pPr>
          </a:lstStyle>
          <a:p>
            <a:pPr>
              <a:defRPr/>
            </a:pPr>
            <a:r>
              <a:rPr lang="en-US"/>
              <a:t> </a:t>
            </a:r>
            <a:fld id="{48E82280-E252-4EEA-8359-4A8298E8E9D5}"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915" r:id="rId1"/>
    <p:sldLayoutId id="2147483916" r:id="rId2"/>
    <p:sldLayoutId id="2147483917" r:id="rId3"/>
    <p:sldLayoutId id="2147483918" r:id="rId4"/>
    <p:sldLayoutId id="2147483919" r:id="rId5"/>
    <p:sldLayoutId id="2147483920" r:id="rId6"/>
    <p:sldLayoutId id="2147483921" r:id="rId7"/>
    <p:sldLayoutId id="2147483922" r:id="rId8"/>
    <p:sldLayoutId id="2147483923" r:id="rId9"/>
    <p:sldLayoutId id="2147483924" r:id="rId10"/>
    <p:sldLayoutId id="2147483925" r:id="rId11"/>
    <p:sldLayoutId id="2147483926" r:id="rId12"/>
    <p:sldLayoutId id="2147483927" r:id="rId13"/>
    <p:sldLayoutId id="2147483928" r:id="rId14"/>
    <p:sldLayoutId id="2147483929" r:id="rId15"/>
    <p:sldLayoutId id="2147483930" r:id="rId16"/>
    <p:sldLayoutId id="2147483931" r:id="rId17"/>
    <p:sldLayoutId id="2147483932" r:id="rId18"/>
    <p:sldLayoutId id="2147483933" r:id="rId19"/>
    <p:sldLayoutId id="2147483934" r:id="rId20"/>
    <p:sldLayoutId id="2147483935" r:id="rId21"/>
    <p:sldLayoutId id="2147483936" r:id="rId22"/>
    <p:sldLayoutId id="2147483937" r:id="rId23"/>
    <p:sldLayoutId id="2147483938" r:id="rId24"/>
    <p:sldLayoutId id="2147483939" r:id="rId25"/>
    <p:sldLayoutId id="2147483940" r:id="rId26"/>
    <p:sldLayoutId id="2147483941" r:id="rId27"/>
    <p:sldLayoutId id="2147483942" r:id="rId28"/>
    <p:sldLayoutId id="2147483943" r:id="rId29"/>
    <p:sldLayoutId id="2147483944" r:id="rId30"/>
    <p:sldLayoutId id="2147483945" r:id="rId31"/>
  </p:sldLayoutIdLst>
  <p:timing>
    <p:tnLst>
      <p:par>
        <p:cTn id="1" dur="indefinite" restart="never" nodeType="tmRoot"/>
      </p:par>
    </p:tnLst>
  </p:timing>
  <p:hf hdr="0" dt="0"/>
  <p:txStyles>
    <p:titleStyle>
      <a:lvl1pPr algn="l" rtl="0" eaLnBrk="0" fontAlgn="base" hangingPunct="0">
        <a:lnSpc>
          <a:spcPts val="3400"/>
        </a:lnSpc>
        <a:spcBef>
          <a:spcPct val="0"/>
        </a:spcBef>
        <a:spcAft>
          <a:spcPct val="0"/>
        </a:spcAft>
        <a:defRPr sz="3400" b="1" kern="1200">
          <a:solidFill>
            <a:srgbClr val="EB8024"/>
          </a:solidFill>
          <a:latin typeface="Arial"/>
          <a:ea typeface="+mj-ea"/>
          <a:cs typeface="+mj-cs"/>
        </a:defRPr>
      </a:lvl1pPr>
      <a:lvl2pPr algn="l" rtl="0" eaLnBrk="0" fontAlgn="base" hangingPunct="0">
        <a:lnSpc>
          <a:spcPts val="3400"/>
        </a:lnSpc>
        <a:spcBef>
          <a:spcPct val="0"/>
        </a:spcBef>
        <a:spcAft>
          <a:spcPct val="0"/>
        </a:spcAft>
        <a:defRPr sz="3400" b="1">
          <a:solidFill>
            <a:srgbClr val="EB8024"/>
          </a:solidFill>
          <a:latin typeface="Arial" pitchFamily="34" charset="0"/>
        </a:defRPr>
      </a:lvl2pPr>
      <a:lvl3pPr algn="l" rtl="0" eaLnBrk="0" fontAlgn="base" hangingPunct="0">
        <a:lnSpc>
          <a:spcPts val="3400"/>
        </a:lnSpc>
        <a:spcBef>
          <a:spcPct val="0"/>
        </a:spcBef>
        <a:spcAft>
          <a:spcPct val="0"/>
        </a:spcAft>
        <a:defRPr sz="3400" b="1">
          <a:solidFill>
            <a:srgbClr val="EB8024"/>
          </a:solidFill>
          <a:latin typeface="Arial" pitchFamily="34" charset="0"/>
        </a:defRPr>
      </a:lvl3pPr>
      <a:lvl4pPr algn="l" rtl="0" eaLnBrk="0" fontAlgn="base" hangingPunct="0">
        <a:lnSpc>
          <a:spcPts val="3400"/>
        </a:lnSpc>
        <a:spcBef>
          <a:spcPct val="0"/>
        </a:spcBef>
        <a:spcAft>
          <a:spcPct val="0"/>
        </a:spcAft>
        <a:defRPr sz="3400" b="1">
          <a:solidFill>
            <a:srgbClr val="EB8024"/>
          </a:solidFill>
          <a:latin typeface="Arial" pitchFamily="34" charset="0"/>
        </a:defRPr>
      </a:lvl4pPr>
      <a:lvl5pPr algn="l" rtl="0" eaLnBrk="0" fontAlgn="base" hangingPunct="0">
        <a:lnSpc>
          <a:spcPts val="3400"/>
        </a:lnSpc>
        <a:spcBef>
          <a:spcPct val="0"/>
        </a:spcBef>
        <a:spcAft>
          <a:spcPct val="0"/>
        </a:spcAft>
        <a:defRPr sz="3400" b="1">
          <a:solidFill>
            <a:srgbClr val="EB8024"/>
          </a:solidFill>
          <a:latin typeface="Arial" pitchFamily="34" charset="0"/>
        </a:defRPr>
      </a:lvl5pPr>
      <a:lvl6pPr marL="457200" algn="l" rtl="0" fontAlgn="base">
        <a:lnSpc>
          <a:spcPts val="3400"/>
        </a:lnSpc>
        <a:spcBef>
          <a:spcPct val="0"/>
        </a:spcBef>
        <a:spcAft>
          <a:spcPct val="0"/>
        </a:spcAft>
        <a:defRPr sz="3400" b="1">
          <a:solidFill>
            <a:srgbClr val="EB8024"/>
          </a:solidFill>
          <a:latin typeface="Arial" pitchFamily="34" charset="0"/>
        </a:defRPr>
      </a:lvl6pPr>
      <a:lvl7pPr marL="914400" algn="l" rtl="0" fontAlgn="base">
        <a:lnSpc>
          <a:spcPts val="3400"/>
        </a:lnSpc>
        <a:spcBef>
          <a:spcPct val="0"/>
        </a:spcBef>
        <a:spcAft>
          <a:spcPct val="0"/>
        </a:spcAft>
        <a:defRPr sz="3400" b="1">
          <a:solidFill>
            <a:srgbClr val="EB8024"/>
          </a:solidFill>
          <a:latin typeface="Arial" pitchFamily="34" charset="0"/>
        </a:defRPr>
      </a:lvl7pPr>
      <a:lvl8pPr marL="1371600" algn="l" rtl="0" fontAlgn="base">
        <a:lnSpc>
          <a:spcPts val="3400"/>
        </a:lnSpc>
        <a:spcBef>
          <a:spcPct val="0"/>
        </a:spcBef>
        <a:spcAft>
          <a:spcPct val="0"/>
        </a:spcAft>
        <a:defRPr sz="3400" b="1">
          <a:solidFill>
            <a:srgbClr val="EB8024"/>
          </a:solidFill>
          <a:latin typeface="Arial" pitchFamily="34" charset="0"/>
        </a:defRPr>
      </a:lvl8pPr>
      <a:lvl9pPr marL="1828800" algn="l" rtl="0" fontAlgn="base">
        <a:lnSpc>
          <a:spcPts val="3400"/>
        </a:lnSpc>
        <a:spcBef>
          <a:spcPct val="0"/>
        </a:spcBef>
        <a:spcAft>
          <a:spcPct val="0"/>
        </a:spcAft>
        <a:defRPr sz="3400" b="1">
          <a:solidFill>
            <a:srgbClr val="EB8024"/>
          </a:solidFill>
          <a:latin typeface="Arial" pitchFamily="34" charset="0"/>
        </a:defRPr>
      </a:lvl9pPr>
    </p:titleStyle>
    <p:bodyStyle>
      <a:lvl1pPr marL="155575" indent="-155575" algn="l" rtl="0" eaLnBrk="0" fontAlgn="base" hangingPunct="0">
        <a:lnSpc>
          <a:spcPct val="110000"/>
        </a:lnSpc>
        <a:spcBef>
          <a:spcPct val="0"/>
        </a:spcBef>
        <a:spcAft>
          <a:spcPts val="800"/>
        </a:spcAft>
        <a:buFont typeface="Arial" pitchFamily="34" charset="0"/>
        <a:buChar char="•"/>
        <a:defRPr sz="1600" kern="1200">
          <a:solidFill>
            <a:schemeClr val="accent2"/>
          </a:solidFill>
          <a:latin typeface="Arial"/>
          <a:ea typeface="+mn-ea"/>
          <a:cs typeface="+mn-cs"/>
        </a:defRPr>
      </a:lvl1pPr>
      <a:lvl2pPr marL="157163" indent="-157163" algn="l" rtl="0" eaLnBrk="0" fontAlgn="base" hangingPunct="0">
        <a:lnSpc>
          <a:spcPct val="110000"/>
        </a:lnSpc>
        <a:spcBef>
          <a:spcPct val="0"/>
        </a:spcBef>
        <a:spcAft>
          <a:spcPts val="800"/>
        </a:spcAft>
        <a:buFont typeface="Arial" pitchFamily="34" charset="0"/>
        <a:buChar char="•"/>
        <a:defRPr sz="1600" kern="1200">
          <a:solidFill>
            <a:schemeClr val="accent2"/>
          </a:solidFill>
          <a:latin typeface="Arial"/>
          <a:ea typeface="+mn-ea"/>
          <a:cs typeface="+mn-cs"/>
        </a:defRPr>
      </a:lvl2pPr>
      <a:lvl3pPr marL="342900" indent="-171450" algn="l" rtl="0" eaLnBrk="0" fontAlgn="base" hangingPunct="0">
        <a:lnSpc>
          <a:spcPct val="110000"/>
        </a:lnSpc>
        <a:spcBef>
          <a:spcPct val="0"/>
        </a:spcBef>
        <a:spcAft>
          <a:spcPts val="600"/>
        </a:spcAft>
        <a:buFont typeface="Times New Roman" pitchFamily="18" charset="0"/>
        <a:buChar char="–"/>
        <a:defRPr sz="1400" kern="1200">
          <a:solidFill>
            <a:schemeClr val="accent2"/>
          </a:solidFill>
          <a:latin typeface="Arial"/>
          <a:ea typeface="+mn-ea"/>
          <a:cs typeface="+mn-cs"/>
        </a:defRPr>
      </a:lvl3pPr>
      <a:lvl4pPr marL="514350" indent="-171450" algn="l" rtl="0" eaLnBrk="0" fontAlgn="base" hangingPunct="0">
        <a:lnSpc>
          <a:spcPct val="110000"/>
        </a:lnSpc>
        <a:spcBef>
          <a:spcPct val="0"/>
        </a:spcBef>
        <a:spcAft>
          <a:spcPts val="300"/>
        </a:spcAft>
        <a:buFont typeface="Arial" pitchFamily="34" charset="0"/>
        <a:buChar char="•"/>
        <a:defRPr sz="1200" kern="1200">
          <a:solidFill>
            <a:schemeClr val="accent2"/>
          </a:solidFill>
          <a:latin typeface="Arial"/>
          <a:ea typeface="+mn-ea"/>
          <a:cs typeface="+mn-cs"/>
        </a:defRPr>
      </a:lvl4pPr>
      <a:lvl5pPr marL="688975" indent="-177800" algn="l" rtl="0" eaLnBrk="0" fontAlgn="base" hangingPunct="0">
        <a:spcBef>
          <a:spcPts val="300"/>
        </a:spcBef>
        <a:spcAft>
          <a:spcPts val="200"/>
        </a:spcAft>
        <a:buFont typeface="BentonSansF Book"/>
        <a:buChar char="–"/>
        <a:defRPr sz="1200" kern="1200">
          <a:solidFill>
            <a:schemeClr val="accent2"/>
          </a:solidFill>
          <a:latin typeface="Arial"/>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msdn.microsoft.com/en-us/library/wtxbf3hh.aspx" TargetMode="External"/><Relationship Id="rId2" Type="http://schemas.openxmlformats.org/officeDocument/2006/relationships/hyperlink" Target="http://msdn.microsoft.com/en-us/library/4w3ex9c2.aspx" TargetMode="External"/><Relationship Id="rId1" Type="http://schemas.openxmlformats.org/officeDocument/2006/relationships/slideLayout" Target="../slideLayouts/slideLayout31.xml"/><Relationship Id="rId5" Type="http://schemas.openxmlformats.org/officeDocument/2006/relationships/hyperlink" Target="http://www.dotnetcurry.com/ShowArticle.aspx?ID=126" TargetMode="External"/><Relationship Id="rId4" Type="http://schemas.openxmlformats.org/officeDocument/2006/relationships/hyperlink" Target="http://en.wikipedia.org/wiki/ASP.NET"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2" descr="\\psf\Host\Volumes\johbee\Documents\01_Freelance_Design\Siegel+Gale\Aricent\exports\above_people_title.jpg"/>
          <p:cNvPicPr>
            <a:picLocks noChangeAspect="1" noChangeArrowheads="1"/>
          </p:cNvPicPr>
          <p:nvPr/>
        </p:nvPicPr>
        <p:blipFill>
          <a:blip r:embed="rId2"/>
          <a:srcRect/>
          <a:stretch>
            <a:fillRect/>
          </a:stretch>
        </p:blipFill>
        <p:spPr bwMode="auto">
          <a:xfrm>
            <a:off x="0" y="0"/>
            <a:ext cx="9144000" cy="5761038"/>
          </a:xfrm>
          <a:prstGeom prst="rect">
            <a:avLst/>
          </a:prstGeom>
          <a:noFill/>
          <a:ln w="9525">
            <a:noFill/>
            <a:miter lim="800000"/>
            <a:headEnd/>
            <a:tailEnd/>
          </a:ln>
        </p:spPr>
      </p:pic>
      <p:sp>
        <p:nvSpPr>
          <p:cNvPr id="33795" name="Subtitle 4"/>
          <p:cNvSpPr>
            <a:spLocks noGrp="1"/>
          </p:cNvSpPr>
          <p:nvPr>
            <p:ph type="subTitle" idx="1"/>
          </p:nvPr>
        </p:nvSpPr>
        <p:spPr>
          <a:xfrm>
            <a:off x="1588" y="4525963"/>
            <a:ext cx="2454275" cy="536575"/>
          </a:xfrm>
          <a:solidFill>
            <a:srgbClr val="FFFFFF">
              <a:alpha val="85097"/>
            </a:srgbClr>
          </a:solidFill>
        </p:spPr>
        <p:txBody>
          <a:bodyPr/>
          <a:lstStyle/>
          <a:p>
            <a:pPr eaLnBrk="1" hangingPunct="1">
              <a:spcBef>
                <a:spcPct val="0"/>
              </a:spcBef>
              <a:spcAft>
                <a:spcPct val="0"/>
              </a:spcAft>
            </a:pPr>
            <a:r>
              <a:rPr lang="en-US" dirty="0" smtClean="0">
                <a:latin typeface="Arial" pitchFamily="34" charset="0"/>
              </a:rPr>
              <a:t>February </a:t>
            </a:r>
            <a:r>
              <a:rPr lang="en-US" dirty="0" smtClean="0">
                <a:latin typeface="Arial" pitchFamily="34" charset="0"/>
              </a:rPr>
              <a:t>8,2012 </a:t>
            </a:r>
            <a:endParaRPr lang="en-US" dirty="0" smtClean="0">
              <a:latin typeface="Arial" pitchFamily="34" charset="0"/>
            </a:endParaRPr>
          </a:p>
        </p:txBody>
      </p:sp>
      <p:sp>
        <p:nvSpPr>
          <p:cNvPr id="33796" name="Title 1"/>
          <p:cNvSpPr>
            <a:spLocks noGrp="1"/>
          </p:cNvSpPr>
          <p:nvPr>
            <p:ph type="ctrTitle"/>
          </p:nvPr>
        </p:nvSpPr>
        <p:spPr>
          <a:xfrm>
            <a:off x="0" y="3657600"/>
            <a:ext cx="8257880" cy="803275"/>
          </a:xfrm>
          <a:solidFill>
            <a:srgbClr val="EB8024">
              <a:alpha val="89803"/>
            </a:srgbClr>
          </a:solidFill>
        </p:spPr>
        <p:txBody>
          <a:bodyPr>
            <a:normAutofit fontScale="90000"/>
          </a:bodyPr>
          <a:lstStyle/>
          <a:p>
            <a:pPr eaLnBrk="1" hangingPunct="1"/>
            <a:r>
              <a:rPr lang="en-US" dirty="0" smtClean="0">
                <a:solidFill>
                  <a:schemeClr val="bg1"/>
                </a:solidFill>
                <a:latin typeface="Arial" pitchFamily="34" charset="0"/>
              </a:rPr>
              <a:t>ASP.NET concepts used in Practice</a:t>
            </a:r>
            <a:endParaRPr lang="en-US" dirty="0" smtClean="0">
              <a:solidFill>
                <a:schemeClr val="bg1"/>
              </a:solidFill>
              <a:latin typeface="Arial"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3"/>
          <p:cNvSpPr>
            <a:spLocks noGrp="1"/>
          </p:cNvSpPr>
          <p:nvPr>
            <p:ph type="sldNum" sz="quarter" idx="11"/>
          </p:nvPr>
        </p:nvSpPr>
        <p:spPr bwMode="auto">
          <a:xfrm>
            <a:off x="6019800" y="6580188"/>
            <a:ext cx="533400" cy="228600"/>
          </a:xfrm>
          <a:noFill/>
          <a:ln>
            <a:miter lim="800000"/>
            <a:headEnd/>
            <a:tailEnd/>
          </a:ln>
        </p:spPr>
        <p:txBody>
          <a:bodyPr wrap="square" numCol="1" anchor="t" anchorCtr="0" compatLnSpc="1">
            <a:prstTxWarp prst="textNoShape">
              <a:avLst/>
            </a:prstTxWarp>
          </a:bodyPr>
          <a:lstStyle/>
          <a:p>
            <a:pPr eaLnBrk="0" fontAlgn="base" hangingPunct="0">
              <a:spcBef>
                <a:spcPct val="0"/>
              </a:spcBef>
              <a:spcAft>
                <a:spcPct val="0"/>
              </a:spcAft>
            </a:pPr>
            <a:fld id="{C641724F-5804-45D2-93A6-E30FD4D1762B}" type="slidenum">
              <a:rPr lang="en-US" sz="800" b="1" smtClean="0">
                <a:solidFill>
                  <a:schemeClr val="bg1"/>
                </a:solidFill>
                <a:latin typeface="Arial" pitchFamily="34" charset="0"/>
                <a:ea typeface="ヒラギノ角ゴ Pro W3"/>
                <a:cs typeface="ヒラギノ角ゴ Pro W3"/>
              </a:rPr>
              <a:pPr eaLnBrk="0" fontAlgn="base" hangingPunct="0">
                <a:spcBef>
                  <a:spcPct val="0"/>
                </a:spcBef>
                <a:spcAft>
                  <a:spcPct val="0"/>
                </a:spcAft>
              </a:pPr>
              <a:t>10</a:t>
            </a:fld>
            <a:endParaRPr lang="en-US" sz="900" b="1" smtClean="0">
              <a:solidFill>
                <a:schemeClr val="bg1"/>
              </a:solidFill>
              <a:latin typeface="Arial" pitchFamily="34" charset="0"/>
              <a:ea typeface="ヒラギノ角ゴ Pro W3"/>
              <a:cs typeface="ヒラギノ角ゴ Pro W3"/>
            </a:endParaRPr>
          </a:p>
        </p:txBody>
      </p:sp>
      <p:sp>
        <p:nvSpPr>
          <p:cNvPr id="40963" name="Rectangle 3"/>
          <p:cNvSpPr txBox="1">
            <a:spLocks noChangeArrowheads="1"/>
          </p:cNvSpPr>
          <p:nvPr/>
        </p:nvSpPr>
        <p:spPr bwMode="auto">
          <a:xfrm>
            <a:off x="471488" y="923925"/>
            <a:ext cx="8062912" cy="3336925"/>
          </a:xfrm>
          <a:prstGeom prst="rect">
            <a:avLst/>
          </a:prstGeom>
          <a:noFill/>
          <a:ln w="9525">
            <a:noFill/>
            <a:miter lim="800000"/>
            <a:headEnd/>
            <a:tailEnd/>
          </a:ln>
        </p:spPr>
        <p:txBody>
          <a:bodyPr rIns="0"/>
          <a:lstStyle/>
          <a:p>
            <a:pPr marL="914400" lvl="1" indent="-457200">
              <a:buFont typeface="Arial" pitchFamily="34" charset="0"/>
              <a:buChar char="•"/>
              <a:defRPr/>
            </a:pPr>
            <a:r>
              <a:rPr lang="en-US" sz="1600" u="sng" dirty="0">
                <a:cs typeface="Arial" pitchFamily="34" charset="0"/>
                <a:hlinkClick r:id="rId2"/>
              </a:rPr>
              <a:t>http://</a:t>
            </a:r>
            <a:r>
              <a:rPr lang="en-US" sz="1600" u="sng" dirty="0" smtClean="0">
                <a:cs typeface="Arial" pitchFamily="34" charset="0"/>
                <a:hlinkClick r:id="rId2"/>
              </a:rPr>
              <a:t>msdn.microsoft.com/en-us/library/4w3ex9c2.aspx</a:t>
            </a:r>
            <a:endParaRPr lang="en-US" sz="1600" u="sng" dirty="0" smtClean="0">
              <a:cs typeface="Arial" pitchFamily="34" charset="0"/>
            </a:endParaRPr>
          </a:p>
          <a:p>
            <a:pPr marL="914400" lvl="1" indent="-457200">
              <a:defRPr/>
            </a:pPr>
            <a:endParaRPr lang="en-US" sz="1600" u="sng" dirty="0">
              <a:cs typeface="Arial" pitchFamily="34" charset="0"/>
            </a:endParaRPr>
          </a:p>
          <a:p>
            <a:pPr marL="914400" lvl="1" indent="-457200">
              <a:buFont typeface="Arial" pitchFamily="34" charset="0"/>
              <a:buChar char="•"/>
              <a:defRPr/>
            </a:pPr>
            <a:r>
              <a:rPr lang="en-US" sz="1600" u="sng" dirty="0">
                <a:cs typeface="Arial" pitchFamily="34" charset="0"/>
                <a:hlinkClick r:id="rId3"/>
              </a:rPr>
              <a:t>http://</a:t>
            </a:r>
            <a:r>
              <a:rPr lang="en-US" sz="1600" u="sng" dirty="0" smtClean="0">
                <a:cs typeface="Arial" pitchFamily="34" charset="0"/>
                <a:hlinkClick r:id="rId3"/>
              </a:rPr>
              <a:t>msdn.microsoft.com/en-us/library/wtxbf3hh.aspx</a:t>
            </a:r>
            <a:endParaRPr lang="en-US" sz="1600" u="sng" dirty="0" smtClean="0">
              <a:cs typeface="Arial" pitchFamily="34" charset="0"/>
            </a:endParaRPr>
          </a:p>
          <a:p>
            <a:pPr marL="914400" lvl="1" indent="-457200">
              <a:buFont typeface="Arial" pitchFamily="34" charset="0"/>
              <a:buChar char="•"/>
              <a:defRPr/>
            </a:pPr>
            <a:endParaRPr lang="en-US" sz="1600" u="sng" dirty="0">
              <a:cs typeface="Arial" pitchFamily="34" charset="0"/>
            </a:endParaRPr>
          </a:p>
          <a:p>
            <a:pPr marL="914400" lvl="1" indent="-457200">
              <a:buFont typeface="Arial" pitchFamily="34" charset="0"/>
              <a:buChar char="•"/>
              <a:defRPr/>
            </a:pPr>
            <a:r>
              <a:rPr lang="en-US" sz="1600" u="sng" dirty="0">
                <a:cs typeface="Arial" pitchFamily="34" charset="0"/>
                <a:hlinkClick r:id="rId4"/>
              </a:rPr>
              <a:t>http://</a:t>
            </a:r>
            <a:r>
              <a:rPr lang="en-US" sz="1600" u="sng" dirty="0" smtClean="0">
                <a:cs typeface="Arial" pitchFamily="34" charset="0"/>
                <a:hlinkClick r:id="rId4"/>
              </a:rPr>
              <a:t>en.wikipedia.org/wiki/ASP.NET</a:t>
            </a:r>
            <a:endParaRPr lang="en-US" sz="1600" u="sng" dirty="0" smtClean="0">
              <a:cs typeface="Arial" pitchFamily="34" charset="0"/>
            </a:endParaRPr>
          </a:p>
          <a:p>
            <a:pPr marL="914400" lvl="1" indent="-457200">
              <a:buFont typeface="Arial" pitchFamily="34" charset="0"/>
              <a:buChar char="•"/>
              <a:defRPr/>
            </a:pPr>
            <a:endParaRPr lang="en-US" sz="1600" u="sng" dirty="0">
              <a:cs typeface="Arial" pitchFamily="34" charset="0"/>
            </a:endParaRPr>
          </a:p>
          <a:p>
            <a:pPr marL="914400" lvl="1" indent="-457200">
              <a:buFont typeface="Arial" pitchFamily="34" charset="0"/>
              <a:buChar char="•"/>
              <a:defRPr/>
            </a:pPr>
            <a:r>
              <a:rPr lang="en-US" sz="1600" u="sng" dirty="0">
                <a:cs typeface="Arial" pitchFamily="34" charset="0"/>
                <a:hlinkClick r:id="rId5"/>
              </a:rPr>
              <a:t>http://</a:t>
            </a:r>
            <a:r>
              <a:rPr lang="en-US" sz="1600" u="sng" dirty="0" smtClean="0">
                <a:cs typeface="Arial" pitchFamily="34" charset="0"/>
                <a:hlinkClick r:id="rId5"/>
              </a:rPr>
              <a:t>www.dotnetcurry.com/ShowArticle.aspx?ID=126</a:t>
            </a:r>
            <a:endParaRPr lang="en-US" sz="1600" u="sng" dirty="0">
              <a:cs typeface="Arial" pitchFamily="34" charset="0"/>
            </a:endParaRPr>
          </a:p>
          <a:p>
            <a:pPr marL="914400" lvl="1" indent="-457200">
              <a:buFont typeface="Arial" pitchFamily="34" charset="0"/>
              <a:buChar char="•"/>
              <a:defRPr/>
            </a:pPr>
            <a:endParaRPr lang="en-US" sz="1600" u="sng" dirty="0" smtClean="0">
              <a:latin typeface="Times New Roman" pitchFamily="18" charset="0"/>
              <a:cs typeface="Times New Roman" pitchFamily="18" charset="0"/>
            </a:endParaRPr>
          </a:p>
          <a:p>
            <a:pPr marL="914400" lvl="1" indent="-457200">
              <a:buFont typeface="Arial" pitchFamily="34" charset="0"/>
              <a:buChar char="•"/>
              <a:defRPr/>
            </a:pPr>
            <a:endParaRPr lang="en-US" sz="1600" u="sng" dirty="0">
              <a:latin typeface="Times New Roman" pitchFamily="18" charset="0"/>
              <a:cs typeface="Times New Roman" pitchFamily="18" charset="0"/>
            </a:endParaRPr>
          </a:p>
          <a:p>
            <a:pPr lvl="1">
              <a:defRPr/>
            </a:pPr>
            <a:endParaRPr lang="en-US" sz="2000" b="1" dirty="0">
              <a:latin typeface="Times New Roman" pitchFamily="18" charset="0"/>
              <a:cs typeface="Times New Roman" pitchFamily="18" charset="0"/>
            </a:endParaRPr>
          </a:p>
        </p:txBody>
      </p:sp>
      <p:sp>
        <p:nvSpPr>
          <p:cNvPr id="6" name="Rectangle 2"/>
          <p:cNvSpPr txBox="1">
            <a:spLocks noChangeArrowheads="1"/>
          </p:cNvSpPr>
          <p:nvPr/>
        </p:nvSpPr>
        <p:spPr>
          <a:xfrm>
            <a:off x="301625" y="153988"/>
            <a:ext cx="8232775" cy="612775"/>
          </a:xfrm>
          <a:prstGeom prst="rect">
            <a:avLst/>
          </a:prstGeom>
        </p:spPr>
        <p:txBody>
          <a:bodyPr lIns="0" rIns="0" bIns="0">
            <a:normAutofit/>
          </a:bodyPr>
          <a:lstStyle/>
          <a:p>
            <a:pPr fontAlgn="auto">
              <a:lnSpc>
                <a:spcPts val="3400"/>
              </a:lnSpc>
              <a:spcAft>
                <a:spcPts val="0"/>
              </a:spcAft>
              <a:defRPr/>
            </a:pPr>
            <a:r>
              <a:rPr lang="en-US" sz="3400" b="1" dirty="0">
                <a:solidFill>
                  <a:schemeClr val="accent6"/>
                </a:solidFill>
                <a:latin typeface="Arial"/>
                <a:ea typeface="+mj-ea"/>
                <a:cs typeface="+mj-cs"/>
              </a:rPr>
              <a:t>References </a:t>
            </a:r>
            <a:endParaRPr lang="en-US" sz="3400" b="1" dirty="0">
              <a:solidFill>
                <a:schemeClr val="accent6"/>
              </a:solidFill>
              <a:latin typeface="Arial"/>
              <a:ea typeface="+mj-ea"/>
              <a:cs typeface="+mj-cs"/>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a:xfrm>
            <a:off x="0" y="3227388"/>
            <a:ext cx="5557838" cy="1338262"/>
          </a:xfrm>
        </p:spPr>
        <p:txBody>
          <a:bodyPr rtlCol="0"/>
          <a:lstStyle/>
          <a:p>
            <a:pPr eaLnBrk="1" fontAlgn="auto" hangingPunct="1">
              <a:spcAft>
                <a:spcPts val="0"/>
              </a:spcAft>
              <a:defRPr/>
            </a:pPr>
            <a:r>
              <a:rPr lang="en-US" dirty="0" smtClean="0"/>
              <a:t>Thank You</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3"/>
          <p:cNvSpPr>
            <a:spLocks noGrp="1"/>
          </p:cNvSpPr>
          <p:nvPr>
            <p:ph type="sldNum" sz="quarter" idx="11"/>
          </p:nvPr>
        </p:nvSpPr>
        <p:spPr bwMode="auto">
          <a:xfrm>
            <a:off x="6019800" y="6580188"/>
            <a:ext cx="533400" cy="228600"/>
          </a:xfrm>
          <a:noFill/>
          <a:ln>
            <a:miter lim="800000"/>
            <a:headEnd/>
            <a:tailEnd/>
          </a:ln>
        </p:spPr>
        <p:txBody>
          <a:bodyPr wrap="square" numCol="1" anchor="t" anchorCtr="0" compatLnSpc="1">
            <a:prstTxWarp prst="textNoShape">
              <a:avLst/>
            </a:prstTxWarp>
          </a:bodyPr>
          <a:lstStyle/>
          <a:p>
            <a:pPr eaLnBrk="0" fontAlgn="base" hangingPunct="0">
              <a:spcBef>
                <a:spcPct val="0"/>
              </a:spcBef>
              <a:spcAft>
                <a:spcPct val="0"/>
              </a:spcAft>
            </a:pPr>
            <a:fld id="{C35FFD23-DD50-4472-A666-482DEE0AAF6C}" type="slidenum">
              <a:rPr lang="en-US" sz="800" b="1" smtClean="0">
                <a:solidFill>
                  <a:schemeClr val="bg1"/>
                </a:solidFill>
                <a:latin typeface="Arial" pitchFamily="34" charset="0"/>
                <a:ea typeface="ヒラギノ角ゴ Pro W3"/>
                <a:cs typeface="ヒラギノ角ゴ Pro W3"/>
              </a:rPr>
              <a:pPr eaLnBrk="0" fontAlgn="base" hangingPunct="0">
                <a:spcBef>
                  <a:spcPct val="0"/>
                </a:spcBef>
                <a:spcAft>
                  <a:spcPct val="0"/>
                </a:spcAft>
              </a:pPr>
              <a:t>2</a:t>
            </a:fld>
            <a:endParaRPr lang="en-US" sz="900" b="1" smtClean="0">
              <a:solidFill>
                <a:schemeClr val="bg1"/>
              </a:solidFill>
              <a:latin typeface="Arial" pitchFamily="34" charset="0"/>
              <a:ea typeface="ヒラギノ角ゴ Pro W3"/>
              <a:cs typeface="ヒラギノ角ゴ Pro W3"/>
            </a:endParaRPr>
          </a:p>
        </p:txBody>
      </p:sp>
      <p:sp>
        <p:nvSpPr>
          <p:cNvPr id="34819" name="Rectangle 2"/>
          <p:cNvSpPr>
            <a:spLocks noGrp="1" noChangeArrowheads="1"/>
          </p:cNvSpPr>
          <p:nvPr>
            <p:ph type="title" idx="4294967295"/>
          </p:nvPr>
        </p:nvSpPr>
        <p:spPr>
          <a:xfrm>
            <a:off x="301625" y="153988"/>
            <a:ext cx="8232775" cy="612775"/>
          </a:xfrm>
        </p:spPr>
        <p:txBody>
          <a:bodyPr tIns="45720"/>
          <a:lstStyle/>
          <a:p>
            <a:pPr eaLnBrk="1" hangingPunct="1"/>
            <a:r>
              <a:rPr lang="en-US" sz="3200" dirty="0" smtClean="0">
                <a:latin typeface="Arial" pitchFamily="34" charset="0"/>
              </a:rPr>
              <a:t>Agenda</a:t>
            </a:r>
          </a:p>
        </p:txBody>
      </p:sp>
      <p:sp>
        <p:nvSpPr>
          <p:cNvPr id="34820" name="Rectangle 3"/>
          <p:cNvSpPr>
            <a:spLocks noGrp="1" noChangeArrowheads="1"/>
          </p:cNvSpPr>
          <p:nvPr>
            <p:ph type="body" idx="4294967295"/>
          </p:nvPr>
        </p:nvSpPr>
        <p:spPr>
          <a:xfrm>
            <a:off x="457200" y="990600"/>
            <a:ext cx="7924800" cy="5410200"/>
          </a:xfrm>
        </p:spPr>
        <p:txBody>
          <a:bodyPr/>
          <a:lstStyle/>
          <a:p>
            <a:pPr lvl="1" indent="0" eaLnBrk="1" hangingPunct="1"/>
            <a:r>
              <a:rPr lang="en-US" sz="2000" dirty="0" smtClean="0">
                <a:latin typeface="Arial" pitchFamily="34" charset="0"/>
              </a:rPr>
              <a:t>    </a:t>
            </a:r>
            <a:r>
              <a:rPr lang="en-US" sz="2000" dirty="0" smtClean="0"/>
              <a:t>Visual Web Developer </a:t>
            </a:r>
            <a:endParaRPr lang="en-US" sz="2000" dirty="0" smtClean="0">
              <a:latin typeface="Arial" pitchFamily="34" charset="0"/>
            </a:endParaRPr>
          </a:p>
          <a:p>
            <a:pPr lvl="1" indent="0" eaLnBrk="1" hangingPunct="1"/>
            <a:r>
              <a:rPr lang="en-US" sz="2000" dirty="0" smtClean="0">
                <a:latin typeface="Arial" pitchFamily="34" charset="0"/>
              </a:rPr>
              <a:t>    </a:t>
            </a:r>
            <a:r>
              <a:rPr lang="en-US" sz="2000" dirty="0" smtClean="0">
                <a:latin typeface="Arial" pitchFamily="34" charset="0"/>
              </a:rPr>
              <a:t>ASP.NET Web Sites and ASP.NET Web Application Projects</a:t>
            </a:r>
            <a:endParaRPr lang="en-US" sz="2000" dirty="0" smtClean="0">
              <a:latin typeface="Arial" pitchFamily="34" charset="0"/>
            </a:endParaRPr>
          </a:p>
          <a:p>
            <a:pPr lvl="1" indent="0" eaLnBrk="1" hangingPunct="1"/>
            <a:r>
              <a:rPr lang="en-US" sz="2000" dirty="0" smtClean="0">
                <a:latin typeface="Arial" pitchFamily="34" charset="0"/>
              </a:rPr>
              <a:t>    Page and Controls Framework</a:t>
            </a:r>
            <a:endParaRPr lang="en-US" sz="2000" dirty="0" smtClean="0">
              <a:latin typeface="Arial" pitchFamily="34" charset="0"/>
            </a:endParaRPr>
          </a:p>
          <a:p>
            <a:pPr lvl="1" indent="0" eaLnBrk="1" hangingPunct="1"/>
            <a:r>
              <a:rPr lang="en-US" sz="2000" dirty="0" smtClean="0">
                <a:latin typeface="Arial" pitchFamily="34" charset="0"/>
              </a:rPr>
              <a:t>  </a:t>
            </a:r>
            <a:r>
              <a:rPr lang="en-US" sz="2000" dirty="0" smtClean="0">
                <a:latin typeface="Arial" pitchFamily="34" charset="0"/>
              </a:rPr>
              <a:t>  ASP.NET Master Pages</a:t>
            </a:r>
          </a:p>
          <a:p>
            <a:pPr lvl="1" indent="0" eaLnBrk="1" hangingPunct="1"/>
            <a:r>
              <a:rPr lang="en-US" sz="2000" dirty="0" smtClean="0">
                <a:latin typeface="Arial" pitchFamily="34" charset="0"/>
              </a:rPr>
              <a:t>    .NET Framework Class Library</a:t>
            </a:r>
          </a:p>
          <a:p>
            <a:pPr lvl="1" indent="0" eaLnBrk="1" hangingPunct="1"/>
            <a:r>
              <a:rPr lang="en-US" sz="2000" dirty="0" smtClean="0">
                <a:latin typeface="Arial" pitchFamily="34" charset="0"/>
              </a:rPr>
              <a:t> </a:t>
            </a:r>
            <a:r>
              <a:rPr lang="en-US" sz="2000" dirty="0" smtClean="0">
                <a:latin typeface="Arial" pitchFamily="34" charset="0"/>
              </a:rPr>
              <a:t>   </a:t>
            </a:r>
            <a:r>
              <a:rPr lang="en-US" sz="2000" dirty="0" err="1" smtClean="0">
                <a:cs typeface="Arial" pitchFamily="34" charset="0"/>
              </a:rPr>
              <a:t>Global.asax</a:t>
            </a:r>
            <a:r>
              <a:rPr lang="en-US" sz="2000" dirty="0" smtClean="0">
                <a:cs typeface="Arial" pitchFamily="34" charset="0"/>
              </a:rPr>
              <a:t> file</a:t>
            </a:r>
          </a:p>
          <a:p>
            <a:pPr lvl="1" indent="0" eaLnBrk="1" hangingPunct="1"/>
            <a:r>
              <a:rPr lang="en-US" sz="2000" dirty="0" smtClean="0">
                <a:latin typeface="Arial" pitchFamily="34" charset="0"/>
                <a:cs typeface="Arial" pitchFamily="34" charset="0"/>
              </a:rPr>
              <a:t> </a:t>
            </a:r>
            <a:r>
              <a:rPr lang="en-US" sz="2000" dirty="0" smtClean="0">
                <a:latin typeface="Arial" pitchFamily="34" charset="0"/>
                <a:cs typeface="Arial" pitchFamily="34" charset="0"/>
              </a:rPr>
              <a:t>    References</a:t>
            </a:r>
            <a:endParaRPr lang="en-US" sz="2000" dirty="0" smtClean="0">
              <a:latin typeface="Arial" pitchFamily="34" charset="0"/>
            </a:endParaRPr>
          </a:p>
          <a:p>
            <a:pPr lvl="1" indent="0" eaLnBrk="1" hangingPunct="1"/>
            <a:endParaRPr lang="en-US" sz="2000" dirty="0" smtClean="0">
              <a:latin typeface="Arial" pitchFamily="34" charset="0"/>
            </a:endParaRPr>
          </a:p>
          <a:p>
            <a:pPr indent="0" eaLnBrk="1" hangingPunct="1">
              <a:buFont typeface="Arial" pitchFamily="34" charset="0"/>
              <a:buNone/>
            </a:pPr>
            <a:endParaRPr lang="en-US" sz="2000" dirty="0" smtClean="0">
              <a:latin typeface="Arial" pitchFamily="34" charset="0"/>
            </a:endParaRPr>
          </a:p>
          <a:p>
            <a:pPr indent="0" eaLnBrk="1" hangingPunct="1">
              <a:lnSpc>
                <a:spcPct val="90000"/>
              </a:lnSpc>
              <a:buFont typeface="Arial" pitchFamily="34" charset="0"/>
              <a:buNone/>
            </a:pPr>
            <a:endParaRPr lang="en-US" sz="2000" dirty="0" smtClean="0">
              <a:latin typeface="Arial"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3"/>
          <p:cNvSpPr>
            <a:spLocks noGrp="1"/>
          </p:cNvSpPr>
          <p:nvPr>
            <p:ph type="sldNum" sz="quarter" idx="11"/>
          </p:nvPr>
        </p:nvSpPr>
        <p:spPr bwMode="auto">
          <a:xfrm>
            <a:off x="6019800" y="6580188"/>
            <a:ext cx="533400" cy="228600"/>
          </a:xfrm>
          <a:noFill/>
          <a:ln>
            <a:miter lim="800000"/>
            <a:headEnd/>
            <a:tailEnd/>
          </a:ln>
        </p:spPr>
        <p:txBody>
          <a:bodyPr wrap="square" numCol="1" anchor="t" anchorCtr="0" compatLnSpc="1">
            <a:prstTxWarp prst="textNoShape">
              <a:avLst/>
            </a:prstTxWarp>
          </a:bodyPr>
          <a:lstStyle/>
          <a:p>
            <a:pPr eaLnBrk="0" fontAlgn="base" hangingPunct="0">
              <a:spcBef>
                <a:spcPct val="0"/>
              </a:spcBef>
              <a:spcAft>
                <a:spcPct val="0"/>
              </a:spcAft>
            </a:pPr>
            <a:fld id="{BF2E0A53-AD2F-495F-964C-A1710B236498}" type="slidenum">
              <a:rPr lang="en-US" sz="800" b="1" smtClean="0">
                <a:solidFill>
                  <a:schemeClr val="bg1"/>
                </a:solidFill>
                <a:latin typeface="Arial" pitchFamily="34" charset="0"/>
                <a:ea typeface="ヒラギノ角ゴ Pro W3"/>
                <a:cs typeface="ヒラギノ角ゴ Pro W3"/>
              </a:rPr>
              <a:pPr eaLnBrk="0" fontAlgn="base" hangingPunct="0">
                <a:spcBef>
                  <a:spcPct val="0"/>
                </a:spcBef>
                <a:spcAft>
                  <a:spcPct val="0"/>
                </a:spcAft>
              </a:pPr>
              <a:t>3</a:t>
            </a:fld>
            <a:endParaRPr lang="en-US" sz="900" b="1" smtClean="0">
              <a:solidFill>
                <a:schemeClr val="bg1"/>
              </a:solidFill>
              <a:latin typeface="Arial" pitchFamily="34" charset="0"/>
              <a:ea typeface="ヒラギノ角ゴ Pro W3"/>
              <a:cs typeface="ヒラギノ角ゴ Pro W3"/>
            </a:endParaRPr>
          </a:p>
        </p:txBody>
      </p:sp>
      <p:sp>
        <p:nvSpPr>
          <p:cNvPr id="35843" name="Rectangle 2"/>
          <p:cNvSpPr>
            <a:spLocks noGrp="1" noChangeArrowheads="1"/>
          </p:cNvSpPr>
          <p:nvPr>
            <p:ph type="title" idx="4294967295"/>
          </p:nvPr>
        </p:nvSpPr>
        <p:spPr>
          <a:xfrm>
            <a:off x="301625" y="153988"/>
            <a:ext cx="8232775" cy="612775"/>
          </a:xfrm>
        </p:spPr>
        <p:txBody>
          <a:bodyPr tIns="45720"/>
          <a:lstStyle/>
          <a:p>
            <a:pPr eaLnBrk="1" hangingPunct="1"/>
            <a:r>
              <a:rPr lang="en-US" sz="3200" dirty="0" smtClean="0"/>
              <a:t>Visual Web Developer </a:t>
            </a:r>
            <a:r>
              <a:rPr lang="en-US" dirty="0" smtClean="0">
                <a:latin typeface="Arial" pitchFamily="34" charset="0"/>
              </a:rPr>
              <a:t>	</a:t>
            </a:r>
          </a:p>
        </p:txBody>
      </p:sp>
      <p:sp>
        <p:nvSpPr>
          <p:cNvPr id="5" name="Content Placeholder 2"/>
          <p:cNvSpPr txBox="1">
            <a:spLocks/>
          </p:cNvSpPr>
          <p:nvPr/>
        </p:nvSpPr>
        <p:spPr>
          <a:xfrm>
            <a:off x="838200" y="1159497"/>
            <a:ext cx="7772400" cy="4939646"/>
          </a:xfrm>
          <a:prstGeom prst="rect">
            <a:avLst/>
          </a:prstGeom>
        </p:spPr>
        <p:txBody>
          <a:bodyPr/>
          <a:lstStyle/>
          <a:p>
            <a:pPr algn="just">
              <a:buFont typeface="Arial" pitchFamily="34" charset="0"/>
              <a:buChar char="•"/>
              <a:defRPr/>
            </a:pPr>
            <a:r>
              <a:rPr lang="en-US" sz="1400" dirty="0"/>
              <a:t> </a:t>
            </a:r>
            <a:r>
              <a:rPr lang="en-US" sz="1200" dirty="0" smtClean="0"/>
              <a:t>  </a:t>
            </a:r>
            <a:r>
              <a:rPr lang="en-US" sz="1400" dirty="0" smtClean="0"/>
              <a:t>Visual </a:t>
            </a:r>
            <a:r>
              <a:rPr lang="en-US" sz="1400" dirty="0"/>
              <a:t>Web Developer is a full-featured development environment for creating ASP.NET Web </a:t>
            </a:r>
            <a:r>
              <a:rPr lang="en-US" sz="1400" dirty="0" smtClean="0"/>
              <a:t>  applications.</a:t>
            </a:r>
          </a:p>
          <a:p>
            <a:pPr>
              <a:buFont typeface="Arial" pitchFamily="34" charset="0"/>
              <a:buChar char="•"/>
              <a:defRPr/>
            </a:pPr>
            <a:endParaRPr lang="en-US" sz="1400" dirty="0"/>
          </a:p>
          <a:p>
            <a:pPr>
              <a:buFont typeface="Arial" pitchFamily="34" charset="0"/>
              <a:buChar char="•"/>
              <a:defRPr/>
            </a:pPr>
            <a:r>
              <a:rPr lang="en-US" sz="1400" dirty="0" smtClean="0"/>
              <a:t>   A  Visual </a:t>
            </a:r>
            <a:r>
              <a:rPr lang="en-US" sz="1400" dirty="0"/>
              <a:t>Web Developer offers you the following features:</a:t>
            </a:r>
          </a:p>
          <a:p>
            <a:pPr>
              <a:defRPr/>
            </a:pPr>
            <a:endParaRPr lang="en-US" sz="1400" dirty="0"/>
          </a:p>
          <a:p>
            <a:pPr lvl="1">
              <a:defRPr/>
            </a:pPr>
            <a:endParaRPr lang="en-US" sz="1400" dirty="0"/>
          </a:p>
          <a:p>
            <a:pPr marL="685800" lvl="1" indent="-228600">
              <a:buFont typeface="+mj-lt"/>
              <a:buAutoNum type="alphaLcParenR"/>
              <a:defRPr/>
            </a:pPr>
            <a:r>
              <a:rPr lang="en-US" sz="1400" b="1" dirty="0"/>
              <a:t>Web page design </a:t>
            </a:r>
            <a:r>
              <a:rPr lang="en-US" sz="1400" b="1" dirty="0" smtClean="0"/>
              <a:t>: </a:t>
            </a:r>
            <a:r>
              <a:rPr lang="en-US" sz="1400" dirty="0" smtClean="0"/>
              <a:t> </a:t>
            </a:r>
            <a:r>
              <a:rPr lang="en-US" sz="1400" dirty="0"/>
              <a:t>A powerful Web page editor that includes WYSIWYG editing and an HTML editing mode with IntelliSense and </a:t>
            </a:r>
            <a:r>
              <a:rPr lang="en-US" sz="1400" dirty="0" smtClean="0"/>
              <a:t>validation.</a:t>
            </a:r>
          </a:p>
          <a:p>
            <a:pPr marL="685800" lvl="1" indent="-228600">
              <a:buFont typeface="+mj-lt"/>
              <a:buAutoNum type="alphaLcParenR"/>
              <a:defRPr/>
            </a:pPr>
            <a:endParaRPr lang="en-US" sz="1400" dirty="0"/>
          </a:p>
          <a:p>
            <a:pPr marL="685800" lvl="1" indent="-228600">
              <a:buFont typeface="+mj-lt"/>
              <a:buAutoNum type="alphaLcParenR"/>
              <a:defRPr/>
            </a:pPr>
            <a:r>
              <a:rPr lang="en-US" sz="1400" b="1" dirty="0" smtClean="0"/>
              <a:t>Page </a:t>
            </a:r>
            <a:r>
              <a:rPr lang="en-US" sz="1400" b="1" dirty="0"/>
              <a:t>design </a:t>
            </a:r>
            <a:r>
              <a:rPr lang="en-US" sz="1400" b="1" dirty="0" smtClean="0"/>
              <a:t> : </a:t>
            </a:r>
            <a:r>
              <a:rPr lang="en-US" sz="1400" dirty="0" smtClean="0"/>
              <a:t>Features  Consistent </a:t>
            </a:r>
            <a:r>
              <a:rPr lang="en-US" sz="1400" dirty="0"/>
              <a:t>site layout with master pages and consistent page appearance with themes and </a:t>
            </a:r>
            <a:r>
              <a:rPr lang="en-US" sz="1400" dirty="0" smtClean="0"/>
              <a:t>skins.</a:t>
            </a:r>
          </a:p>
          <a:p>
            <a:pPr marL="685800" lvl="1" indent="-228600">
              <a:buFont typeface="+mj-lt"/>
              <a:buAutoNum type="alphaLcParenR"/>
              <a:defRPr/>
            </a:pPr>
            <a:endParaRPr lang="en-US" sz="1400" dirty="0"/>
          </a:p>
          <a:p>
            <a:pPr marL="685800" lvl="1" indent="-228600">
              <a:buFont typeface="+mj-lt"/>
              <a:buAutoNum type="alphaLcParenR"/>
              <a:defRPr/>
            </a:pPr>
            <a:r>
              <a:rPr lang="en-US" sz="1400" b="1" dirty="0" smtClean="0"/>
              <a:t>Code </a:t>
            </a:r>
            <a:r>
              <a:rPr lang="en-US" sz="1400" b="1" dirty="0"/>
              <a:t>editing  </a:t>
            </a:r>
            <a:r>
              <a:rPr lang="en-US" sz="1400" b="1" dirty="0" smtClean="0"/>
              <a:t>: </a:t>
            </a:r>
            <a:r>
              <a:rPr lang="en-US" sz="1400" dirty="0" smtClean="0"/>
              <a:t>A </a:t>
            </a:r>
            <a:r>
              <a:rPr lang="en-US" sz="1400" dirty="0"/>
              <a:t>code editor that enables you to write code for your dynamic Web pages in Visual Basic or C#. The code editor includes syntax coloration and </a:t>
            </a:r>
            <a:r>
              <a:rPr lang="en-US" sz="1400" dirty="0" smtClean="0"/>
              <a:t>IntelliSense.</a:t>
            </a:r>
          </a:p>
          <a:p>
            <a:pPr marL="685800" lvl="1" indent="-228600">
              <a:buFont typeface="+mj-lt"/>
              <a:buAutoNum type="alphaLcParenR"/>
              <a:defRPr/>
            </a:pPr>
            <a:endParaRPr lang="en-US" sz="1400" dirty="0"/>
          </a:p>
          <a:p>
            <a:pPr marL="685800" lvl="1" indent="-228600">
              <a:buFont typeface="+mj-lt"/>
              <a:buAutoNum type="alphaLcParenR"/>
              <a:defRPr/>
            </a:pPr>
            <a:r>
              <a:rPr lang="en-US" sz="1400" b="1" dirty="0" smtClean="0"/>
              <a:t>Testing </a:t>
            </a:r>
            <a:r>
              <a:rPr lang="en-US" sz="1400" b="1" dirty="0"/>
              <a:t>and Debugging  </a:t>
            </a:r>
            <a:r>
              <a:rPr lang="en-US" sz="1400" dirty="0" smtClean="0"/>
              <a:t>:  </a:t>
            </a:r>
            <a:r>
              <a:rPr lang="en-US" sz="1400" dirty="0"/>
              <a:t>A local Web server for testing and a debugger that helps you find errors in your </a:t>
            </a:r>
            <a:r>
              <a:rPr lang="en-US" sz="1400" dirty="0" smtClean="0"/>
              <a:t>programs.</a:t>
            </a:r>
          </a:p>
          <a:p>
            <a:pPr marL="685800" lvl="1" indent="-228600">
              <a:buFont typeface="+mj-lt"/>
              <a:buAutoNum type="alphaLcParenR"/>
              <a:defRPr/>
            </a:pPr>
            <a:endParaRPr lang="en-US" sz="1400" dirty="0"/>
          </a:p>
          <a:p>
            <a:pPr marL="685800" lvl="1" indent="-228600">
              <a:buFont typeface="+mj-lt"/>
              <a:buAutoNum type="alphaLcParenR"/>
              <a:defRPr/>
            </a:pPr>
            <a:r>
              <a:rPr lang="en-US" sz="1400" b="1" dirty="0" smtClean="0"/>
              <a:t>Deployment   </a:t>
            </a:r>
            <a:r>
              <a:rPr lang="en-US" sz="1400" b="1" dirty="0"/>
              <a:t>Tools </a:t>
            </a:r>
            <a:r>
              <a:rPr lang="en-US" sz="1400" b="1" dirty="0" smtClean="0"/>
              <a:t>: </a:t>
            </a:r>
            <a:r>
              <a:rPr lang="en-US" sz="1400" dirty="0" smtClean="0"/>
              <a:t>To </a:t>
            </a:r>
            <a:r>
              <a:rPr lang="en-US" sz="1400" dirty="0"/>
              <a:t>automate typical tasks for deploying a Web application to a hosting server or a hosting provider.</a:t>
            </a:r>
            <a:endParaRPr lang="en-US" sz="1400" dirty="0">
              <a:solidFill>
                <a:schemeClr val="accent2"/>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3"/>
          <p:cNvSpPr>
            <a:spLocks noGrp="1"/>
          </p:cNvSpPr>
          <p:nvPr>
            <p:ph type="sldNum" sz="quarter" idx="11"/>
          </p:nvPr>
        </p:nvSpPr>
        <p:spPr bwMode="auto">
          <a:xfrm>
            <a:off x="6019800" y="6580188"/>
            <a:ext cx="533400" cy="228600"/>
          </a:xfrm>
          <a:noFill/>
          <a:ln>
            <a:miter lim="800000"/>
            <a:headEnd/>
            <a:tailEnd/>
          </a:ln>
        </p:spPr>
        <p:txBody>
          <a:bodyPr wrap="square" numCol="1" anchor="t" anchorCtr="0" compatLnSpc="1">
            <a:prstTxWarp prst="textNoShape">
              <a:avLst/>
            </a:prstTxWarp>
          </a:bodyPr>
          <a:lstStyle/>
          <a:p>
            <a:pPr eaLnBrk="0" fontAlgn="base" hangingPunct="0">
              <a:spcBef>
                <a:spcPct val="0"/>
              </a:spcBef>
              <a:spcAft>
                <a:spcPct val="0"/>
              </a:spcAft>
            </a:pPr>
            <a:fld id="{C003D6AF-8D6B-440D-8F04-859573378180}" type="slidenum">
              <a:rPr lang="en-US" sz="800" b="1" smtClean="0">
                <a:solidFill>
                  <a:schemeClr val="bg1"/>
                </a:solidFill>
                <a:latin typeface="Arial" pitchFamily="34" charset="0"/>
                <a:ea typeface="ヒラギノ角ゴ Pro W3"/>
                <a:cs typeface="ヒラギノ角ゴ Pro W3"/>
              </a:rPr>
              <a:pPr eaLnBrk="0" fontAlgn="base" hangingPunct="0">
                <a:spcBef>
                  <a:spcPct val="0"/>
                </a:spcBef>
                <a:spcAft>
                  <a:spcPct val="0"/>
                </a:spcAft>
              </a:pPr>
              <a:t>4</a:t>
            </a:fld>
            <a:endParaRPr lang="en-US" sz="900" b="1" smtClean="0">
              <a:solidFill>
                <a:schemeClr val="bg1"/>
              </a:solidFill>
              <a:latin typeface="Arial" pitchFamily="34" charset="0"/>
              <a:ea typeface="ヒラギノ角ゴ Pro W3"/>
              <a:cs typeface="ヒラギノ角ゴ Pro W3"/>
            </a:endParaRPr>
          </a:p>
        </p:txBody>
      </p:sp>
      <p:sp>
        <p:nvSpPr>
          <p:cNvPr id="6" name="Rectangle 2"/>
          <p:cNvSpPr txBox="1">
            <a:spLocks noChangeArrowheads="1"/>
          </p:cNvSpPr>
          <p:nvPr/>
        </p:nvSpPr>
        <p:spPr>
          <a:xfrm>
            <a:off x="301625" y="153988"/>
            <a:ext cx="8232775" cy="930094"/>
          </a:xfrm>
          <a:prstGeom prst="rect">
            <a:avLst/>
          </a:prstGeom>
        </p:spPr>
        <p:txBody>
          <a:bodyPr lIns="0" rIns="0" bIns="0">
            <a:noAutofit/>
          </a:bodyPr>
          <a:lstStyle/>
          <a:p>
            <a:pPr fontAlgn="auto">
              <a:lnSpc>
                <a:spcPts val="3400"/>
              </a:lnSpc>
              <a:spcAft>
                <a:spcPts val="0"/>
              </a:spcAft>
              <a:defRPr/>
            </a:pPr>
            <a:r>
              <a:rPr lang="en-US" sz="3200" b="1" dirty="0">
                <a:solidFill>
                  <a:srgbClr val="EB8024"/>
                </a:solidFill>
                <a:latin typeface="Arial"/>
                <a:ea typeface="+mj-ea"/>
                <a:cs typeface="+mj-cs"/>
              </a:rPr>
              <a:t>ASP.NET Web Sites and ASP.NET Web Application Projects</a:t>
            </a:r>
            <a:endParaRPr lang="en-US" sz="3200" b="1" dirty="0">
              <a:solidFill>
                <a:schemeClr val="accent6"/>
              </a:solidFill>
              <a:latin typeface="Arial"/>
              <a:ea typeface="+mj-ea"/>
              <a:cs typeface="+mj-cs"/>
            </a:endParaRPr>
          </a:p>
        </p:txBody>
      </p:sp>
      <p:sp>
        <p:nvSpPr>
          <p:cNvPr id="7" name="Content Placeholder 2"/>
          <p:cNvSpPr txBox="1">
            <a:spLocks/>
          </p:cNvSpPr>
          <p:nvPr/>
        </p:nvSpPr>
        <p:spPr>
          <a:xfrm>
            <a:off x="838200" y="838200"/>
            <a:ext cx="7772400" cy="4191000"/>
          </a:xfrm>
          <a:prstGeom prst="rect">
            <a:avLst/>
          </a:prstGeom>
        </p:spPr>
        <p:txBody>
          <a:bodyPr/>
          <a:lstStyle/>
          <a:p>
            <a:pPr marL="155575">
              <a:lnSpc>
                <a:spcPct val="110000"/>
              </a:lnSpc>
              <a:spcAft>
                <a:spcPts val="800"/>
              </a:spcAft>
              <a:buFont typeface="Wingdings 2" pitchFamily="18" charset="2"/>
              <a:buNone/>
              <a:defRPr/>
            </a:pPr>
            <a:endParaRPr lang="en-US" sz="2000" dirty="0">
              <a:solidFill>
                <a:schemeClr val="accent2"/>
              </a:solidFill>
              <a:cs typeface="Times New Roman" pitchFamily="18" charset="0"/>
            </a:endParaRPr>
          </a:p>
          <a:p>
            <a:pPr marL="155575">
              <a:lnSpc>
                <a:spcPct val="110000"/>
              </a:lnSpc>
              <a:spcAft>
                <a:spcPts val="800"/>
              </a:spcAft>
              <a:buFont typeface="Wingdings 2" pitchFamily="18" charset="2"/>
              <a:buNone/>
              <a:defRPr/>
            </a:pPr>
            <a:endParaRPr lang="en-US" sz="2000" dirty="0">
              <a:solidFill>
                <a:schemeClr val="accent2"/>
              </a:solidFill>
              <a:latin typeface="Times New Roman" pitchFamily="18" charset="0"/>
              <a:cs typeface="Times New Roman" pitchFamily="18" charset="0"/>
            </a:endParaRPr>
          </a:p>
          <a:p>
            <a:pPr marL="155575">
              <a:lnSpc>
                <a:spcPct val="110000"/>
              </a:lnSpc>
              <a:spcAft>
                <a:spcPts val="800"/>
              </a:spcAft>
              <a:buFont typeface="Arial" pitchFamily="34" charset="0"/>
              <a:buNone/>
              <a:defRPr/>
            </a:pPr>
            <a:endParaRPr lang="en-US" sz="2000" dirty="0">
              <a:solidFill>
                <a:schemeClr val="accent2"/>
              </a:solidFill>
              <a:latin typeface="Times New Roman" pitchFamily="18" charset="0"/>
              <a:cs typeface="Times New Roman" pitchFamily="18" charset="0"/>
            </a:endParaRPr>
          </a:p>
        </p:txBody>
      </p:sp>
      <p:sp>
        <p:nvSpPr>
          <p:cNvPr id="5" name="Rectangle 4"/>
          <p:cNvSpPr/>
          <p:nvPr/>
        </p:nvSpPr>
        <p:spPr>
          <a:xfrm>
            <a:off x="838201" y="1662608"/>
            <a:ext cx="7221718" cy="2031325"/>
          </a:xfrm>
          <a:prstGeom prst="rect">
            <a:avLst/>
          </a:prstGeom>
        </p:spPr>
        <p:txBody>
          <a:bodyPr wrap="square">
            <a:spAutoFit/>
          </a:bodyPr>
          <a:lstStyle/>
          <a:p>
            <a:pPr algn="just">
              <a:buFont typeface="Arial" pitchFamily="34" charset="0"/>
              <a:buChar char="•"/>
            </a:pPr>
            <a:r>
              <a:rPr lang="en-US" sz="1400" dirty="0" smtClean="0"/>
              <a:t> Using Visual Studio 2010, we can create different types of ASP.NET projects, which   includes Web sites, Web applications, Web services, and AJAX server controls. </a:t>
            </a:r>
          </a:p>
          <a:p>
            <a:endParaRPr lang="en-US" sz="1400" dirty="0" smtClean="0"/>
          </a:p>
          <a:p>
            <a:pPr algn="just">
              <a:buFont typeface="Arial" pitchFamily="34" charset="0"/>
              <a:buChar char="•"/>
            </a:pPr>
            <a:r>
              <a:rPr lang="en-US" sz="1400" dirty="0" smtClean="0"/>
              <a:t> There is a difference between Web site projects and Web application projects. </a:t>
            </a:r>
          </a:p>
          <a:p>
            <a:pPr algn="just">
              <a:buFont typeface="Arial" pitchFamily="34" charset="0"/>
              <a:buChar char="•"/>
            </a:pPr>
            <a:endParaRPr lang="en-US" sz="1400" dirty="0" smtClean="0"/>
          </a:p>
          <a:p>
            <a:pPr lvl="1" algn="just">
              <a:buFont typeface="Wingdings" pitchFamily="2" charset="2"/>
              <a:buChar char="v"/>
            </a:pPr>
            <a:r>
              <a:rPr lang="en-US" sz="1400" dirty="0" smtClean="0"/>
              <a:t> Some features work only with Web application projects, such as MVC and certain tools for automating Web deployment. </a:t>
            </a:r>
          </a:p>
          <a:p>
            <a:pPr lvl="1" algn="just">
              <a:buFont typeface="Wingdings" pitchFamily="2" charset="2"/>
              <a:buChar char="v"/>
            </a:pPr>
            <a:r>
              <a:rPr lang="en-US" sz="1400" dirty="0" smtClean="0"/>
              <a:t> Other features, such as Dynamic Data, work with both Web sites and Web application projects.</a:t>
            </a:r>
            <a:endParaRPr lang="en-US" sz="14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3"/>
          <p:cNvSpPr>
            <a:spLocks noGrp="1"/>
          </p:cNvSpPr>
          <p:nvPr>
            <p:ph type="sldNum" sz="quarter" idx="11"/>
          </p:nvPr>
        </p:nvSpPr>
        <p:spPr bwMode="auto">
          <a:xfrm>
            <a:off x="6019800" y="6580188"/>
            <a:ext cx="533400" cy="228600"/>
          </a:xfrm>
          <a:noFill/>
          <a:ln>
            <a:miter lim="800000"/>
            <a:headEnd/>
            <a:tailEnd/>
          </a:ln>
        </p:spPr>
        <p:txBody>
          <a:bodyPr wrap="square" numCol="1" anchor="t" anchorCtr="0" compatLnSpc="1">
            <a:prstTxWarp prst="textNoShape">
              <a:avLst/>
            </a:prstTxWarp>
          </a:bodyPr>
          <a:lstStyle/>
          <a:p>
            <a:pPr eaLnBrk="0" fontAlgn="base" hangingPunct="0">
              <a:spcBef>
                <a:spcPct val="0"/>
              </a:spcBef>
              <a:spcAft>
                <a:spcPct val="0"/>
              </a:spcAft>
            </a:pPr>
            <a:fld id="{23E5DE27-9469-48ED-85D1-775C13B83CD1}" type="slidenum">
              <a:rPr lang="en-US" sz="800" b="1" smtClean="0">
                <a:solidFill>
                  <a:schemeClr val="bg1"/>
                </a:solidFill>
                <a:latin typeface="Arial" pitchFamily="34" charset="0"/>
                <a:ea typeface="ヒラギノ角ゴ Pro W3"/>
                <a:cs typeface="ヒラギノ角ゴ Pro W3"/>
              </a:rPr>
              <a:pPr eaLnBrk="0" fontAlgn="base" hangingPunct="0">
                <a:spcBef>
                  <a:spcPct val="0"/>
                </a:spcBef>
                <a:spcAft>
                  <a:spcPct val="0"/>
                </a:spcAft>
              </a:pPr>
              <a:t>5</a:t>
            </a:fld>
            <a:endParaRPr lang="en-US" sz="900" b="1" smtClean="0">
              <a:solidFill>
                <a:schemeClr val="bg1"/>
              </a:solidFill>
              <a:latin typeface="Arial" pitchFamily="34" charset="0"/>
              <a:ea typeface="ヒラギノ角ゴ Pro W3"/>
              <a:cs typeface="ヒラギノ角ゴ Pro W3"/>
            </a:endParaRPr>
          </a:p>
        </p:txBody>
      </p:sp>
      <p:sp>
        <p:nvSpPr>
          <p:cNvPr id="39939" name="Rectangle 2"/>
          <p:cNvSpPr>
            <a:spLocks noGrp="1" noChangeArrowheads="1"/>
          </p:cNvSpPr>
          <p:nvPr>
            <p:ph type="title" idx="4294967295"/>
          </p:nvPr>
        </p:nvSpPr>
        <p:spPr>
          <a:xfrm>
            <a:off x="301625" y="153988"/>
            <a:ext cx="8232775" cy="612775"/>
          </a:xfrm>
        </p:spPr>
        <p:txBody>
          <a:bodyPr tIns="45720"/>
          <a:lstStyle/>
          <a:p>
            <a:pPr fontAlgn="auto">
              <a:spcAft>
                <a:spcPts val="0"/>
              </a:spcAft>
              <a:defRPr/>
            </a:pPr>
            <a:r>
              <a:rPr lang="en-US" dirty="0" smtClean="0"/>
              <a:t>Page and Controls Framework</a:t>
            </a:r>
            <a:endParaRPr lang="en-US" dirty="0">
              <a:solidFill>
                <a:schemeClr val="accent6"/>
              </a:solidFill>
            </a:endParaRPr>
          </a:p>
        </p:txBody>
      </p:sp>
      <p:sp>
        <p:nvSpPr>
          <p:cNvPr id="5" name="Content Placeholder 2"/>
          <p:cNvSpPr txBox="1">
            <a:spLocks/>
          </p:cNvSpPr>
          <p:nvPr/>
        </p:nvSpPr>
        <p:spPr>
          <a:xfrm>
            <a:off x="657225" y="452488"/>
            <a:ext cx="7647789" cy="6127700"/>
          </a:xfrm>
          <a:prstGeom prst="rect">
            <a:avLst/>
          </a:prstGeom>
        </p:spPr>
        <p:txBody>
          <a:bodyPr/>
          <a:lstStyle/>
          <a:p>
            <a:pPr marL="155575">
              <a:lnSpc>
                <a:spcPct val="110000"/>
              </a:lnSpc>
              <a:spcAft>
                <a:spcPts val="800"/>
              </a:spcAft>
              <a:buFont typeface="Wingdings 2" pitchFamily="18" charset="2"/>
              <a:buNone/>
              <a:defRPr/>
            </a:pPr>
            <a:endParaRPr lang="en-US" sz="2000" dirty="0">
              <a:solidFill>
                <a:schemeClr val="accent2"/>
              </a:solidFill>
              <a:latin typeface="Times New Roman" pitchFamily="18" charset="0"/>
              <a:cs typeface="Times New Roman" pitchFamily="18" charset="0"/>
            </a:endParaRPr>
          </a:p>
          <a:p>
            <a:pPr algn="just">
              <a:buFont typeface="Arial" pitchFamily="34" charset="0"/>
              <a:buChar char="•"/>
              <a:defRPr/>
            </a:pPr>
            <a:endParaRPr lang="en-US" sz="1400" dirty="0" smtClean="0">
              <a:latin typeface="Times New Roman" pitchFamily="18" charset="0"/>
              <a:cs typeface="Times New Roman" pitchFamily="18" charset="0"/>
            </a:endParaRPr>
          </a:p>
          <a:p>
            <a:pPr algn="just">
              <a:buFont typeface="Arial" pitchFamily="34" charset="0"/>
              <a:buChar char="•"/>
              <a:defRPr/>
            </a:pPr>
            <a:r>
              <a:rPr lang="en-US" sz="2000" dirty="0" smtClean="0">
                <a:latin typeface="Times New Roman" pitchFamily="18" charset="0"/>
                <a:cs typeface="Times New Roman" pitchFamily="18" charset="0"/>
              </a:rPr>
              <a:t> </a:t>
            </a:r>
            <a:r>
              <a:rPr lang="en-US" sz="1400" dirty="0" smtClean="0">
                <a:cs typeface="Arial" pitchFamily="34" charset="0"/>
              </a:rPr>
              <a:t>The </a:t>
            </a:r>
            <a:r>
              <a:rPr lang="en-US" sz="1400" dirty="0">
                <a:cs typeface="Arial" pitchFamily="34" charset="0"/>
              </a:rPr>
              <a:t>ASP.NET page and controls framework is a programming framework that runs on a Web server to dynamically produce and render ASP.NET Web pages. </a:t>
            </a:r>
            <a:endParaRPr lang="en-US" sz="1400" dirty="0" smtClean="0">
              <a:cs typeface="Arial" pitchFamily="34" charset="0"/>
            </a:endParaRPr>
          </a:p>
          <a:p>
            <a:pPr algn="just">
              <a:buFont typeface="Arial" pitchFamily="34" charset="0"/>
              <a:buChar char="•"/>
              <a:defRPr/>
            </a:pPr>
            <a:endParaRPr lang="en-US" sz="1400" dirty="0" smtClean="0">
              <a:cs typeface="Arial" pitchFamily="34" charset="0"/>
            </a:endParaRPr>
          </a:p>
          <a:p>
            <a:pPr algn="just">
              <a:buFont typeface="Arial" pitchFamily="34" charset="0"/>
              <a:buChar char="•"/>
              <a:defRPr/>
            </a:pPr>
            <a:r>
              <a:rPr lang="en-US" sz="2000" dirty="0" smtClean="0">
                <a:cs typeface="Arial" pitchFamily="34" charset="0"/>
              </a:rPr>
              <a:t> </a:t>
            </a:r>
            <a:r>
              <a:rPr lang="en-US" sz="1400" dirty="0" smtClean="0">
                <a:cs typeface="Arial" pitchFamily="34" charset="0"/>
              </a:rPr>
              <a:t> ASP.NET </a:t>
            </a:r>
            <a:r>
              <a:rPr lang="en-US" sz="1400" dirty="0">
                <a:cs typeface="Arial" pitchFamily="34" charset="0"/>
              </a:rPr>
              <a:t>Web pages can be requested from any browser or client device, and ASP.NET renders markup (such as HTML) to the requesting </a:t>
            </a:r>
            <a:r>
              <a:rPr lang="en-US" sz="1400" dirty="0" smtClean="0">
                <a:cs typeface="Arial" pitchFamily="34" charset="0"/>
              </a:rPr>
              <a:t>browser.</a:t>
            </a:r>
          </a:p>
          <a:p>
            <a:pPr algn="just">
              <a:defRPr/>
            </a:pPr>
            <a:endParaRPr lang="en-US" sz="1400" dirty="0" smtClean="0">
              <a:cs typeface="Arial" pitchFamily="34" charset="0"/>
            </a:endParaRPr>
          </a:p>
          <a:p>
            <a:pPr algn="just">
              <a:buFont typeface="Arial" pitchFamily="34" charset="0"/>
              <a:buChar char="•"/>
              <a:defRPr/>
            </a:pPr>
            <a:r>
              <a:rPr lang="en-US" sz="2000" b="1" dirty="0" smtClean="0">
                <a:cs typeface="Arial" pitchFamily="34" charset="0"/>
              </a:rPr>
              <a:t> </a:t>
            </a:r>
            <a:r>
              <a:rPr lang="en-US" sz="1400" b="1" dirty="0" smtClean="0">
                <a:cs typeface="Arial" pitchFamily="34" charset="0"/>
              </a:rPr>
              <a:t> </a:t>
            </a:r>
            <a:r>
              <a:rPr lang="en-US" sz="1400" dirty="0" smtClean="0">
                <a:cs typeface="Arial" pitchFamily="34" charset="0"/>
              </a:rPr>
              <a:t>ASP.NET </a:t>
            </a:r>
            <a:r>
              <a:rPr lang="en-US" sz="1400" dirty="0">
                <a:cs typeface="Arial" pitchFamily="34" charset="0"/>
              </a:rPr>
              <a:t>Web pages are completely object-oriented. Within ASP.NET Web pages you can work with HTML elements using properties, methods, and events</a:t>
            </a:r>
            <a:r>
              <a:rPr lang="en-US" sz="1400" dirty="0" smtClean="0">
                <a:cs typeface="Arial" pitchFamily="34" charset="0"/>
              </a:rPr>
              <a:t>.</a:t>
            </a:r>
          </a:p>
          <a:p>
            <a:pPr algn="just">
              <a:buFont typeface="Arial" pitchFamily="34" charset="0"/>
              <a:buChar char="•"/>
              <a:defRPr/>
            </a:pPr>
            <a:endParaRPr lang="en-US" sz="1400" dirty="0" smtClean="0">
              <a:cs typeface="Arial" pitchFamily="34" charset="0"/>
            </a:endParaRPr>
          </a:p>
          <a:p>
            <a:pPr algn="just">
              <a:buFont typeface="Arial" pitchFamily="34" charset="0"/>
              <a:buChar char="•"/>
              <a:defRPr/>
            </a:pPr>
            <a:r>
              <a:rPr lang="en-US" sz="2000" dirty="0" smtClean="0">
                <a:cs typeface="Arial" pitchFamily="34" charset="0"/>
              </a:rPr>
              <a:t> </a:t>
            </a:r>
            <a:r>
              <a:rPr lang="en-US" sz="1400" dirty="0" smtClean="0">
                <a:cs typeface="Arial" pitchFamily="34" charset="0"/>
              </a:rPr>
              <a:t>The </a:t>
            </a:r>
            <a:r>
              <a:rPr lang="en-US" sz="1400" dirty="0">
                <a:cs typeface="Arial" pitchFamily="34" charset="0"/>
              </a:rPr>
              <a:t>ASP.NET page and controls framework also enables you to encapsulate common UI functionality in easy-to-use, reusable controls. Controls are written once, can be used in many pages, and are integrated into the ASP.NET Web page that they are placed in during rendering</a:t>
            </a:r>
            <a:r>
              <a:rPr lang="en-US" sz="1400" dirty="0" smtClean="0">
                <a:cs typeface="Arial" pitchFamily="34" charset="0"/>
              </a:rPr>
              <a:t>.</a:t>
            </a:r>
          </a:p>
          <a:p>
            <a:pPr algn="just">
              <a:buFont typeface="Arial" pitchFamily="34" charset="0"/>
              <a:buChar char="•"/>
              <a:defRPr/>
            </a:pPr>
            <a:endParaRPr lang="en-US" sz="1400" dirty="0">
              <a:cs typeface="Arial" pitchFamily="34" charset="0"/>
            </a:endParaRPr>
          </a:p>
          <a:p>
            <a:pPr algn="just">
              <a:buFont typeface="Arial" pitchFamily="34" charset="0"/>
              <a:buChar char="•"/>
              <a:defRPr/>
            </a:pPr>
            <a:r>
              <a:rPr lang="en-US" sz="2000" dirty="0" smtClean="0">
                <a:cs typeface="Arial" pitchFamily="34" charset="0"/>
              </a:rPr>
              <a:t> </a:t>
            </a:r>
            <a:r>
              <a:rPr lang="en-US" sz="1400" dirty="0" smtClean="0">
                <a:cs typeface="Arial" pitchFamily="34" charset="0"/>
              </a:rPr>
              <a:t>We </a:t>
            </a:r>
            <a:r>
              <a:rPr lang="en-US" sz="1400" dirty="0">
                <a:cs typeface="Arial" pitchFamily="34" charset="0"/>
              </a:rPr>
              <a:t>can define master pages that you use to create a consistent layout for the pages in your application</a:t>
            </a:r>
            <a:r>
              <a:rPr lang="en-US" sz="1400" dirty="0" smtClean="0">
                <a:cs typeface="Arial" pitchFamily="34" charset="0"/>
              </a:rPr>
              <a:t>.</a:t>
            </a:r>
          </a:p>
          <a:p>
            <a:pPr lvl="1" algn="just">
              <a:buFont typeface="Courier New" pitchFamily="49" charset="0"/>
              <a:buChar char="o"/>
              <a:defRPr/>
            </a:pPr>
            <a:r>
              <a:rPr lang="en-US" sz="1400" dirty="0" smtClean="0">
                <a:cs typeface="Arial" pitchFamily="34" charset="0"/>
              </a:rPr>
              <a:t> A </a:t>
            </a:r>
            <a:r>
              <a:rPr lang="en-US" sz="1400" dirty="0">
                <a:cs typeface="Arial" pitchFamily="34" charset="0"/>
              </a:rPr>
              <a:t>single master page defines the layout and standard behavior that you want for all the pages (or a group of pages) in your application.</a:t>
            </a:r>
            <a:endParaRPr lang="en-US" sz="1400" dirty="0">
              <a:cs typeface="Arial" pitchFamily="34" charset="0"/>
            </a:endParaRPr>
          </a:p>
          <a:p>
            <a:pPr marL="155575">
              <a:lnSpc>
                <a:spcPct val="110000"/>
              </a:lnSpc>
              <a:spcAft>
                <a:spcPts val="800"/>
              </a:spcAft>
              <a:buFont typeface="Wingdings" pitchFamily="2" charset="2"/>
              <a:buNone/>
              <a:defRPr/>
            </a:pPr>
            <a:endParaRPr lang="en-US" sz="2000" dirty="0">
              <a:solidFill>
                <a:schemeClr val="accent2"/>
              </a:solidFill>
              <a:cs typeface="Times New Roman" pitchFamily="18" charset="0"/>
            </a:endParaRPr>
          </a:p>
          <a:p>
            <a:pPr marL="155575">
              <a:lnSpc>
                <a:spcPct val="110000"/>
              </a:lnSpc>
              <a:spcAft>
                <a:spcPts val="800"/>
              </a:spcAft>
              <a:buFont typeface="Wingdings 2" pitchFamily="18" charset="2"/>
              <a:buNone/>
              <a:defRPr/>
            </a:pPr>
            <a:endParaRPr lang="en-US" sz="2000" dirty="0">
              <a:solidFill>
                <a:schemeClr val="accent2"/>
              </a:solidFill>
              <a:cs typeface="Times New Roman" pitchFamily="18" charset="0"/>
            </a:endParaRPr>
          </a:p>
          <a:p>
            <a:pPr marL="155575">
              <a:lnSpc>
                <a:spcPct val="110000"/>
              </a:lnSpc>
              <a:spcAft>
                <a:spcPts val="800"/>
              </a:spcAft>
              <a:buFont typeface="Wingdings 2" pitchFamily="18" charset="2"/>
              <a:buNone/>
              <a:defRPr/>
            </a:pPr>
            <a:endParaRPr lang="en-US" sz="2000" dirty="0">
              <a:solidFill>
                <a:schemeClr val="accent2"/>
              </a:solidFill>
              <a:latin typeface="Times New Roman" pitchFamily="18" charset="0"/>
              <a:cs typeface="Times New Roman" pitchFamily="18" charset="0"/>
            </a:endParaRPr>
          </a:p>
          <a:p>
            <a:pPr marL="155575">
              <a:lnSpc>
                <a:spcPct val="110000"/>
              </a:lnSpc>
              <a:spcAft>
                <a:spcPts val="800"/>
              </a:spcAft>
              <a:buFont typeface="Arial" pitchFamily="34" charset="0"/>
              <a:buNone/>
              <a:defRPr/>
            </a:pPr>
            <a:endParaRPr lang="en-US" sz="2000" dirty="0">
              <a:solidFill>
                <a:schemeClr val="accent2"/>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3"/>
          <p:cNvSpPr>
            <a:spLocks noGrp="1"/>
          </p:cNvSpPr>
          <p:nvPr>
            <p:ph type="sldNum" sz="quarter" idx="11"/>
          </p:nvPr>
        </p:nvSpPr>
        <p:spPr bwMode="auto">
          <a:xfrm>
            <a:off x="6019800" y="6580188"/>
            <a:ext cx="533400" cy="228600"/>
          </a:xfrm>
          <a:noFill/>
          <a:ln>
            <a:miter lim="800000"/>
            <a:headEnd/>
            <a:tailEnd/>
          </a:ln>
        </p:spPr>
        <p:txBody>
          <a:bodyPr wrap="square" numCol="1" anchor="t" anchorCtr="0" compatLnSpc="1">
            <a:prstTxWarp prst="textNoShape">
              <a:avLst/>
            </a:prstTxWarp>
          </a:bodyPr>
          <a:lstStyle/>
          <a:p>
            <a:pPr eaLnBrk="0" fontAlgn="base" hangingPunct="0">
              <a:spcBef>
                <a:spcPct val="0"/>
              </a:spcBef>
              <a:spcAft>
                <a:spcPct val="0"/>
              </a:spcAft>
            </a:pPr>
            <a:fld id="{3B854906-5AB4-4422-9674-61536DEA9130}" type="slidenum">
              <a:rPr lang="en-US" sz="800" b="1" smtClean="0">
                <a:solidFill>
                  <a:schemeClr val="bg1"/>
                </a:solidFill>
                <a:latin typeface="Arial" pitchFamily="34" charset="0"/>
                <a:ea typeface="ヒラギノ角ゴ Pro W3"/>
                <a:cs typeface="ヒラギノ角ゴ Pro W3"/>
              </a:rPr>
              <a:pPr eaLnBrk="0" fontAlgn="base" hangingPunct="0">
                <a:spcBef>
                  <a:spcPct val="0"/>
                </a:spcBef>
                <a:spcAft>
                  <a:spcPct val="0"/>
                </a:spcAft>
              </a:pPr>
              <a:t>6</a:t>
            </a:fld>
            <a:endParaRPr lang="en-US" sz="900" b="1" smtClean="0">
              <a:solidFill>
                <a:schemeClr val="bg1"/>
              </a:solidFill>
              <a:latin typeface="Arial" pitchFamily="34" charset="0"/>
              <a:ea typeface="ヒラギノ角ゴ Pro W3"/>
              <a:cs typeface="ヒラギノ角ゴ Pro W3"/>
            </a:endParaRPr>
          </a:p>
        </p:txBody>
      </p:sp>
      <p:sp>
        <p:nvSpPr>
          <p:cNvPr id="6" name="Rectangle 2"/>
          <p:cNvSpPr txBox="1">
            <a:spLocks noChangeArrowheads="1"/>
          </p:cNvSpPr>
          <p:nvPr/>
        </p:nvSpPr>
        <p:spPr>
          <a:xfrm>
            <a:off x="301625" y="153988"/>
            <a:ext cx="8232775" cy="612775"/>
          </a:xfrm>
          <a:prstGeom prst="rect">
            <a:avLst/>
          </a:prstGeom>
        </p:spPr>
        <p:txBody>
          <a:bodyPr lIns="0" rIns="0" bIns="0">
            <a:normAutofit/>
          </a:bodyPr>
          <a:lstStyle/>
          <a:p>
            <a:pPr fontAlgn="auto">
              <a:lnSpc>
                <a:spcPts val="3400"/>
              </a:lnSpc>
              <a:spcAft>
                <a:spcPts val="0"/>
              </a:spcAft>
              <a:defRPr/>
            </a:pPr>
            <a:r>
              <a:rPr lang="en-US" sz="3200" b="1" dirty="0">
                <a:solidFill>
                  <a:schemeClr val="accent6"/>
                </a:solidFill>
                <a:latin typeface="Arial"/>
                <a:ea typeface="+mj-ea"/>
                <a:cs typeface="+mj-cs"/>
              </a:rPr>
              <a:t>ASP.NET Master Pages</a:t>
            </a:r>
            <a:endParaRPr lang="en-US" sz="3200" b="1" dirty="0">
              <a:solidFill>
                <a:schemeClr val="accent6"/>
              </a:solidFill>
              <a:latin typeface="Arial"/>
              <a:ea typeface="+mj-ea"/>
              <a:cs typeface="+mj-cs"/>
            </a:endParaRPr>
          </a:p>
        </p:txBody>
      </p:sp>
      <p:sp>
        <p:nvSpPr>
          <p:cNvPr id="5" name="Content Placeholder 2"/>
          <p:cNvSpPr txBox="1">
            <a:spLocks/>
          </p:cNvSpPr>
          <p:nvPr/>
        </p:nvSpPr>
        <p:spPr>
          <a:xfrm>
            <a:off x="657225" y="452488"/>
            <a:ext cx="7647789" cy="6127700"/>
          </a:xfrm>
          <a:prstGeom prst="rect">
            <a:avLst/>
          </a:prstGeom>
        </p:spPr>
        <p:txBody>
          <a:bodyPr/>
          <a:lstStyle/>
          <a:p>
            <a:pPr marL="155575">
              <a:lnSpc>
                <a:spcPct val="110000"/>
              </a:lnSpc>
              <a:spcAft>
                <a:spcPts val="800"/>
              </a:spcAft>
              <a:buFont typeface="Wingdings 2" pitchFamily="18" charset="2"/>
              <a:buNone/>
              <a:defRPr/>
            </a:pPr>
            <a:endParaRPr lang="en-US" sz="2000" dirty="0">
              <a:solidFill>
                <a:schemeClr val="accent2"/>
              </a:solidFill>
              <a:latin typeface="Times New Roman" pitchFamily="18" charset="0"/>
              <a:cs typeface="Times New Roman" pitchFamily="18" charset="0"/>
            </a:endParaRPr>
          </a:p>
          <a:p>
            <a:pPr algn="just">
              <a:buFont typeface="Arial" pitchFamily="34" charset="0"/>
              <a:buChar char="•"/>
              <a:defRPr/>
            </a:pPr>
            <a:endParaRPr lang="en-US" sz="1400" dirty="0" smtClean="0">
              <a:latin typeface="Times New Roman" pitchFamily="18" charset="0"/>
              <a:cs typeface="Times New Roman" pitchFamily="18" charset="0"/>
            </a:endParaRPr>
          </a:p>
          <a:p>
            <a:pPr algn="just">
              <a:buFont typeface="Arial" pitchFamily="34" charset="0"/>
              <a:buChar char="•"/>
              <a:defRPr/>
            </a:pPr>
            <a:r>
              <a:rPr lang="en-US" sz="1400" dirty="0" smtClean="0">
                <a:latin typeface="Times New Roman" pitchFamily="18" charset="0"/>
                <a:cs typeface="Times New Roman" pitchFamily="18" charset="0"/>
              </a:rPr>
              <a:t>  </a:t>
            </a:r>
            <a:r>
              <a:rPr lang="en-US" sz="1400" dirty="0" smtClean="0">
                <a:cs typeface="Arial" pitchFamily="34" charset="0"/>
              </a:rPr>
              <a:t>ASP.NET </a:t>
            </a:r>
            <a:r>
              <a:rPr lang="en-US" sz="1400" dirty="0">
                <a:cs typeface="Arial" pitchFamily="34" charset="0"/>
              </a:rPr>
              <a:t>master pages allow you to create a consistent layout for the pages in your application. A single master page defines the look and feel and standard behavior that you want for all of the pages (or a group of pages) in your application.</a:t>
            </a:r>
            <a:endParaRPr lang="en-US" sz="1400" dirty="0" smtClean="0">
              <a:cs typeface="Arial" pitchFamily="34" charset="0"/>
            </a:endParaRPr>
          </a:p>
          <a:p>
            <a:pPr marL="155575">
              <a:lnSpc>
                <a:spcPct val="110000"/>
              </a:lnSpc>
              <a:spcAft>
                <a:spcPts val="800"/>
              </a:spcAft>
              <a:buFont typeface="Wingdings" pitchFamily="2" charset="2"/>
              <a:buNone/>
              <a:defRPr/>
            </a:pPr>
            <a:endParaRPr lang="en-US" sz="2000" dirty="0">
              <a:solidFill>
                <a:schemeClr val="accent2"/>
              </a:solidFill>
              <a:cs typeface="Times New Roman" pitchFamily="18" charset="0"/>
            </a:endParaRPr>
          </a:p>
          <a:p>
            <a:pPr marL="155575">
              <a:lnSpc>
                <a:spcPct val="110000"/>
              </a:lnSpc>
              <a:spcAft>
                <a:spcPts val="800"/>
              </a:spcAft>
              <a:buFont typeface="Wingdings 2" pitchFamily="18" charset="2"/>
              <a:buNone/>
              <a:defRPr/>
            </a:pPr>
            <a:endParaRPr lang="en-US" sz="2000" dirty="0">
              <a:solidFill>
                <a:schemeClr val="accent2"/>
              </a:solidFill>
              <a:cs typeface="Times New Roman" pitchFamily="18" charset="0"/>
            </a:endParaRPr>
          </a:p>
          <a:p>
            <a:pPr marL="155575">
              <a:lnSpc>
                <a:spcPct val="110000"/>
              </a:lnSpc>
              <a:spcAft>
                <a:spcPts val="800"/>
              </a:spcAft>
              <a:buFont typeface="Wingdings 2" pitchFamily="18" charset="2"/>
              <a:buNone/>
              <a:defRPr/>
            </a:pPr>
            <a:endParaRPr lang="en-US" sz="2000" dirty="0">
              <a:solidFill>
                <a:schemeClr val="accent2"/>
              </a:solidFill>
              <a:latin typeface="Times New Roman" pitchFamily="18" charset="0"/>
              <a:cs typeface="Times New Roman" pitchFamily="18" charset="0"/>
            </a:endParaRPr>
          </a:p>
          <a:p>
            <a:pPr marL="155575">
              <a:lnSpc>
                <a:spcPct val="110000"/>
              </a:lnSpc>
              <a:spcAft>
                <a:spcPts val="800"/>
              </a:spcAft>
              <a:buFont typeface="Arial" pitchFamily="34" charset="0"/>
              <a:buNone/>
              <a:defRPr/>
            </a:pPr>
            <a:endParaRPr lang="en-US" sz="2000" dirty="0">
              <a:solidFill>
                <a:schemeClr val="accent2"/>
              </a:solidFill>
              <a:latin typeface="Times New Roman" pitchFamily="18" charset="0"/>
              <a:cs typeface="Times New Roman" pitchFamily="18" charset="0"/>
            </a:endParaRPr>
          </a:p>
        </p:txBody>
      </p:sp>
      <p:pic>
        <p:nvPicPr>
          <p:cNvPr id="39941" name="Picture 5"/>
          <p:cNvPicPr>
            <a:picLocks noChangeAspect="1" noChangeArrowheads="1"/>
          </p:cNvPicPr>
          <p:nvPr/>
        </p:nvPicPr>
        <p:blipFill>
          <a:blip r:embed="rId2"/>
          <a:srcRect/>
          <a:stretch>
            <a:fillRect/>
          </a:stretch>
        </p:blipFill>
        <p:spPr bwMode="auto">
          <a:xfrm>
            <a:off x="2405063" y="2300140"/>
            <a:ext cx="4333875" cy="28765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3"/>
          <p:cNvSpPr>
            <a:spLocks noGrp="1"/>
          </p:cNvSpPr>
          <p:nvPr>
            <p:ph type="sldNum" sz="quarter" idx="11"/>
          </p:nvPr>
        </p:nvSpPr>
        <p:spPr bwMode="auto">
          <a:xfrm>
            <a:off x="6019800" y="6580188"/>
            <a:ext cx="533400" cy="228600"/>
          </a:xfrm>
          <a:noFill/>
          <a:ln>
            <a:miter lim="800000"/>
            <a:headEnd/>
            <a:tailEnd/>
          </a:ln>
        </p:spPr>
        <p:txBody>
          <a:bodyPr wrap="square" numCol="1" anchor="t" anchorCtr="0" compatLnSpc="1">
            <a:prstTxWarp prst="textNoShape">
              <a:avLst/>
            </a:prstTxWarp>
          </a:bodyPr>
          <a:lstStyle/>
          <a:p>
            <a:pPr eaLnBrk="0" fontAlgn="base" hangingPunct="0">
              <a:spcBef>
                <a:spcPct val="0"/>
              </a:spcBef>
              <a:spcAft>
                <a:spcPct val="0"/>
              </a:spcAft>
            </a:pPr>
            <a:fld id="{CB43E591-1415-455C-9D7B-2491BCE3DC3E}" type="slidenum">
              <a:rPr lang="en-US" sz="800" b="1" smtClean="0">
                <a:solidFill>
                  <a:schemeClr val="bg1"/>
                </a:solidFill>
                <a:latin typeface="Arial" pitchFamily="34" charset="0"/>
                <a:ea typeface="ヒラギノ角ゴ Pro W3"/>
                <a:cs typeface="ヒラギノ角ゴ Pro W3"/>
              </a:rPr>
              <a:pPr eaLnBrk="0" fontAlgn="base" hangingPunct="0">
                <a:spcBef>
                  <a:spcPct val="0"/>
                </a:spcBef>
                <a:spcAft>
                  <a:spcPct val="0"/>
                </a:spcAft>
              </a:pPr>
              <a:t>7</a:t>
            </a:fld>
            <a:endParaRPr lang="en-US" sz="900" b="1" smtClean="0">
              <a:solidFill>
                <a:schemeClr val="bg1"/>
              </a:solidFill>
              <a:latin typeface="Arial" pitchFamily="34" charset="0"/>
              <a:ea typeface="ヒラギノ角ゴ Pro W3"/>
              <a:cs typeface="ヒラギノ角ゴ Pro W3"/>
            </a:endParaRPr>
          </a:p>
        </p:txBody>
      </p:sp>
      <p:sp>
        <p:nvSpPr>
          <p:cNvPr id="6" name="Rectangle 2"/>
          <p:cNvSpPr txBox="1">
            <a:spLocks noChangeArrowheads="1"/>
          </p:cNvSpPr>
          <p:nvPr/>
        </p:nvSpPr>
        <p:spPr>
          <a:xfrm>
            <a:off x="301625" y="153988"/>
            <a:ext cx="8232775" cy="612775"/>
          </a:xfrm>
          <a:prstGeom prst="rect">
            <a:avLst/>
          </a:prstGeom>
        </p:spPr>
        <p:txBody>
          <a:bodyPr lIns="0" rIns="0" bIns="0">
            <a:normAutofit/>
          </a:bodyPr>
          <a:lstStyle/>
          <a:p>
            <a:pPr fontAlgn="auto">
              <a:lnSpc>
                <a:spcPts val="3400"/>
              </a:lnSpc>
              <a:spcAft>
                <a:spcPts val="0"/>
              </a:spcAft>
              <a:defRPr/>
            </a:pPr>
            <a:r>
              <a:rPr lang="en-US" sz="3200" b="1" dirty="0" smtClean="0">
                <a:solidFill>
                  <a:schemeClr val="accent6"/>
                </a:solidFill>
                <a:latin typeface="Arial"/>
                <a:ea typeface="+mj-ea"/>
                <a:cs typeface="+mj-cs"/>
              </a:rPr>
              <a:t>ASP.NET Page Directive</a:t>
            </a:r>
            <a:endParaRPr lang="en-US" sz="3200" b="1" dirty="0">
              <a:solidFill>
                <a:schemeClr val="accent6"/>
              </a:solidFill>
              <a:latin typeface="Arial"/>
              <a:ea typeface="+mj-ea"/>
              <a:cs typeface="+mj-cs"/>
            </a:endParaRPr>
          </a:p>
        </p:txBody>
      </p:sp>
      <p:sp>
        <p:nvSpPr>
          <p:cNvPr id="5" name="Content Placeholder 2"/>
          <p:cNvSpPr txBox="1">
            <a:spLocks/>
          </p:cNvSpPr>
          <p:nvPr/>
        </p:nvSpPr>
        <p:spPr>
          <a:xfrm>
            <a:off x="657225" y="452488"/>
            <a:ext cx="7647789" cy="5344997"/>
          </a:xfrm>
          <a:prstGeom prst="rect">
            <a:avLst/>
          </a:prstGeom>
        </p:spPr>
        <p:txBody>
          <a:bodyPr/>
          <a:lstStyle/>
          <a:p>
            <a:pPr marL="155575">
              <a:lnSpc>
                <a:spcPct val="110000"/>
              </a:lnSpc>
              <a:spcAft>
                <a:spcPts val="800"/>
              </a:spcAft>
              <a:buFont typeface="Wingdings 2" pitchFamily="18" charset="2"/>
              <a:buNone/>
              <a:defRPr/>
            </a:pPr>
            <a:endParaRPr lang="en-US" sz="2000" dirty="0">
              <a:solidFill>
                <a:schemeClr val="accent2"/>
              </a:solidFill>
              <a:latin typeface="Times New Roman" pitchFamily="18" charset="0"/>
              <a:cs typeface="Times New Roman" pitchFamily="18" charset="0"/>
            </a:endParaRPr>
          </a:p>
          <a:p>
            <a:pPr algn="just">
              <a:buFont typeface="Arial" pitchFamily="34" charset="0"/>
              <a:buChar char="•"/>
              <a:defRPr/>
            </a:pPr>
            <a:endParaRPr lang="en-US" sz="1400" dirty="0" smtClean="0">
              <a:latin typeface="Times New Roman" pitchFamily="18" charset="0"/>
              <a:cs typeface="Times New Roman" pitchFamily="18" charset="0"/>
            </a:endParaRPr>
          </a:p>
          <a:p>
            <a:pPr algn="just">
              <a:buFont typeface="Arial" pitchFamily="34" charset="0"/>
              <a:buChar char="•"/>
              <a:defRPr/>
            </a:pPr>
            <a:r>
              <a:rPr lang="en-US" sz="1400" dirty="0">
                <a:latin typeface="Times New Roman" pitchFamily="18" charset="0"/>
                <a:cs typeface="Times New Roman" pitchFamily="18" charset="0"/>
              </a:rPr>
              <a:t>  </a:t>
            </a:r>
            <a:r>
              <a:rPr lang="en-US" sz="1400" dirty="0">
                <a:cs typeface="Arial" pitchFamily="34" charset="0"/>
              </a:rPr>
              <a:t>@Page Directives : </a:t>
            </a:r>
            <a:r>
              <a:rPr lang="en-US" sz="1400" dirty="0" smtClean="0">
                <a:cs typeface="Arial" pitchFamily="34" charset="0"/>
              </a:rPr>
              <a:t>To </a:t>
            </a:r>
            <a:r>
              <a:rPr lang="en-US" sz="1400" dirty="0">
                <a:cs typeface="Arial" pitchFamily="34" charset="0"/>
              </a:rPr>
              <a:t>specify attributes and values for an </a:t>
            </a:r>
            <a:r>
              <a:rPr lang="en-US" sz="1400" dirty="0" err="1">
                <a:cs typeface="Arial" pitchFamily="34" charset="0"/>
              </a:rPr>
              <a:t>Asp.Net</a:t>
            </a:r>
            <a:r>
              <a:rPr lang="en-US" sz="1400" dirty="0">
                <a:cs typeface="Arial" pitchFamily="34" charset="0"/>
              </a:rPr>
              <a:t> Page to be used when the page is parsed and compiled.</a:t>
            </a:r>
            <a:endParaRPr lang="en-US" sz="1400" dirty="0" smtClean="0">
              <a:cs typeface="Arial" pitchFamily="34" charset="0"/>
            </a:endParaRPr>
          </a:p>
          <a:p>
            <a:pPr algn="just">
              <a:buFont typeface="Arial" pitchFamily="34" charset="0"/>
              <a:buChar char="•"/>
              <a:defRPr/>
            </a:pPr>
            <a:endParaRPr lang="en-US" sz="1400" dirty="0">
              <a:cs typeface="Arial" pitchFamily="34" charset="0"/>
            </a:endParaRPr>
          </a:p>
          <a:p>
            <a:pPr algn="just">
              <a:defRPr/>
            </a:pPr>
            <a:r>
              <a:rPr lang="en-US" sz="1400" dirty="0" smtClean="0">
                <a:cs typeface="Arial" pitchFamily="34" charset="0"/>
              </a:rPr>
              <a:t>Example : </a:t>
            </a:r>
          </a:p>
          <a:p>
            <a:pPr algn="just">
              <a:defRPr/>
            </a:pPr>
            <a:r>
              <a:rPr lang="en-US" sz="1400" b="1" dirty="0" smtClean="0">
                <a:cs typeface="Arial" pitchFamily="34" charset="0"/>
              </a:rPr>
              <a:t>&lt;% @Page </a:t>
            </a:r>
            <a:r>
              <a:rPr lang="en-US" sz="1400" b="1" dirty="0">
                <a:cs typeface="Arial" pitchFamily="34" charset="0"/>
              </a:rPr>
              <a:t>Language="C#" </a:t>
            </a:r>
            <a:r>
              <a:rPr lang="en-US" sz="1400" b="1" dirty="0" err="1">
                <a:cs typeface="Arial" pitchFamily="34" charset="0"/>
              </a:rPr>
              <a:t>AutoEventWireup</a:t>
            </a:r>
            <a:r>
              <a:rPr lang="en-US" sz="1400" b="1" dirty="0">
                <a:cs typeface="Arial" pitchFamily="34" charset="0"/>
              </a:rPr>
              <a:t>="true" </a:t>
            </a:r>
            <a:r>
              <a:rPr lang="en-US" sz="1400" b="1" dirty="0" err="1">
                <a:cs typeface="Arial" pitchFamily="34" charset="0"/>
              </a:rPr>
              <a:t>CodeFile</a:t>
            </a:r>
            <a:r>
              <a:rPr lang="en-US" sz="1400" b="1" dirty="0">
                <a:cs typeface="Arial" pitchFamily="34" charset="0"/>
              </a:rPr>
              <a:t>="</a:t>
            </a:r>
            <a:r>
              <a:rPr lang="en-US" sz="1400" b="1" dirty="0" err="1">
                <a:cs typeface="Arial" pitchFamily="34" charset="0"/>
              </a:rPr>
              <a:t>Sample.aspx.cs</a:t>
            </a:r>
            <a:r>
              <a:rPr lang="en-US" sz="1400" b="1" dirty="0">
                <a:cs typeface="Arial" pitchFamily="34" charset="0"/>
              </a:rPr>
              <a:t>" Inherits="Sample" Title="Sample Page Title" </a:t>
            </a:r>
            <a:r>
              <a:rPr lang="en-US" sz="1400" b="1" dirty="0" smtClean="0">
                <a:cs typeface="Arial" pitchFamily="34" charset="0"/>
              </a:rPr>
              <a:t>%&gt;</a:t>
            </a:r>
          </a:p>
          <a:p>
            <a:pPr algn="just">
              <a:defRPr/>
            </a:pPr>
            <a:endParaRPr lang="en-US" sz="1400" dirty="0">
              <a:cs typeface="Arial" pitchFamily="34" charset="0"/>
            </a:endParaRPr>
          </a:p>
          <a:p>
            <a:pPr algn="just">
              <a:buFont typeface="Arial" pitchFamily="34" charset="0"/>
              <a:buChar char="•"/>
              <a:defRPr/>
            </a:pPr>
            <a:r>
              <a:rPr lang="en-US" sz="1400" dirty="0" smtClean="0">
                <a:cs typeface="Arial" pitchFamily="34" charset="0"/>
              </a:rPr>
              <a:t> Some </a:t>
            </a:r>
            <a:r>
              <a:rPr lang="en-US" sz="1400" dirty="0">
                <a:cs typeface="Arial" pitchFamily="34" charset="0"/>
              </a:rPr>
              <a:t>important </a:t>
            </a:r>
            <a:r>
              <a:rPr lang="en-US" sz="1400" dirty="0" smtClean="0">
                <a:cs typeface="Arial" pitchFamily="34" charset="0"/>
              </a:rPr>
              <a:t>attributes </a:t>
            </a:r>
            <a:r>
              <a:rPr lang="en-US" sz="1400" dirty="0">
                <a:cs typeface="Arial" pitchFamily="34" charset="0"/>
              </a:rPr>
              <a:t>belong to this </a:t>
            </a:r>
            <a:r>
              <a:rPr lang="en-US" sz="1400" dirty="0" smtClean="0">
                <a:cs typeface="Arial" pitchFamily="34" charset="0"/>
              </a:rPr>
              <a:t>directive are :</a:t>
            </a:r>
          </a:p>
          <a:p>
            <a:pPr algn="just">
              <a:buFont typeface="Arial" pitchFamily="34" charset="0"/>
              <a:buChar char="•"/>
              <a:defRPr/>
            </a:pPr>
            <a:endParaRPr lang="en-US" sz="1400" dirty="0">
              <a:cs typeface="Arial" pitchFamily="34" charset="0"/>
            </a:endParaRPr>
          </a:p>
          <a:p>
            <a:pPr marL="800100" lvl="1" indent="-342900" algn="just">
              <a:buFont typeface="+mj-lt"/>
              <a:buAutoNum type="alphaLcParenR"/>
              <a:defRPr/>
            </a:pPr>
            <a:r>
              <a:rPr lang="en-US" sz="1400" b="1" dirty="0">
                <a:cs typeface="Arial" pitchFamily="34" charset="0"/>
              </a:rPr>
              <a:t> Language: </a:t>
            </a:r>
            <a:r>
              <a:rPr lang="en-US" sz="1200" dirty="0">
                <a:cs typeface="Arial" pitchFamily="34" charset="0"/>
              </a:rPr>
              <a:t>This attribute tells the compiler about the language being used in the code-behind. Values can represent any .NET-supported language, including Visual Basic, C#, or </a:t>
            </a:r>
            <a:r>
              <a:rPr lang="en-US" sz="1200" dirty="0" err="1">
                <a:cs typeface="Arial" pitchFamily="34" charset="0"/>
              </a:rPr>
              <a:t>JScript</a:t>
            </a:r>
            <a:r>
              <a:rPr lang="en-US" sz="1200" dirty="0">
                <a:cs typeface="Arial" pitchFamily="34" charset="0"/>
              </a:rPr>
              <a:t> .NET</a:t>
            </a:r>
            <a:r>
              <a:rPr lang="en-US" sz="1200" dirty="0" smtClean="0">
                <a:cs typeface="Arial" pitchFamily="34" charset="0"/>
              </a:rPr>
              <a:t>.</a:t>
            </a:r>
            <a:endParaRPr lang="en-US" sz="1400" dirty="0" smtClean="0">
              <a:cs typeface="Arial" pitchFamily="34" charset="0"/>
            </a:endParaRPr>
          </a:p>
          <a:p>
            <a:pPr marL="800100" lvl="1" indent="-342900" algn="just">
              <a:buFont typeface="+mj-lt"/>
              <a:buAutoNum type="alphaLcParenR"/>
              <a:defRPr/>
            </a:pPr>
            <a:r>
              <a:rPr lang="en-US" sz="1400" b="1" dirty="0">
                <a:cs typeface="Arial" pitchFamily="34" charset="0"/>
              </a:rPr>
              <a:t> </a:t>
            </a:r>
            <a:r>
              <a:rPr lang="en-US" sz="1400" b="1" dirty="0" err="1" smtClean="0">
                <a:cs typeface="Arial" pitchFamily="34" charset="0"/>
              </a:rPr>
              <a:t>AutoEventWireup</a:t>
            </a:r>
            <a:r>
              <a:rPr lang="en-US" sz="1400" b="1" dirty="0">
                <a:cs typeface="Arial" pitchFamily="34" charset="0"/>
              </a:rPr>
              <a:t>: </a:t>
            </a:r>
            <a:r>
              <a:rPr lang="en-US" sz="1200" dirty="0">
                <a:cs typeface="Arial" pitchFamily="34" charset="0"/>
              </a:rPr>
              <a:t>For every page there is an automatic way to bind the events to methods in the same .</a:t>
            </a:r>
            <a:r>
              <a:rPr lang="en-US" sz="1200" dirty="0" err="1">
                <a:cs typeface="Arial" pitchFamily="34" charset="0"/>
              </a:rPr>
              <a:t>aspx</a:t>
            </a:r>
            <a:r>
              <a:rPr lang="en-US" sz="1200" dirty="0">
                <a:cs typeface="Arial" pitchFamily="34" charset="0"/>
              </a:rPr>
              <a:t> file or in code behind. The default value is true</a:t>
            </a:r>
            <a:r>
              <a:rPr lang="en-US" sz="1200" dirty="0" smtClean="0">
                <a:cs typeface="Arial" pitchFamily="34" charset="0"/>
              </a:rPr>
              <a:t>.</a:t>
            </a:r>
            <a:endParaRPr lang="en-US" sz="1400" dirty="0">
              <a:cs typeface="Arial" pitchFamily="34" charset="0"/>
            </a:endParaRPr>
          </a:p>
          <a:p>
            <a:pPr marL="800100" lvl="1" indent="-342900" algn="just">
              <a:buFont typeface="+mj-lt"/>
              <a:buAutoNum type="alphaLcParenR"/>
              <a:defRPr/>
            </a:pPr>
            <a:r>
              <a:rPr lang="en-US" sz="1400" b="1" dirty="0" err="1">
                <a:cs typeface="Arial" pitchFamily="34" charset="0"/>
              </a:rPr>
              <a:t>CodeFile</a:t>
            </a:r>
            <a:r>
              <a:rPr lang="en-US" sz="1400" b="1" dirty="0">
                <a:cs typeface="Arial" pitchFamily="34" charset="0"/>
              </a:rPr>
              <a:t>:</a:t>
            </a:r>
            <a:r>
              <a:rPr lang="en-US" sz="1400" dirty="0">
                <a:cs typeface="Arial" pitchFamily="34" charset="0"/>
              </a:rPr>
              <a:t> </a:t>
            </a:r>
            <a:r>
              <a:rPr lang="en-US" sz="1200" dirty="0">
                <a:cs typeface="Arial" pitchFamily="34" charset="0"/>
              </a:rPr>
              <a:t>Specifies the code-</a:t>
            </a:r>
            <a:r>
              <a:rPr lang="en-US" sz="1200" dirty="0" err="1">
                <a:cs typeface="Arial" pitchFamily="34" charset="0"/>
              </a:rPr>
              <a:t>behid</a:t>
            </a:r>
            <a:r>
              <a:rPr lang="en-US" sz="1200" dirty="0">
                <a:cs typeface="Arial" pitchFamily="34" charset="0"/>
              </a:rPr>
              <a:t> file with which the page is associated. </a:t>
            </a:r>
            <a:endParaRPr lang="en-US" sz="1200" dirty="0" smtClean="0">
              <a:cs typeface="Arial" pitchFamily="34" charset="0"/>
            </a:endParaRPr>
          </a:p>
          <a:p>
            <a:pPr marL="800100" lvl="1" indent="-342900" algn="just">
              <a:buFont typeface="+mj-lt"/>
              <a:buAutoNum type="alphaLcParenR"/>
              <a:defRPr/>
            </a:pPr>
            <a:r>
              <a:rPr lang="en-US" sz="1400" b="1" dirty="0">
                <a:cs typeface="Arial" pitchFamily="34" charset="0"/>
              </a:rPr>
              <a:t>Title:</a:t>
            </a:r>
            <a:r>
              <a:rPr lang="en-US" sz="1400" dirty="0">
                <a:cs typeface="Arial" pitchFamily="34" charset="0"/>
              </a:rPr>
              <a:t>  </a:t>
            </a:r>
            <a:r>
              <a:rPr lang="en-US" sz="1200" dirty="0">
                <a:cs typeface="Arial" pitchFamily="34" charset="0"/>
              </a:rPr>
              <a:t>To set the page title other than what is specified in the master page. </a:t>
            </a:r>
          </a:p>
          <a:p>
            <a:pPr marL="800100" lvl="1" indent="-342900" algn="just">
              <a:buFont typeface="+mj-lt"/>
              <a:buAutoNum type="alphaLcParenR"/>
              <a:defRPr/>
            </a:pPr>
            <a:r>
              <a:rPr lang="en-US" sz="1400" b="1" dirty="0" err="1" smtClean="0">
                <a:cs typeface="Arial" pitchFamily="34" charset="0"/>
              </a:rPr>
              <a:t>EnableViewState</a:t>
            </a:r>
            <a:r>
              <a:rPr lang="en-US" sz="1400" b="1" dirty="0">
                <a:cs typeface="Arial" pitchFamily="34" charset="0"/>
              </a:rPr>
              <a:t>:</a:t>
            </a:r>
            <a:r>
              <a:rPr lang="en-US" sz="1400" dirty="0">
                <a:cs typeface="Arial" pitchFamily="34" charset="0"/>
              </a:rPr>
              <a:t> </a:t>
            </a:r>
            <a:r>
              <a:rPr lang="en-US" sz="1200" dirty="0">
                <a:cs typeface="Arial" pitchFamily="34" charset="0"/>
              </a:rPr>
              <a:t>Indicates whether view state is maintained across page requests. true if view state is maintained; otherwise, false. The default is true.</a:t>
            </a:r>
            <a:endParaRPr lang="en-US" sz="1200" dirty="0" smtClean="0">
              <a:cs typeface="Arial" pitchFamily="34" charset="0"/>
            </a:endParaRPr>
          </a:p>
          <a:p>
            <a:pPr marL="800100" lvl="1" indent="-342900" algn="just">
              <a:buFont typeface="+mj-lt"/>
              <a:buAutoNum type="alphaLcParenR"/>
              <a:defRPr/>
            </a:pPr>
            <a:r>
              <a:rPr lang="en-US" sz="1400" b="1" dirty="0">
                <a:cs typeface="Arial" pitchFamily="34" charset="0"/>
              </a:rPr>
              <a:t>Inherits: </a:t>
            </a:r>
            <a:r>
              <a:rPr lang="en-US" sz="1200" dirty="0">
                <a:cs typeface="Arial" pitchFamily="34" charset="0"/>
              </a:rPr>
              <a:t>Specifies a code-behind class for the page to inherit. This can be any class derived from the Page class. </a:t>
            </a:r>
            <a:endParaRPr lang="en-US" sz="1200" dirty="0" smtClean="0">
              <a:cs typeface="Arial" pitchFamily="34" charset="0"/>
            </a:endParaRPr>
          </a:p>
          <a:p>
            <a:pPr marL="800100" lvl="1" indent="-342900" algn="just">
              <a:buFont typeface="+mj-lt"/>
              <a:buAutoNum type="alphaLcParenR"/>
              <a:defRPr/>
            </a:pPr>
            <a:r>
              <a:rPr lang="en-US" sz="1400" b="1" dirty="0">
                <a:cs typeface="Arial" pitchFamily="34" charset="0"/>
              </a:rPr>
              <a:t> </a:t>
            </a:r>
            <a:r>
              <a:rPr lang="en-US" sz="1400" b="1" dirty="0" err="1">
                <a:cs typeface="Arial" pitchFamily="34" charset="0"/>
              </a:rPr>
              <a:t>MasterPageFile</a:t>
            </a:r>
            <a:r>
              <a:rPr lang="en-US" sz="1400" b="1" dirty="0">
                <a:cs typeface="Arial" pitchFamily="34" charset="0"/>
              </a:rPr>
              <a:t>: </a:t>
            </a:r>
            <a:r>
              <a:rPr lang="en-US" sz="1200" dirty="0">
                <a:cs typeface="Arial" pitchFamily="34" charset="0"/>
              </a:rPr>
              <a:t>Specify the location of the </a:t>
            </a:r>
            <a:r>
              <a:rPr lang="en-US" sz="1200" dirty="0" err="1">
                <a:cs typeface="Arial" pitchFamily="34" charset="0"/>
              </a:rPr>
              <a:t>MasterPage</a:t>
            </a:r>
            <a:r>
              <a:rPr lang="en-US" sz="1200" dirty="0">
                <a:cs typeface="Arial" pitchFamily="34" charset="0"/>
              </a:rPr>
              <a:t> file to be used with the current </a:t>
            </a:r>
            <a:r>
              <a:rPr lang="en-US" sz="1200" dirty="0" err="1">
                <a:cs typeface="Arial" pitchFamily="34" charset="0"/>
              </a:rPr>
              <a:t>Asp.Net</a:t>
            </a:r>
            <a:r>
              <a:rPr lang="en-US" sz="1200" dirty="0">
                <a:cs typeface="Arial" pitchFamily="34" charset="0"/>
              </a:rPr>
              <a:t> page.</a:t>
            </a:r>
            <a:endParaRPr lang="en-US" sz="1200" dirty="0" smtClean="0">
              <a:cs typeface="Arial" pitchFamily="34" charset="0"/>
            </a:endParaRPr>
          </a:p>
          <a:p>
            <a:pPr marL="800100" lvl="1" indent="-342900" algn="just">
              <a:defRPr/>
            </a:pPr>
            <a:r>
              <a:rPr lang="en-US" sz="1400" dirty="0">
                <a:cs typeface="Arial" pitchFamily="34" charset="0"/>
              </a:rPr>
              <a:t> </a:t>
            </a:r>
            <a:endParaRPr lang="en-US" sz="1200" dirty="0" smtClean="0">
              <a:cs typeface="Arial" pitchFamily="34" charset="0"/>
            </a:endParaRPr>
          </a:p>
          <a:p>
            <a:pPr algn="just">
              <a:buFont typeface="Arial" pitchFamily="34" charset="0"/>
              <a:buChar char="•"/>
              <a:defRPr/>
            </a:pPr>
            <a:endParaRPr lang="en-US" sz="1400" dirty="0">
              <a:solidFill>
                <a:schemeClr val="accent2"/>
              </a:solidFill>
              <a:cs typeface="Arial" pitchFamily="34" charset="0"/>
            </a:endParaRPr>
          </a:p>
          <a:p>
            <a:pPr algn="just">
              <a:buFont typeface="Arial" pitchFamily="34" charset="0"/>
              <a:buChar char="•"/>
              <a:defRPr/>
            </a:pPr>
            <a:endParaRPr lang="en-US" sz="2000" dirty="0">
              <a:solidFill>
                <a:schemeClr val="accent2"/>
              </a:solidFill>
              <a:cs typeface="Times New Roman" pitchFamily="18" charset="0"/>
            </a:endParaRPr>
          </a:p>
          <a:p>
            <a:pPr marL="155575">
              <a:lnSpc>
                <a:spcPct val="110000"/>
              </a:lnSpc>
              <a:spcAft>
                <a:spcPts val="800"/>
              </a:spcAft>
              <a:buFont typeface="Wingdings 2" pitchFamily="18" charset="2"/>
              <a:buNone/>
              <a:defRPr/>
            </a:pPr>
            <a:endParaRPr lang="en-US" sz="2000" dirty="0">
              <a:solidFill>
                <a:schemeClr val="accent2"/>
              </a:solidFill>
              <a:cs typeface="Times New Roman" pitchFamily="18" charset="0"/>
            </a:endParaRPr>
          </a:p>
          <a:p>
            <a:pPr marL="155575">
              <a:lnSpc>
                <a:spcPct val="110000"/>
              </a:lnSpc>
              <a:spcAft>
                <a:spcPts val="800"/>
              </a:spcAft>
              <a:buFont typeface="Wingdings 2" pitchFamily="18" charset="2"/>
              <a:buNone/>
              <a:defRPr/>
            </a:pPr>
            <a:endParaRPr lang="en-US" sz="2000" dirty="0">
              <a:solidFill>
                <a:schemeClr val="accent2"/>
              </a:solidFill>
              <a:latin typeface="Times New Roman" pitchFamily="18" charset="0"/>
              <a:cs typeface="Times New Roman" pitchFamily="18" charset="0"/>
            </a:endParaRPr>
          </a:p>
          <a:p>
            <a:pPr marL="155575">
              <a:lnSpc>
                <a:spcPct val="110000"/>
              </a:lnSpc>
              <a:spcAft>
                <a:spcPts val="800"/>
              </a:spcAft>
              <a:buFont typeface="Arial" pitchFamily="34" charset="0"/>
              <a:buNone/>
              <a:defRPr/>
            </a:pPr>
            <a:endParaRPr lang="en-US" sz="2000" dirty="0">
              <a:solidFill>
                <a:schemeClr val="accent2"/>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3"/>
          <p:cNvSpPr>
            <a:spLocks noGrp="1"/>
          </p:cNvSpPr>
          <p:nvPr>
            <p:ph type="sldNum" sz="quarter" idx="11"/>
          </p:nvPr>
        </p:nvSpPr>
        <p:spPr bwMode="auto">
          <a:xfrm>
            <a:off x="6019800" y="6580188"/>
            <a:ext cx="533400" cy="228600"/>
          </a:xfrm>
          <a:noFill/>
          <a:ln>
            <a:miter lim="800000"/>
            <a:headEnd/>
            <a:tailEnd/>
          </a:ln>
        </p:spPr>
        <p:txBody>
          <a:bodyPr wrap="square" numCol="1" anchor="t" anchorCtr="0" compatLnSpc="1">
            <a:prstTxWarp prst="textNoShape">
              <a:avLst/>
            </a:prstTxWarp>
          </a:bodyPr>
          <a:lstStyle/>
          <a:p>
            <a:pPr eaLnBrk="0" fontAlgn="base" hangingPunct="0">
              <a:spcBef>
                <a:spcPct val="0"/>
              </a:spcBef>
              <a:spcAft>
                <a:spcPct val="0"/>
              </a:spcAft>
            </a:pPr>
            <a:fld id="{CB43E591-1415-455C-9D7B-2491BCE3DC3E}" type="slidenum">
              <a:rPr lang="en-US" sz="800" b="1" smtClean="0">
                <a:solidFill>
                  <a:schemeClr val="bg1"/>
                </a:solidFill>
                <a:latin typeface="Arial" pitchFamily="34" charset="0"/>
                <a:ea typeface="ヒラギノ角ゴ Pro W3"/>
                <a:cs typeface="ヒラギノ角ゴ Pro W3"/>
              </a:rPr>
              <a:pPr eaLnBrk="0" fontAlgn="base" hangingPunct="0">
                <a:spcBef>
                  <a:spcPct val="0"/>
                </a:spcBef>
                <a:spcAft>
                  <a:spcPct val="0"/>
                </a:spcAft>
              </a:pPr>
              <a:t>8</a:t>
            </a:fld>
            <a:endParaRPr lang="en-US" sz="900" b="1" smtClean="0">
              <a:solidFill>
                <a:schemeClr val="bg1"/>
              </a:solidFill>
              <a:latin typeface="Arial" pitchFamily="34" charset="0"/>
              <a:ea typeface="ヒラギノ角ゴ Pro W3"/>
              <a:cs typeface="ヒラギノ角ゴ Pro W3"/>
            </a:endParaRPr>
          </a:p>
        </p:txBody>
      </p:sp>
      <p:sp>
        <p:nvSpPr>
          <p:cNvPr id="6" name="Rectangle 2"/>
          <p:cNvSpPr txBox="1">
            <a:spLocks noChangeArrowheads="1"/>
          </p:cNvSpPr>
          <p:nvPr/>
        </p:nvSpPr>
        <p:spPr>
          <a:xfrm>
            <a:off x="301625" y="153988"/>
            <a:ext cx="8232775" cy="612775"/>
          </a:xfrm>
          <a:prstGeom prst="rect">
            <a:avLst/>
          </a:prstGeom>
        </p:spPr>
        <p:txBody>
          <a:bodyPr lIns="0" rIns="0" bIns="0">
            <a:normAutofit/>
          </a:bodyPr>
          <a:lstStyle/>
          <a:p>
            <a:pPr fontAlgn="auto">
              <a:lnSpc>
                <a:spcPts val="3400"/>
              </a:lnSpc>
              <a:spcAft>
                <a:spcPts val="0"/>
              </a:spcAft>
              <a:defRPr/>
            </a:pPr>
            <a:r>
              <a:rPr lang="en-US" sz="3200" b="1" dirty="0" smtClean="0">
                <a:solidFill>
                  <a:schemeClr val="accent6"/>
                </a:solidFill>
                <a:latin typeface="Arial"/>
                <a:ea typeface="+mj-ea"/>
                <a:cs typeface="+mj-cs"/>
              </a:rPr>
              <a:t>.NET </a:t>
            </a:r>
            <a:r>
              <a:rPr lang="en-US" sz="3200" b="1" dirty="0">
                <a:solidFill>
                  <a:schemeClr val="accent6"/>
                </a:solidFill>
                <a:latin typeface="Arial"/>
                <a:ea typeface="+mj-ea"/>
                <a:cs typeface="+mj-cs"/>
              </a:rPr>
              <a:t>Framework Class Library</a:t>
            </a:r>
            <a:endParaRPr lang="en-US" sz="3200" b="1" dirty="0">
              <a:solidFill>
                <a:schemeClr val="accent6"/>
              </a:solidFill>
              <a:latin typeface="Arial"/>
              <a:ea typeface="+mj-ea"/>
              <a:cs typeface="+mj-cs"/>
            </a:endParaRPr>
          </a:p>
        </p:txBody>
      </p:sp>
      <p:sp>
        <p:nvSpPr>
          <p:cNvPr id="5" name="Content Placeholder 2"/>
          <p:cNvSpPr txBox="1">
            <a:spLocks/>
          </p:cNvSpPr>
          <p:nvPr/>
        </p:nvSpPr>
        <p:spPr>
          <a:xfrm>
            <a:off x="122548" y="0"/>
            <a:ext cx="8663233" cy="5967166"/>
          </a:xfrm>
          <a:prstGeom prst="rect">
            <a:avLst/>
          </a:prstGeom>
        </p:spPr>
        <p:txBody>
          <a:bodyPr/>
          <a:lstStyle/>
          <a:p>
            <a:pPr marL="155575">
              <a:lnSpc>
                <a:spcPct val="110000"/>
              </a:lnSpc>
              <a:spcAft>
                <a:spcPts val="800"/>
              </a:spcAft>
              <a:buFont typeface="Wingdings 2" pitchFamily="18" charset="2"/>
              <a:buNone/>
              <a:defRPr/>
            </a:pPr>
            <a:endParaRPr lang="en-US" sz="2000" dirty="0">
              <a:solidFill>
                <a:schemeClr val="accent2"/>
              </a:solidFill>
              <a:latin typeface="Times New Roman" pitchFamily="18" charset="0"/>
              <a:cs typeface="Times New Roman" pitchFamily="18" charset="0"/>
            </a:endParaRPr>
          </a:p>
          <a:p>
            <a:pPr algn="just">
              <a:buFont typeface="Arial" pitchFamily="34" charset="0"/>
              <a:buChar char="•"/>
              <a:defRPr/>
            </a:pPr>
            <a:endParaRPr lang="en-US" sz="1400" dirty="0" smtClean="0">
              <a:latin typeface="Times New Roman" pitchFamily="18" charset="0"/>
              <a:cs typeface="Times New Roman" pitchFamily="18" charset="0"/>
            </a:endParaRPr>
          </a:p>
          <a:p>
            <a:pPr algn="just">
              <a:buFont typeface="Arial" pitchFamily="34" charset="0"/>
              <a:buChar char="•"/>
              <a:defRPr/>
            </a:pPr>
            <a:r>
              <a:rPr lang="en-US" sz="1400" dirty="0">
                <a:latin typeface="Times New Roman" pitchFamily="18" charset="0"/>
                <a:cs typeface="Times New Roman" pitchFamily="18" charset="0"/>
              </a:rPr>
              <a:t>  </a:t>
            </a:r>
            <a:r>
              <a:rPr lang="en-US" sz="1400" dirty="0">
                <a:cs typeface="Arial" pitchFamily="34" charset="0"/>
              </a:rPr>
              <a:t>The .NET Framework class library is a library of classes, interfaces, and value types that provides access to system functionality and is designed to be the foundation on which .NET Framework applications, components, and controls are built</a:t>
            </a:r>
            <a:r>
              <a:rPr lang="en-US" sz="1400" dirty="0" smtClean="0">
                <a:cs typeface="Arial" pitchFamily="34" charset="0"/>
              </a:rPr>
              <a:t>.</a:t>
            </a:r>
          </a:p>
          <a:p>
            <a:pPr algn="just">
              <a:buFont typeface="Arial" pitchFamily="34" charset="0"/>
              <a:buChar char="•"/>
              <a:defRPr/>
            </a:pPr>
            <a:endParaRPr lang="en-US" sz="1400" dirty="0" smtClean="0">
              <a:solidFill>
                <a:schemeClr val="accent2"/>
              </a:solidFill>
              <a:cs typeface="Arial" pitchFamily="34" charset="0"/>
            </a:endParaRPr>
          </a:p>
          <a:p>
            <a:pPr algn="just">
              <a:buFont typeface="Arial" pitchFamily="34" charset="0"/>
              <a:buChar char="•"/>
              <a:defRPr/>
            </a:pPr>
            <a:r>
              <a:rPr lang="en-US" sz="1400" dirty="0">
                <a:solidFill>
                  <a:schemeClr val="accent2"/>
                </a:solidFill>
                <a:cs typeface="Arial" pitchFamily="34" charset="0"/>
              </a:rPr>
              <a:t> The .NET Framework class library provides the following </a:t>
            </a:r>
            <a:r>
              <a:rPr lang="en-US" sz="1400" dirty="0" smtClean="0">
                <a:solidFill>
                  <a:schemeClr val="accent2"/>
                </a:solidFill>
                <a:cs typeface="Arial" pitchFamily="34" charset="0"/>
              </a:rPr>
              <a:t>namespaces</a:t>
            </a:r>
            <a:r>
              <a:rPr lang="en-US" sz="1400" dirty="0">
                <a:solidFill>
                  <a:schemeClr val="accent2"/>
                </a:solidFill>
                <a:cs typeface="Arial" pitchFamily="34" charset="0"/>
              </a:rPr>
              <a:t> </a:t>
            </a:r>
            <a:r>
              <a:rPr lang="en-US" sz="1400" dirty="0" smtClean="0">
                <a:solidFill>
                  <a:schemeClr val="accent2"/>
                </a:solidFill>
                <a:cs typeface="Arial" pitchFamily="34" charset="0"/>
              </a:rPr>
              <a:t>:</a:t>
            </a:r>
          </a:p>
          <a:p>
            <a:pPr algn="just">
              <a:buFont typeface="Arial" pitchFamily="34" charset="0"/>
              <a:buChar char="•"/>
              <a:defRPr/>
            </a:pPr>
            <a:endParaRPr lang="en-US" sz="1400" dirty="0">
              <a:solidFill>
                <a:schemeClr val="accent2"/>
              </a:solidFill>
              <a:cs typeface="Arial" pitchFamily="34" charset="0"/>
            </a:endParaRPr>
          </a:p>
          <a:p>
            <a:pPr marL="800100" lvl="1" indent="-342900" algn="just">
              <a:buFont typeface="+mj-lt"/>
              <a:buAutoNum type="alphaLcParenR"/>
              <a:defRPr/>
            </a:pPr>
            <a:r>
              <a:rPr lang="en-US" sz="1400" dirty="0">
                <a:cs typeface="Arial" pitchFamily="34" charset="0"/>
              </a:rPr>
              <a:t>System </a:t>
            </a:r>
            <a:r>
              <a:rPr lang="en-US" sz="1400" dirty="0" smtClean="0">
                <a:cs typeface="Arial" pitchFamily="34" charset="0"/>
              </a:rPr>
              <a:t>: </a:t>
            </a:r>
            <a:r>
              <a:rPr lang="en-US" sz="1200" dirty="0" smtClean="0">
                <a:cs typeface="Arial" pitchFamily="34" charset="0"/>
              </a:rPr>
              <a:t>Contains fundamental classes and base classes that define commonly used value and reference data types, events and event handlers, interfaces, attributes, and processing exceptions. Other classes provide services supporting data type conversion, method parameter manipulation, mathematics, remote and local program invocation, application environment management, and supervision of managed and unmanaged applications. </a:t>
            </a:r>
          </a:p>
          <a:p>
            <a:pPr marL="800100" lvl="1" indent="-342900" algn="just">
              <a:buFont typeface="+mj-lt"/>
              <a:buAutoNum type="alphaLcParenR"/>
              <a:defRPr/>
            </a:pPr>
            <a:endParaRPr lang="en-US" sz="1400" b="1" dirty="0" smtClean="0">
              <a:cs typeface="Arial" pitchFamily="34" charset="0"/>
            </a:endParaRPr>
          </a:p>
          <a:p>
            <a:pPr marL="800100" lvl="1" indent="-342900" algn="just">
              <a:buFont typeface="+mj-lt"/>
              <a:buAutoNum type="alphaLcParenR"/>
              <a:defRPr/>
            </a:pPr>
            <a:r>
              <a:rPr lang="en-US" sz="1400" dirty="0">
                <a:cs typeface="Arial" pitchFamily="34" charset="0"/>
              </a:rPr>
              <a:t> </a:t>
            </a:r>
            <a:r>
              <a:rPr lang="en-US" sz="1400" dirty="0" err="1" smtClean="0">
                <a:cs typeface="Arial" pitchFamily="34" charset="0"/>
              </a:rPr>
              <a:t>System.Collections.Generic</a:t>
            </a:r>
            <a:r>
              <a:rPr lang="en-US" sz="1400" dirty="0">
                <a:cs typeface="Arial" pitchFamily="34" charset="0"/>
              </a:rPr>
              <a:t> : </a:t>
            </a:r>
            <a:r>
              <a:rPr lang="en-US" sz="1200" dirty="0">
                <a:cs typeface="Arial" pitchFamily="34" charset="0"/>
              </a:rPr>
              <a:t>contains interfaces and classes that define generic collections, which allow users to create strongly typed collections that provide better type safety and performance</a:t>
            </a:r>
            <a:endParaRPr lang="en-US" sz="1200" dirty="0" smtClean="0">
              <a:cs typeface="Arial" pitchFamily="34" charset="0"/>
            </a:endParaRPr>
          </a:p>
          <a:p>
            <a:pPr marL="800100" lvl="1" indent="-342900" algn="just">
              <a:defRPr/>
            </a:pPr>
            <a:endParaRPr lang="en-US" sz="1200" dirty="0" smtClean="0">
              <a:solidFill>
                <a:schemeClr val="accent2"/>
              </a:solidFill>
              <a:cs typeface="Arial" pitchFamily="34" charset="0"/>
            </a:endParaRPr>
          </a:p>
          <a:p>
            <a:pPr marL="800100" lvl="1" indent="-342900" algn="just">
              <a:buFont typeface="+mj-lt"/>
              <a:buAutoNum type="alphaLcParenR"/>
            </a:pPr>
            <a:r>
              <a:rPr lang="en-US" sz="1400" dirty="0" err="1" smtClean="0"/>
              <a:t>System.Web</a:t>
            </a:r>
            <a:r>
              <a:rPr lang="en-US" sz="1200" dirty="0" smtClean="0"/>
              <a:t> : Provides classes and interfaces that enable browser-server communication (HTTP request/response , </a:t>
            </a:r>
            <a:r>
              <a:rPr lang="en-US" sz="1200" dirty="0" err="1" smtClean="0"/>
              <a:t>HttpServerUtility</a:t>
            </a:r>
            <a:r>
              <a:rPr lang="en-US" sz="1200" dirty="0" smtClean="0"/>
              <a:t>).  </a:t>
            </a:r>
          </a:p>
          <a:p>
            <a:pPr marL="800100" lvl="1" indent="-342900" algn="just">
              <a:buFont typeface="+mj-lt"/>
              <a:buAutoNum type="alphaLcParenR"/>
            </a:pPr>
            <a:endParaRPr lang="en-US" sz="1200" dirty="0" smtClean="0"/>
          </a:p>
          <a:p>
            <a:pPr marL="800100" lvl="1" indent="-342900" algn="just">
              <a:buFont typeface="+mj-lt"/>
              <a:buAutoNum type="alphaLcParenR"/>
            </a:pPr>
            <a:r>
              <a:rPr lang="en-US" sz="1400" dirty="0" smtClean="0"/>
              <a:t> </a:t>
            </a:r>
            <a:r>
              <a:rPr lang="en-US" sz="1400" dirty="0" err="1" smtClean="0"/>
              <a:t>System.Web.ApplicationServices</a:t>
            </a:r>
            <a:r>
              <a:rPr lang="en-US" sz="1400" dirty="0" smtClean="0"/>
              <a:t> : </a:t>
            </a:r>
            <a:r>
              <a:rPr lang="en-US" sz="1200" dirty="0" smtClean="0"/>
              <a:t>Provides classes that provide access to ASP.NET forms authentication, roles, and profiles application services as Windows Communication Foundation (WCF) services.</a:t>
            </a:r>
          </a:p>
          <a:p>
            <a:pPr marL="800100" lvl="1" indent="-342900" algn="just">
              <a:buFont typeface="+mj-lt"/>
              <a:buAutoNum type="alphaLcParenR"/>
            </a:pPr>
            <a:endParaRPr lang="en-US" sz="1200" dirty="0" smtClean="0"/>
          </a:p>
          <a:p>
            <a:pPr marL="800100" lvl="1" indent="-342900" algn="just">
              <a:buFont typeface="+mj-lt"/>
              <a:buAutoNum type="alphaLcParenR"/>
            </a:pPr>
            <a:r>
              <a:rPr lang="en-US" sz="1400" dirty="0" smtClean="0"/>
              <a:t> </a:t>
            </a:r>
            <a:r>
              <a:rPr lang="en-US" sz="1400" dirty="0" err="1" smtClean="0"/>
              <a:t>System.Web.UI</a:t>
            </a:r>
            <a:r>
              <a:rPr lang="en-US" sz="1400" dirty="0" smtClean="0"/>
              <a:t> : </a:t>
            </a:r>
            <a:r>
              <a:rPr lang="en-US" sz="1200" dirty="0" smtClean="0"/>
              <a:t>Provides classes and interfaces that enable you to create ASP.NET server controls and ASP.NET Web pages for the user interface of your ASP.NET Web applications.</a:t>
            </a:r>
          </a:p>
          <a:p>
            <a:pPr marL="800100" lvl="1" indent="-342900" algn="just">
              <a:buFont typeface="+mj-lt"/>
              <a:buAutoNum type="alphaLcParenR"/>
            </a:pPr>
            <a:endParaRPr lang="en-US" sz="1200" dirty="0" smtClean="0"/>
          </a:p>
          <a:p>
            <a:pPr marL="800100" lvl="1" indent="-342900" algn="just">
              <a:buFont typeface="+mj-lt"/>
              <a:buAutoNum type="alphaLcParenR"/>
            </a:pPr>
            <a:r>
              <a:rPr lang="en-US" sz="1400" dirty="0" smtClean="0"/>
              <a:t> </a:t>
            </a:r>
            <a:r>
              <a:rPr lang="en-US" sz="1400" dirty="0" err="1" smtClean="0"/>
              <a:t>System.Web.UI.WebControls</a:t>
            </a:r>
            <a:r>
              <a:rPr lang="en-US" sz="1400" dirty="0" smtClean="0"/>
              <a:t> : </a:t>
            </a:r>
            <a:r>
              <a:rPr lang="en-US" sz="1200" dirty="0" smtClean="0"/>
              <a:t>Contains classes that enable you to create Web server controls on a Web page. Web server controls run on the server and include form controls such as buttons and text boxes. </a:t>
            </a:r>
          </a:p>
          <a:p>
            <a:pPr marL="800100" lvl="1" indent="-342900" algn="just">
              <a:buFont typeface="+mj-lt"/>
              <a:buAutoNum type="alphaLcParenR"/>
            </a:pPr>
            <a:endParaRPr lang="en-US" sz="1200" dirty="0" smtClean="0"/>
          </a:p>
          <a:p>
            <a:pPr marL="800100" lvl="1" indent="-342900" algn="just">
              <a:buFont typeface="+mj-lt"/>
              <a:buAutoNum type="alphaLcParenR"/>
            </a:pPr>
            <a:r>
              <a:rPr lang="en-US" sz="1400" dirty="0"/>
              <a:t> </a:t>
            </a:r>
            <a:r>
              <a:rPr lang="en-US" sz="1400" dirty="0" err="1" smtClean="0"/>
              <a:t>System.Configuration</a:t>
            </a:r>
            <a:r>
              <a:rPr lang="en-US" sz="1400" dirty="0" smtClean="0"/>
              <a:t> : </a:t>
            </a:r>
            <a:r>
              <a:rPr lang="en-US" sz="1200" dirty="0" smtClean="0"/>
              <a:t>Contains the types that provide the programming model for handling configuration data.</a:t>
            </a:r>
            <a:endParaRPr lang="en-US" sz="1200" dirty="0" smtClean="0"/>
          </a:p>
          <a:p>
            <a:pPr marL="800100" lvl="1" indent="-342900" algn="just">
              <a:defRPr/>
            </a:pPr>
            <a:endParaRPr lang="en-US" sz="1200" dirty="0">
              <a:solidFill>
                <a:schemeClr val="accent2"/>
              </a:solidFill>
              <a:cs typeface="Arial" pitchFamily="34" charset="0"/>
            </a:endParaRPr>
          </a:p>
          <a:p>
            <a:pPr algn="just">
              <a:buFont typeface="Arial" pitchFamily="34" charset="0"/>
              <a:buChar char="•"/>
              <a:defRPr/>
            </a:pPr>
            <a:endParaRPr lang="en-US" sz="1400" dirty="0">
              <a:solidFill>
                <a:schemeClr val="accent2"/>
              </a:solidFill>
              <a:cs typeface="Arial" pitchFamily="34" charset="0"/>
            </a:endParaRPr>
          </a:p>
          <a:p>
            <a:pPr algn="just">
              <a:buFont typeface="Arial" pitchFamily="34" charset="0"/>
              <a:buChar char="•"/>
              <a:defRPr/>
            </a:pPr>
            <a:endParaRPr lang="en-US" sz="2000" dirty="0">
              <a:solidFill>
                <a:schemeClr val="accent2"/>
              </a:solidFill>
              <a:cs typeface="Times New Roman" pitchFamily="18" charset="0"/>
            </a:endParaRPr>
          </a:p>
          <a:p>
            <a:pPr marL="155575">
              <a:lnSpc>
                <a:spcPct val="110000"/>
              </a:lnSpc>
              <a:spcAft>
                <a:spcPts val="800"/>
              </a:spcAft>
              <a:buFont typeface="Wingdings 2" pitchFamily="18" charset="2"/>
              <a:buNone/>
              <a:defRPr/>
            </a:pPr>
            <a:endParaRPr lang="en-US" sz="2000" dirty="0">
              <a:solidFill>
                <a:schemeClr val="accent2"/>
              </a:solidFill>
              <a:cs typeface="Times New Roman" pitchFamily="18" charset="0"/>
            </a:endParaRPr>
          </a:p>
          <a:p>
            <a:pPr marL="155575">
              <a:lnSpc>
                <a:spcPct val="110000"/>
              </a:lnSpc>
              <a:spcAft>
                <a:spcPts val="800"/>
              </a:spcAft>
              <a:buFont typeface="Wingdings 2" pitchFamily="18" charset="2"/>
              <a:buNone/>
              <a:defRPr/>
            </a:pPr>
            <a:endParaRPr lang="en-US" sz="2000" dirty="0">
              <a:solidFill>
                <a:schemeClr val="accent2"/>
              </a:solidFill>
              <a:latin typeface="Times New Roman" pitchFamily="18" charset="0"/>
              <a:cs typeface="Times New Roman" pitchFamily="18" charset="0"/>
            </a:endParaRPr>
          </a:p>
          <a:p>
            <a:pPr marL="155575">
              <a:lnSpc>
                <a:spcPct val="110000"/>
              </a:lnSpc>
              <a:spcAft>
                <a:spcPts val="800"/>
              </a:spcAft>
              <a:buFont typeface="Arial" pitchFamily="34" charset="0"/>
              <a:buNone/>
              <a:defRPr/>
            </a:pPr>
            <a:endParaRPr lang="en-US" sz="2000" dirty="0">
              <a:solidFill>
                <a:schemeClr val="accent2"/>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3"/>
          <p:cNvSpPr>
            <a:spLocks noGrp="1"/>
          </p:cNvSpPr>
          <p:nvPr>
            <p:ph type="sldNum" sz="quarter" idx="11"/>
          </p:nvPr>
        </p:nvSpPr>
        <p:spPr bwMode="auto">
          <a:xfrm>
            <a:off x="6019800" y="6580188"/>
            <a:ext cx="533400" cy="228600"/>
          </a:xfrm>
          <a:noFill/>
          <a:ln>
            <a:miter lim="800000"/>
            <a:headEnd/>
            <a:tailEnd/>
          </a:ln>
        </p:spPr>
        <p:txBody>
          <a:bodyPr wrap="square" numCol="1" anchor="t" anchorCtr="0" compatLnSpc="1">
            <a:prstTxWarp prst="textNoShape">
              <a:avLst/>
            </a:prstTxWarp>
          </a:bodyPr>
          <a:lstStyle/>
          <a:p>
            <a:pPr eaLnBrk="0" fontAlgn="base" hangingPunct="0">
              <a:spcBef>
                <a:spcPct val="0"/>
              </a:spcBef>
              <a:spcAft>
                <a:spcPct val="0"/>
              </a:spcAft>
            </a:pPr>
            <a:fld id="{CB43E591-1415-455C-9D7B-2491BCE3DC3E}" type="slidenum">
              <a:rPr lang="en-US" sz="800" b="1" smtClean="0">
                <a:solidFill>
                  <a:schemeClr val="bg1"/>
                </a:solidFill>
                <a:latin typeface="Arial" pitchFamily="34" charset="0"/>
                <a:ea typeface="ヒラギノ角ゴ Pro W3"/>
                <a:cs typeface="ヒラギノ角ゴ Pro W3"/>
              </a:rPr>
              <a:pPr eaLnBrk="0" fontAlgn="base" hangingPunct="0">
                <a:spcBef>
                  <a:spcPct val="0"/>
                </a:spcBef>
                <a:spcAft>
                  <a:spcPct val="0"/>
                </a:spcAft>
              </a:pPr>
              <a:t>9</a:t>
            </a:fld>
            <a:endParaRPr lang="en-US" sz="900" b="1" smtClean="0">
              <a:solidFill>
                <a:schemeClr val="bg1"/>
              </a:solidFill>
              <a:latin typeface="Arial" pitchFamily="34" charset="0"/>
              <a:ea typeface="ヒラギノ角ゴ Pro W3"/>
              <a:cs typeface="ヒラギノ角ゴ Pro W3"/>
            </a:endParaRPr>
          </a:p>
        </p:txBody>
      </p:sp>
      <p:sp>
        <p:nvSpPr>
          <p:cNvPr id="6" name="Rectangle 2"/>
          <p:cNvSpPr txBox="1">
            <a:spLocks noChangeArrowheads="1"/>
          </p:cNvSpPr>
          <p:nvPr/>
        </p:nvSpPr>
        <p:spPr>
          <a:xfrm>
            <a:off x="301625" y="153988"/>
            <a:ext cx="8232775" cy="612775"/>
          </a:xfrm>
          <a:prstGeom prst="rect">
            <a:avLst/>
          </a:prstGeom>
        </p:spPr>
        <p:txBody>
          <a:bodyPr lIns="0" rIns="0" bIns="0">
            <a:normAutofit/>
          </a:bodyPr>
          <a:lstStyle/>
          <a:p>
            <a:pPr fontAlgn="auto">
              <a:lnSpc>
                <a:spcPts val="3400"/>
              </a:lnSpc>
              <a:spcAft>
                <a:spcPts val="0"/>
              </a:spcAft>
              <a:defRPr/>
            </a:pPr>
            <a:r>
              <a:rPr lang="en-US" sz="3200" b="1" dirty="0" err="1" smtClean="0">
                <a:solidFill>
                  <a:schemeClr val="accent6"/>
                </a:solidFill>
                <a:latin typeface="Arial"/>
                <a:ea typeface="+mj-ea"/>
                <a:cs typeface="+mj-cs"/>
              </a:rPr>
              <a:t>Global.asax</a:t>
            </a:r>
            <a:r>
              <a:rPr lang="en-US" sz="3200" b="1" dirty="0" smtClean="0">
                <a:solidFill>
                  <a:schemeClr val="accent6"/>
                </a:solidFill>
                <a:latin typeface="Arial"/>
                <a:ea typeface="+mj-ea"/>
                <a:cs typeface="+mj-cs"/>
              </a:rPr>
              <a:t> </a:t>
            </a:r>
            <a:r>
              <a:rPr lang="en-US" sz="3200" b="1" dirty="0">
                <a:solidFill>
                  <a:schemeClr val="accent6"/>
                </a:solidFill>
                <a:latin typeface="Arial"/>
                <a:ea typeface="+mj-ea"/>
                <a:cs typeface="+mj-cs"/>
              </a:rPr>
              <a:t>file in ASP.NET</a:t>
            </a:r>
            <a:endParaRPr lang="en-US" sz="3200" b="1" dirty="0">
              <a:solidFill>
                <a:schemeClr val="accent6"/>
              </a:solidFill>
              <a:latin typeface="Arial"/>
              <a:ea typeface="+mj-ea"/>
              <a:cs typeface="+mj-cs"/>
            </a:endParaRPr>
          </a:p>
        </p:txBody>
      </p:sp>
      <p:sp>
        <p:nvSpPr>
          <p:cNvPr id="5" name="Content Placeholder 2"/>
          <p:cNvSpPr txBox="1">
            <a:spLocks/>
          </p:cNvSpPr>
          <p:nvPr/>
        </p:nvSpPr>
        <p:spPr>
          <a:xfrm>
            <a:off x="657226" y="153988"/>
            <a:ext cx="6978486" cy="5967166"/>
          </a:xfrm>
          <a:prstGeom prst="rect">
            <a:avLst/>
          </a:prstGeom>
        </p:spPr>
        <p:txBody>
          <a:bodyPr/>
          <a:lstStyle/>
          <a:p>
            <a:pPr marL="155575">
              <a:lnSpc>
                <a:spcPct val="110000"/>
              </a:lnSpc>
              <a:spcAft>
                <a:spcPts val="800"/>
              </a:spcAft>
              <a:buFont typeface="Wingdings 2" pitchFamily="18" charset="2"/>
              <a:buNone/>
              <a:defRPr/>
            </a:pPr>
            <a:endParaRPr lang="en-US" sz="2000" dirty="0">
              <a:solidFill>
                <a:schemeClr val="accent2"/>
              </a:solidFill>
              <a:latin typeface="Times New Roman" pitchFamily="18" charset="0"/>
              <a:cs typeface="Times New Roman" pitchFamily="18" charset="0"/>
            </a:endParaRPr>
          </a:p>
          <a:p>
            <a:pPr algn="just">
              <a:buFont typeface="Arial" pitchFamily="34" charset="0"/>
              <a:buChar char="•"/>
              <a:defRPr/>
            </a:pPr>
            <a:endParaRPr lang="en-US" sz="1400" dirty="0" smtClean="0">
              <a:latin typeface="Times New Roman" pitchFamily="18" charset="0"/>
              <a:cs typeface="Times New Roman" pitchFamily="18" charset="0"/>
            </a:endParaRPr>
          </a:p>
          <a:p>
            <a:pPr algn="just">
              <a:buFont typeface="Arial" pitchFamily="34" charset="0"/>
              <a:buChar char="•"/>
              <a:defRPr/>
            </a:pPr>
            <a:r>
              <a:rPr lang="en-US" sz="1400" dirty="0">
                <a:latin typeface="Times New Roman" pitchFamily="18" charset="0"/>
                <a:cs typeface="Times New Roman" pitchFamily="18" charset="0"/>
              </a:rPr>
              <a:t>  </a:t>
            </a:r>
            <a:r>
              <a:rPr lang="en-US" sz="1400" dirty="0">
                <a:cs typeface="Arial" pitchFamily="34" charset="0"/>
              </a:rPr>
              <a:t>ASP.NET application file, is located in the root directory of an ASP.NET application. </a:t>
            </a:r>
            <a:endParaRPr lang="en-US" sz="1400" dirty="0" smtClean="0">
              <a:cs typeface="Arial" pitchFamily="34" charset="0"/>
            </a:endParaRPr>
          </a:p>
          <a:p>
            <a:pPr algn="just">
              <a:defRPr/>
            </a:pPr>
            <a:endParaRPr lang="en-US" sz="1400" dirty="0" smtClean="0">
              <a:cs typeface="Arial" pitchFamily="34" charset="0"/>
            </a:endParaRPr>
          </a:p>
          <a:p>
            <a:pPr algn="just">
              <a:buFont typeface="Arial" pitchFamily="34" charset="0"/>
              <a:buChar char="•"/>
              <a:defRPr/>
            </a:pPr>
            <a:r>
              <a:rPr lang="en-US" sz="1400" dirty="0" smtClean="0">
                <a:cs typeface="Arial" pitchFamily="34" charset="0"/>
              </a:rPr>
              <a:t>  This </a:t>
            </a:r>
            <a:r>
              <a:rPr lang="en-US" sz="1400" dirty="0">
                <a:cs typeface="Arial" pitchFamily="34" charset="0"/>
              </a:rPr>
              <a:t>file contains code that is executed in response to application-level and </a:t>
            </a:r>
            <a:r>
              <a:rPr lang="en-US" sz="1400" dirty="0" smtClean="0">
                <a:cs typeface="Arial" pitchFamily="34" charset="0"/>
              </a:rPr>
              <a:t>session-level </a:t>
            </a:r>
            <a:r>
              <a:rPr lang="en-US" sz="1400" dirty="0">
                <a:cs typeface="Arial" pitchFamily="34" charset="0"/>
              </a:rPr>
              <a:t>events raised by ASP.NET or by HTTP modules</a:t>
            </a:r>
            <a:r>
              <a:rPr lang="en-US" sz="1400" dirty="0" smtClean="0">
                <a:cs typeface="Arial" pitchFamily="34" charset="0"/>
              </a:rPr>
              <a:t>.</a:t>
            </a:r>
          </a:p>
          <a:p>
            <a:pPr algn="just">
              <a:buFont typeface="Arial" pitchFamily="34" charset="0"/>
              <a:buChar char="•"/>
              <a:defRPr/>
            </a:pPr>
            <a:endParaRPr lang="en-US" sz="1400" dirty="0">
              <a:cs typeface="Arial" pitchFamily="34" charset="0"/>
            </a:endParaRPr>
          </a:p>
          <a:p>
            <a:pPr algn="just">
              <a:buFont typeface="Arial" pitchFamily="34" charset="0"/>
              <a:buChar char="•"/>
              <a:defRPr/>
            </a:pPr>
            <a:r>
              <a:rPr lang="en-US" sz="1400" dirty="0">
                <a:cs typeface="Arial" pitchFamily="34" charset="0"/>
              </a:rPr>
              <a:t> The </a:t>
            </a:r>
            <a:r>
              <a:rPr lang="en-US" sz="1400" dirty="0" err="1">
                <a:cs typeface="Arial" pitchFamily="34" charset="0"/>
              </a:rPr>
              <a:t>Global.asax</a:t>
            </a:r>
            <a:r>
              <a:rPr lang="en-US" sz="1400" dirty="0">
                <a:cs typeface="Arial" pitchFamily="34" charset="0"/>
              </a:rPr>
              <a:t> file is parsed and dynamically compiled by </a:t>
            </a:r>
            <a:r>
              <a:rPr lang="en-US" sz="1400" dirty="0" smtClean="0">
                <a:cs typeface="Arial" pitchFamily="34" charset="0"/>
              </a:rPr>
              <a:t>ASP.NET and external user cannot view this file.</a:t>
            </a:r>
          </a:p>
          <a:p>
            <a:pPr algn="just">
              <a:buFont typeface="Arial" pitchFamily="34" charset="0"/>
              <a:buChar char="•"/>
              <a:defRPr/>
            </a:pPr>
            <a:endParaRPr lang="en-US" sz="1400" dirty="0" smtClean="0">
              <a:cs typeface="Arial" pitchFamily="34" charset="0"/>
            </a:endParaRPr>
          </a:p>
          <a:p>
            <a:pPr algn="just">
              <a:buFont typeface="Arial" pitchFamily="34" charset="0"/>
              <a:buChar char="•"/>
              <a:defRPr/>
            </a:pPr>
            <a:r>
              <a:rPr lang="en-US" sz="1400" dirty="0">
                <a:cs typeface="Arial" pitchFamily="34" charset="0"/>
              </a:rPr>
              <a:t> Some </a:t>
            </a:r>
            <a:r>
              <a:rPr lang="en-US" sz="1400" dirty="0" smtClean="0">
                <a:cs typeface="Arial" pitchFamily="34" charset="0"/>
              </a:rPr>
              <a:t>of the methods </a:t>
            </a:r>
            <a:r>
              <a:rPr lang="en-US" sz="1400" dirty="0">
                <a:cs typeface="Arial" pitchFamily="34" charset="0"/>
              </a:rPr>
              <a:t>corresponding to </a:t>
            </a:r>
            <a:r>
              <a:rPr lang="en-US" sz="1400" dirty="0" smtClean="0">
                <a:cs typeface="Arial" pitchFamily="34" charset="0"/>
              </a:rPr>
              <a:t>events are : </a:t>
            </a:r>
          </a:p>
          <a:p>
            <a:pPr lvl="1" algn="just">
              <a:buFont typeface="Arial" pitchFamily="34" charset="0"/>
              <a:buChar char="•"/>
              <a:defRPr/>
            </a:pPr>
            <a:endParaRPr lang="en-US" sz="1400" dirty="0">
              <a:cs typeface="Arial" pitchFamily="34" charset="0"/>
            </a:endParaRPr>
          </a:p>
          <a:p>
            <a:pPr marL="800100" lvl="1" indent="-342900" algn="just">
              <a:buFont typeface="+mj-lt"/>
              <a:buAutoNum type="alphaLcParenR"/>
              <a:defRPr/>
            </a:pPr>
            <a:r>
              <a:rPr lang="en-US" sz="1400" dirty="0">
                <a:cs typeface="Arial" pitchFamily="34" charset="0"/>
              </a:rPr>
              <a:t>Application_Start() </a:t>
            </a:r>
            <a:r>
              <a:rPr lang="en-US" sz="1200" dirty="0">
                <a:cs typeface="Arial" pitchFamily="34" charset="0"/>
              </a:rPr>
              <a:t>– fired when the first resource is requested from the web server and the web application starts</a:t>
            </a:r>
            <a:r>
              <a:rPr lang="en-US" sz="1200" dirty="0" smtClean="0">
                <a:cs typeface="Arial" pitchFamily="34" charset="0"/>
              </a:rPr>
              <a:t>.</a:t>
            </a:r>
          </a:p>
          <a:p>
            <a:pPr marL="800100" lvl="1" indent="-342900" algn="just">
              <a:buFont typeface="+mj-lt"/>
              <a:buAutoNum type="alphaLcParenR"/>
              <a:defRPr/>
            </a:pPr>
            <a:endParaRPr lang="en-US" sz="1400" dirty="0">
              <a:cs typeface="Arial" pitchFamily="34" charset="0"/>
            </a:endParaRPr>
          </a:p>
          <a:p>
            <a:pPr marL="800100" lvl="1" indent="-342900" algn="just">
              <a:buFont typeface="+mj-lt"/>
              <a:buAutoNum type="alphaLcParenR"/>
              <a:defRPr/>
            </a:pPr>
            <a:r>
              <a:rPr lang="en-US" sz="1400" dirty="0" err="1">
                <a:cs typeface="Arial" pitchFamily="34" charset="0"/>
              </a:rPr>
              <a:t>Session_Start</a:t>
            </a:r>
            <a:r>
              <a:rPr lang="en-US" sz="1400" dirty="0">
                <a:cs typeface="Arial" pitchFamily="34" charset="0"/>
              </a:rPr>
              <a:t>() – </a:t>
            </a:r>
            <a:r>
              <a:rPr lang="en-US" sz="1200" dirty="0">
                <a:cs typeface="Arial" pitchFamily="34" charset="0"/>
              </a:rPr>
              <a:t>fired when session starts on each new user requesting a page</a:t>
            </a:r>
            <a:r>
              <a:rPr lang="en-US" sz="1200" dirty="0" smtClean="0">
                <a:cs typeface="Arial" pitchFamily="34" charset="0"/>
              </a:rPr>
              <a:t>.</a:t>
            </a:r>
          </a:p>
          <a:p>
            <a:pPr marL="800100" lvl="1" indent="-342900" algn="just">
              <a:buFont typeface="+mj-lt"/>
              <a:buAutoNum type="alphaLcParenR"/>
              <a:defRPr/>
            </a:pPr>
            <a:endParaRPr lang="en-US" sz="1400" dirty="0">
              <a:cs typeface="Arial" pitchFamily="34" charset="0"/>
            </a:endParaRPr>
          </a:p>
          <a:p>
            <a:pPr marL="800100" lvl="1" indent="-342900" algn="just">
              <a:buFont typeface="+mj-lt"/>
              <a:buAutoNum type="alphaLcParenR"/>
              <a:defRPr/>
            </a:pPr>
            <a:r>
              <a:rPr lang="en-US" sz="1400" dirty="0" err="1">
                <a:cs typeface="Arial" pitchFamily="34" charset="0"/>
              </a:rPr>
              <a:t>Application_Error</a:t>
            </a:r>
            <a:r>
              <a:rPr lang="en-US" sz="1400" dirty="0">
                <a:cs typeface="Arial" pitchFamily="34" charset="0"/>
              </a:rPr>
              <a:t>() – </a:t>
            </a:r>
            <a:r>
              <a:rPr lang="en-US" sz="1200" dirty="0">
                <a:cs typeface="Arial" pitchFamily="34" charset="0"/>
              </a:rPr>
              <a:t>fired when an error occurs</a:t>
            </a:r>
            <a:r>
              <a:rPr lang="en-US" sz="1200" dirty="0" smtClean="0">
                <a:cs typeface="Arial" pitchFamily="34" charset="0"/>
              </a:rPr>
              <a:t>.</a:t>
            </a:r>
          </a:p>
          <a:p>
            <a:pPr marL="800100" lvl="1" indent="-342900" algn="just">
              <a:defRPr/>
            </a:pPr>
            <a:endParaRPr lang="en-US" sz="1400" dirty="0">
              <a:cs typeface="Arial" pitchFamily="34" charset="0"/>
            </a:endParaRPr>
          </a:p>
          <a:p>
            <a:pPr marL="800100" lvl="1" indent="-342900" algn="just">
              <a:buFont typeface="+mj-lt"/>
              <a:buAutoNum type="alphaLcParenR"/>
              <a:defRPr/>
            </a:pPr>
            <a:r>
              <a:rPr lang="en-US" sz="1400" dirty="0" err="1">
                <a:cs typeface="Arial" pitchFamily="34" charset="0"/>
              </a:rPr>
              <a:t>Session_End</a:t>
            </a:r>
            <a:r>
              <a:rPr lang="en-US" sz="1400" dirty="0">
                <a:cs typeface="Arial" pitchFamily="34" charset="0"/>
              </a:rPr>
              <a:t>() – </a:t>
            </a:r>
            <a:r>
              <a:rPr lang="en-US" sz="1200" dirty="0">
                <a:cs typeface="Arial" pitchFamily="34" charset="0"/>
              </a:rPr>
              <a:t>fired when the session of a user ends</a:t>
            </a:r>
            <a:r>
              <a:rPr lang="en-US" sz="1200" dirty="0" smtClean="0">
                <a:cs typeface="Arial" pitchFamily="34" charset="0"/>
              </a:rPr>
              <a:t>.</a:t>
            </a:r>
          </a:p>
          <a:p>
            <a:pPr marL="800100" lvl="1" indent="-342900" algn="just">
              <a:buFont typeface="+mj-lt"/>
              <a:buAutoNum type="alphaLcParenR"/>
              <a:defRPr/>
            </a:pPr>
            <a:endParaRPr lang="en-US" sz="1400" dirty="0">
              <a:cs typeface="Arial" pitchFamily="34" charset="0"/>
            </a:endParaRPr>
          </a:p>
          <a:p>
            <a:pPr marL="800100" lvl="1" indent="-342900" algn="just">
              <a:buFont typeface="+mj-lt"/>
              <a:buAutoNum type="alphaLcParenR"/>
              <a:defRPr/>
            </a:pPr>
            <a:r>
              <a:rPr lang="en-US" sz="1400" dirty="0" err="1">
                <a:cs typeface="Arial" pitchFamily="34" charset="0"/>
              </a:rPr>
              <a:t>Application_End</a:t>
            </a:r>
            <a:r>
              <a:rPr lang="en-US" sz="1400" dirty="0">
                <a:cs typeface="Arial" pitchFamily="34" charset="0"/>
              </a:rPr>
              <a:t>() – </a:t>
            </a:r>
            <a:r>
              <a:rPr lang="en-US" sz="1200" dirty="0">
                <a:cs typeface="Arial" pitchFamily="34" charset="0"/>
              </a:rPr>
              <a:t>fired when the web application ends</a:t>
            </a:r>
            <a:r>
              <a:rPr lang="en-US" sz="1200" dirty="0" smtClean="0">
                <a:cs typeface="Arial" pitchFamily="34" charset="0"/>
              </a:rPr>
              <a:t>.</a:t>
            </a:r>
          </a:p>
          <a:p>
            <a:pPr marL="800100" lvl="1" indent="-342900" algn="just">
              <a:buFont typeface="+mj-lt"/>
              <a:buAutoNum type="alphaLcParenR"/>
              <a:defRPr/>
            </a:pPr>
            <a:endParaRPr lang="en-US" sz="1400" dirty="0">
              <a:cs typeface="Arial" pitchFamily="34" charset="0"/>
            </a:endParaRPr>
          </a:p>
          <a:p>
            <a:pPr marL="800100" lvl="1" indent="-342900" algn="just">
              <a:buFont typeface="+mj-lt"/>
              <a:buAutoNum type="alphaLcParenR"/>
              <a:defRPr/>
            </a:pPr>
            <a:r>
              <a:rPr lang="en-US" sz="1400" dirty="0" err="1">
                <a:cs typeface="Arial" pitchFamily="34" charset="0"/>
              </a:rPr>
              <a:t>Application_Disposed</a:t>
            </a:r>
            <a:r>
              <a:rPr lang="en-US" sz="1400" dirty="0">
                <a:cs typeface="Arial" pitchFamily="34" charset="0"/>
              </a:rPr>
              <a:t>() –</a:t>
            </a:r>
            <a:r>
              <a:rPr lang="en-US" sz="1400" dirty="0" smtClean="0">
                <a:cs typeface="Arial" pitchFamily="34" charset="0"/>
              </a:rPr>
              <a:t> </a:t>
            </a:r>
            <a:r>
              <a:rPr lang="en-US" sz="1200" dirty="0">
                <a:cs typeface="Arial" pitchFamily="34" charset="0"/>
              </a:rPr>
              <a:t>fired when the web application is destroyed.</a:t>
            </a:r>
            <a:endParaRPr lang="en-US" sz="1200" dirty="0" smtClean="0">
              <a:cs typeface="Arial" pitchFamily="34" charset="0"/>
            </a:endParaRPr>
          </a:p>
          <a:p>
            <a:pPr algn="just">
              <a:buFont typeface="Arial" pitchFamily="34" charset="0"/>
              <a:buChar char="•"/>
              <a:defRPr/>
            </a:pPr>
            <a:endParaRPr lang="en-US" sz="1400" dirty="0" smtClean="0">
              <a:solidFill>
                <a:schemeClr val="accent2"/>
              </a:solidFill>
              <a:cs typeface="Arial" pitchFamily="34" charset="0"/>
            </a:endParaRPr>
          </a:p>
          <a:p>
            <a:pPr algn="just">
              <a:defRPr/>
            </a:pPr>
            <a:endParaRPr lang="en-US" sz="1200" dirty="0">
              <a:solidFill>
                <a:schemeClr val="accent2"/>
              </a:solidFill>
              <a:cs typeface="Arial" pitchFamily="34" charset="0"/>
            </a:endParaRPr>
          </a:p>
          <a:p>
            <a:pPr algn="just">
              <a:buFont typeface="Arial" pitchFamily="34" charset="0"/>
              <a:buChar char="•"/>
              <a:defRPr/>
            </a:pPr>
            <a:endParaRPr lang="en-US" sz="1400" dirty="0">
              <a:solidFill>
                <a:schemeClr val="accent2"/>
              </a:solidFill>
              <a:cs typeface="Arial" pitchFamily="34" charset="0"/>
            </a:endParaRPr>
          </a:p>
          <a:p>
            <a:pPr algn="just">
              <a:buFont typeface="Arial" pitchFamily="34" charset="0"/>
              <a:buChar char="•"/>
              <a:defRPr/>
            </a:pPr>
            <a:endParaRPr lang="en-US" sz="2000" dirty="0">
              <a:solidFill>
                <a:schemeClr val="accent2"/>
              </a:solidFill>
              <a:cs typeface="Times New Roman" pitchFamily="18" charset="0"/>
            </a:endParaRPr>
          </a:p>
          <a:p>
            <a:pPr marL="155575">
              <a:lnSpc>
                <a:spcPct val="110000"/>
              </a:lnSpc>
              <a:spcAft>
                <a:spcPts val="800"/>
              </a:spcAft>
              <a:buFont typeface="Wingdings 2" pitchFamily="18" charset="2"/>
              <a:buNone/>
              <a:defRPr/>
            </a:pPr>
            <a:endParaRPr lang="en-US" sz="2000" dirty="0">
              <a:solidFill>
                <a:schemeClr val="accent2"/>
              </a:solidFill>
              <a:cs typeface="Times New Roman" pitchFamily="18" charset="0"/>
            </a:endParaRPr>
          </a:p>
          <a:p>
            <a:pPr marL="155575">
              <a:lnSpc>
                <a:spcPct val="110000"/>
              </a:lnSpc>
              <a:spcAft>
                <a:spcPts val="800"/>
              </a:spcAft>
              <a:buFont typeface="Wingdings 2" pitchFamily="18" charset="2"/>
              <a:buNone/>
              <a:defRPr/>
            </a:pPr>
            <a:endParaRPr lang="en-US" sz="2000" dirty="0">
              <a:solidFill>
                <a:schemeClr val="accent2"/>
              </a:solidFill>
              <a:latin typeface="Times New Roman" pitchFamily="18" charset="0"/>
              <a:cs typeface="Times New Roman" pitchFamily="18" charset="0"/>
            </a:endParaRPr>
          </a:p>
          <a:p>
            <a:pPr marL="155575">
              <a:lnSpc>
                <a:spcPct val="110000"/>
              </a:lnSpc>
              <a:spcAft>
                <a:spcPts val="800"/>
              </a:spcAft>
              <a:buFont typeface="Arial" pitchFamily="34" charset="0"/>
              <a:buNone/>
              <a:defRPr/>
            </a:pPr>
            <a:endParaRPr lang="en-US" sz="2000" dirty="0">
              <a:solidFill>
                <a:schemeClr val="accent2"/>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AricentGroup_Template_arial">
  <a:themeElements>
    <a:clrScheme name="Aricent_2011">
      <a:dk1>
        <a:srgbClr val="000000"/>
      </a:dk1>
      <a:lt1>
        <a:srgbClr val="FFFFFF"/>
      </a:lt1>
      <a:dk2>
        <a:srgbClr val="44697D"/>
      </a:dk2>
      <a:lt2>
        <a:srgbClr val="92A2BD"/>
      </a:lt2>
      <a:accent1>
        <a:srgbClr val="C4212C"/>
      </a:accent1>
      <a:accent2>
        <a:srgbClr val="685F57"/>
      </a:accent2>
      <a:accent3>
        <a:srgbClr val="AFA9A6"/>
      </a:accent3>
      <a:accent4>
        <a:srgbClr val="C7C2BA"/>
      </a:accent4>
      <a:accent5>
        <a:srgbClr val="FCB720"/>
      </a:accent5>
      <a:accent6>
        <a:srgbClr val="EB8024"/>
      </a:accent6>
      <a:hlink>
        <a:srgbClr val="A1C6CF"/>
      </a:hlink>
      <a:folHlink>
        <a:srgbClr val="800080"/>
      </a:folHlink>
    </a:clrScheme>
    <a:fontScheme name="Aricent">
      <a:majorFont>
        <a:latin typeface="BentonSansF Book"/>
        <a:ea typeface=""/>
        <a:cs typeface=""/>
      </a:majorFont>
      <a:minorFont>
        <a:latin typeface="BentonSansF Book"/>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5"/>
        </a:solidFill>
        <a:ln>
          <a:noFill/>
        </a:ln>
      </a:spPr>
      <a:bodyPr rtlCol="0" anchor="ctr"/>
      <a:lstStyle>
        <a:defPPr algn="ctr">
          <a:defRPr sz="1000" b="1" dirty="0" smtClean="0"/>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rIns="0" rtlCol="0">
        <a:spAutoFit/>
      </a:bodyPr>
      <a:lstStyle>
        <a:defPPr algn="ctr">
          <a:defRPr sz="1000" b="1" dirty="0" smtClean="0">
            <a:solidFill>
              <a:schemeClr val="accent2"/>
            </a:soli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883311DE4F21D43A67138E9AD153A3F" ma:contentTypeVersion="0" ma:contentTypeDescription="Create a new document." ma:contentTypeScope="" ma:versionID="38a390483ee6ed127f11561c197b4b99">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A61C757A-B736-44AE-AD75-EABC9A1964A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4F70182C-3389-4948-8301-65DEA961BA3D}">
  <ds:schemaRefs>
    <ds:schemaRef ds:uri="http://schemas.microsoft.com/sharepoint/v3/contenttype/forms"/>
  </ds:schemaRefs>
</ds:datastoreItem>
</file>

<file path=customXml/itemProps3.xml><?xml version="1.0" encoding="utf-8"?>
<ds:datastoreItem xmlns:ds="http://schemas.openxmlformats.org/officeDocument/2006/customXml" ds:itemID="{0B63E130-D611-4FD0-81E7-9AC4B2549C6E}">
  <ds:schemaRef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AricentGroup_Template_arial</Template>
  <TotalTime>513</TotalTime>
  <Words>1203</Words>
  <Application>Microsoft Office PowerPoint</Application>
  <PresentationFormat>On-screen Show (4:3)</PresentationFormat>
  <Paragraphs>146</Paragraphs>
  <Slides>11</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11</vt:i4>
      </vt:variant>
    </vt:vector>
  </HeadingPairs>
  <TitlesOfParts>
    <vt:vector size="21" baseType="lpstr">
      <vt:lpstr>Arial</vt:lpstr>
      <vt:lpstr>Times New Roman</vt:lpstr>
      <vt:lpstr>BentonSansF Book</vt:lpstr>
      <vt:lpstr>Calibri</vt:lpstr>
      <vt:lpstr>ヒラギノ角ゴ Pro W3</vt:lpstr>
      <vt:lpstr>宋体</vt:lpstr>
      <vt:lpstr>Wingdings</vt:lpstr>
      <vt:lpstr>Wingdings 2</vt:lpstr>
      <vt:lpstr>Courier New</vt:lpstr>
      <vt:lpstr>AricentGroup_Template_arial</vt:lpstr>
      <vt:lpstr>ASP.NET concepts used in Practice</vt:lpstr>
      <vt:lpstr>Agenda</vt:lpstr>
      <vt:lpstr>Visual Web Developer  </vt:lpstr>
      <vt:lpstr>Slide 4</vt:lpstr>
      <vt:lpstr>Page and Controls Framework</vt:lpstr>
      <vt:lpstr>Slide 6</vt:lpstr>
      <vt:lpstr>Slide 7</vt:lpstr>
      <vt:lpstr>Slide 8</vt:lpstr>
      <vt:lpstr>Slide 9</vt:lpstr>
      <vt:lpstr>Slide 10</vt:lpstr>
      <vt:lpstr>Thank You</vt:lpstr>
    </vt:vector>
  </TitlesOfParts>
  <Company>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in sentence case, Arial 40pt</dc:title>
  <dc:creator>GUR15668</dc:creator>
  <cp:lastModifiedBy>bgh29309</cp:lastModifiedBy>
  <cp:revision>52</cp:revision>
  <dcterms:created xsi:type="dcterms:W3CDTF">2011-05-18T03:52:22Z</dcterms:created>
  <dcterms:modified xsi:type="dcterms:W3CDTF">2012-02-08T11:39:30Z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0x010100A883311DE4F21D43A67138E9AD153A3F</vt:lpwstr>
  </property>
</Properties>
</file>