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312" r:id="rId6"/>
    <p:sldId id="357" r:id="rId7"/>
    <p:sldId id="342" r:id="rId8"/>
    <p:sldId id="358" r:id="rId9"/>
    <p:sldId id="359" r:id="rId10"/>
    <p:sldId id="353" r:id="rId11"/>
    <p:sldId id="360" r:id="rId12"/>
    <p:sldId id="354" r:id="rId13"/>
    <p:sldId id="33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FB8"/>
    <a:srgbClr val="FCB720"/>
    <a:srgbClr val="92D050"/>
    <a:srgbClr val="C4212C"/>
    <a:srgbClr val="C7C2BA"/>
    <a:srgbClr val="000000"/>
    <a:srgbClr val="92A2BD"/>
    <a:srgbClr val="A1C6C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3" autoAdjust="0"/>
    <p:restoredTop sz="94720" autoAdjust="0"/>
  </p:normalViewPr>
  <p:slideViewPr>
    <p:cSldViewPr snapToGrid="0" snapToObjects="1">
      <p:cViewPr varScale="1">
        <p:scale>
          <a:sx n="87" d="100"/>
          <a:sy n="87" d="100"/>
        </p:scale>
        <p:origin x="-870" y="-84"/>
      </p:cViewPr>
      <p:guideLst>
        <p:guide orient="horz" pos="440"/>
        <p:guide orient="horz" pos="728"/>
        <p:guide orient="horz" pos="1275"/>
        <p:guide orient="horz" pos="3170"/>
        <p:guide orient="horz" pos="4032"/>
        <p:guide orient="horz" pos="2734"/>
        <p:guide orient="horz" pos="2304"/>
        <p:guide orient="horz" pos="3598"/>
        <p:guide pos="226"/>
        <p:guide pos="788"/>
        <p:guide pos="905"/>
        <p:guide pos="1470"/>
        <p:guide pos="1584"/>
        <p:guide pos="2149"/>
        <p:guide pos="2263"/>
        <p:guide pos="28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6392704"/>
        <c:axId val="76554240"/>
        <c:axId val="0"/>
      </c:bar3DChart>
      <c:catAx>
        <c:axId val="76392704"/>
        <c:scaling>
          <c:orientation val="minMax"/>
        </c:scaling>
        <c:delete val="1"/>
        <c:axPos val="b"/>
        <c:majorTickMark val="out"/>
        <c:minorTickMark val="none"/>
        <c:tickLblPos val="none"/>
        <c:crossAx val="76554240"/>
        <c:crosses val="autoZero"/>
        <c:auto val="1"/>
        <c:lblAlgn val="ctr"/>
        <c:lblOffset val="100"/>
        <c:noMultiLvlLbl val="0"/>
      </c:catAx>
      <c:valAx>
        <c:axId val="76554240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one"/>
        <c:crossAx val="763927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8D53D4F-190E-4102-A9B4-0F9D86DF0A99}" type="datetimeFigureOut">
              <a:rPr lang="en-US"/>
              <a:pPr>
                <a:defRPr/>
              </a:pPr>
              <a:t>9/12/2012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20DBBFF-9CE0-4FC1-A970-0FAE250E0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21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89675" y="6284913"/>
            <a:ext cx="25876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" y="4525407"/>
            <a:ext cx="5058093" cy="1163042"/>
          </a:xfrm>
          <a:solidFill>
            <a:srgbClr val="FFFFFF">
              <a:alpha val="85098"/>
            </a:srgbClr>
          </a:solidFill>
        </p:spPr>
        <p:txBody>
          <a:bodyPr lIns="374904" tIns="91440" bIns="0">
            <a:norm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90850"/>
            <a:ext cx="7710488" cy="1469764"/>
          </a:xfrm>
          <a:solidFill>
            <a:srgbClr val="EB8024">
              <a:alpha val="89804"/>
            </a:srgbClr>
          </a:solidFill>
        </p:spPr>
        <p:txBody>
          <a:bodyPr lIns="329184" tIns="146304">
            <a:normAutofit/>
          </a:bodyPr>
          <a:lstStyle>
            <a:lvl1pPr>
              <a:lnSpc>
                <a:spcPct val="85000"/>
              </a:lnSpc>
              <a:defRPr sz="4000" b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wide imag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3873500"/>
            <a:ext cx="84296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9" y="3908103"/>
            <a:ext cx="8690049" cy="2524089"/>
          </a:xfrm>
        </p:spPr>
        <p:txBody>
          <a:bodyPr numCol="2" spcCol="365760">
            <a:normAutofit/>
          </a:bodyPr>
          <a:lstStyle>
            <a:lvl1pPr>
              <a:defRPr sz="14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 marL="688975" indent="-169863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58775" y="1320800"/>
            <a:ext cx="8429625" cy="248285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9480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CE25C60B-8B74-4259-8EAD-4FC6CC89C1BE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wide image and 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3873500"/>
            <a:ext cx="84296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9" y="3908103"/>
            <a:ext cx="8690049" cy="2492697"/>
          </a:xfrm>
        </p:spPr>
        <p:txBody>
          <a:bodyPr numCol="3" spcCol="365760">
            <a:noAutofit/>
          </a:bodyPr>
          <a:lstStyle>
            <a:lvl1pPr>
              <a:defRPr sz="2400" b="0">
                <a:solidFill>
                  <a:schemeClr val="accent6"/>
                </a:solidFill>
                <a:latin typeface="Arial"/>
              </a:defRPr>
            </a:lvl1pPr>
            <a:lvl2pPr marL="158750" indent="0">
              <a:buNone/>
              <a:defRPr sz="1400"/>
            </a:lvl2pPr>
            <a:lvl3pPr marL="171450" indent="-171450">
              <a:buFont typeface="Arial" pitchFamily="34" charset="0"/>
              <a:buChar char="•"/>
              <a:defRPr sz="1400"/>
            </a:lvl3pPr>
            <a:lvl4pPr marL="400050" indent="-171450">
              <a:buFont typeface="BentonSansF Book" pitchFamily="50" charset="0"/>
              <a:buChar char="–"/>
              <a:defRPr sz="1200"/>
            </a:lvl4pPr>
            <a:lvl5pPr marL="569913" indent="-174625">
              <a:buFont typeface="Arial" pitchFamily="34" charset="0"/>
              <a:buChar char="•"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58775" y="1320800"/>
            <a:ext cx="8429625" cy="248285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9480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AB3FC58D-6B92-41D3-987A-8EF1AE6BF66F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7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B0F62B41-09FD-4627-B3CC-7A121E198905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4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9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358775" y="5364092"/>
            <a:ext cx="1974851" cy="845409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Aft>
                <a:spcPts val="600"/>
              </a:spcAft>
              <a:buFont typeface="Arial" pitchFamily="34" charset="0"/>
              <a:buNone/>
              <a:defRPr sz="1200" b="1">
                <a:solidFill>
                  <a:schemeClr val="accent6"/>
                </a:solidFill>
              </a:defRPr>
            </a:lvl1pPr>
            <a:lvl2pPr marL="114300" indent="-114300">
              <a:buFont typeface="BentonSansF Book" pitchFamily="50" charset="0"/>
              <a:buChar char="–"/>
              <a:defRPr sz="1000"/>
            </a:lvl2pPr>
            <a:lvl3pPr marL="285750" indent="-115888">
              <a:buFont typeface="Arial" pitchFamily="34" charset="0"/>
              <a:buChar char="•"/>
              <a:defRPr sz="1000"/>
            </a:lvl3pPr>
            <a:lvl4pPr marL="458788" indent="-115888">
              <a:buFont typeface="BentonSansF Book" pitchFamily="50" charset="0"/>
              <a:buChar char="–"/>
              <a:defRPr sz="1050"/>
            </a:lvl4pPr>
            <a:lvl5pPr marL="228600" indent="-115888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7"/>
          </p:nvPr>
        </p:nvSpPr>
        <p:spPr>
          <a:xfrm>
            <a:off x="2509837" y="5364092"/>
            <a:ext cx="1974851" cy="845409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Aft>
                <a:spcPts val="600"/>
              </a:spcAft>
              <a:buFont typeface="Arial" pitchFamily="34" charset="0"/>
              <a:buNone/>
              <a:defRPr sz="1200" b="1">
                <a:solidFill>
                  <a:schemeClr val="accent6"/>
                </a:solidFill>
              </a:defRPr>
            </a:lvl1pPr>
            <a:lvl2pPr marL="114300" indent="-114300">
              <a:buFont typeface="BentonSansF Book" pitchFamily="50" charset="0"/>
              <a:buChar char="–"/>
              <a:defRPr sz="1000"/>
            </a:lvl2pPr>
            <a:lvl3pPr marL="285750" indent="-115888">
              <a:buFont typeface="Arial" pitchFamily="34" charset="0"/>
              <a:buChar char="•"/>
              <a:defRPr sz="1000"/>
            </a:lvl3pPr>
            <a:lvl4pPr marL="458788" indent="-115888">
              <a:buFont typeface="BentonSansF Book" pitchFamily="50" charset="0"/>
              <a:buChar char="–"/>
              <a:defRPr sz="1050"/>
            </a:lvl4pPr>
            <a:lvl5pPr marL="228600" indent="-115888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9"/>
          </p:nvPr>
        </p:nvSpPr>
        <p:spPr>
          <a:xfrm>
            <a:off x="4656137" y="5364092"/>
            <a:ext cx="1974851" cy="845409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Aft>
                <a:spcPts val="600"/>
              </a:spcAft>
              <a:buFont typeface="Arial" pitchFamily="34" charset="0"/>
              <a:buNone/>
              <a:defRPr sz="1200" b="1">
                <a:solidFill>
                  <a:schemeClr val="accent6"/>
                </a:solidFill>
              </a:defRPr>
            </a:lvl1pPr>
            <a:lvl2pPr marL="114300" indent="-114300">
              <a:buFont typeface="BentonSansF Book" pitchFamily="50" charset="0"/>
              <a:buChar char="–"/>
              <a:defRPr sz="1000"/>
            </a:lvl2pPr>
            <a:lvl3pPr marL="285750" indent="-115888">
              <a:buFont typeface="Arial" pitchFamily="34" charset="0"/>
              <a:buChar char="•"/>
              <a:defRPr sz="1000"/>
            </a:lvl3pPr>
            <a:lvl4pPr marL="458788" indent="-115888">
              <a:buFont typeface="BentonSansF Book" pitchFamily="50" charset="0"/>
              <a:buChar char="–"/>
              <a:defRPr sz="1050"/>
            </a:lvl4pPr>
            <a:lvl5pPr marL="228600" indent="-115888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1"/>
          </p:nvPr>
        </p:nvSpPr>
        <p:spPr>
          <a:xfrm>
            <a:off x="6811964" y="5364092"/>
            <a:ext cx="1974851" cy="845409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Aft>
                <a:spcPts val="600"/>
              </a:spcAft>
              <a:buFont typeface="Arial" pitchFamily="34" charset="0"/>
              <a:buNone/>
              <a:defRPr sz="1200" b="1">
                <a:solidFill>
                  <a:schemeClr val="accent6"/>
                </a:solidFill>
              </a:defRPr>
            </a:lvl1pPr>
            <a:lvl2pPr marL="114300" indent="-114300">
              <a:buFont typeface="BentonSansF Book" pitchFamily="50" charset="0"/>
              <a:buChar char="–"/>
              <a:defRPr sz="1000"/>
            </a:lvl2pPr>
            <a:lvl3pPr marL="285750" indent="-115888">
              <a:buFont typeface="Arial" pitchFamily="34" charset="0"/>
              <a:buChar char="•"/>
              <a:defRPr sz="1000"/>
            </a:lvl3pPr>
            <a:lvl4pPr marL="458788" indent="-115888">
              <a:buFont typeface="BentonSansF Book" pitchFamily="50" charset="0"/>
              <a:buChar char="–"/>
              <a:defRPr sz="1050"/>
            </a:lvl4pPr>
            <a:lvl5pPr marL="228600" indent="-115888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AC204752-192B-4363-B0B3-77F9F65E18EB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 or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6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23829" y="1416230"/>
            <a:ext cx="8466159" cy="4256087"/>
          </a:xfrm>
        </p:spPr>
        <p:txBody>
          <a:bodyPr lIns="0" tIns="0" bIns="0"/>
          <a:lstStyle>
            <a:lvl1pPr marL="1588" indent="0">
              <a:defRPr sz="48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7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9538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6CB8C428-6202-48D0-8566-52F936EBD8B5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8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9" y="1619898"/>
            <a:ext cx="8690049" cy="47999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688975" indent="-1746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44759" y="719340"/>
            <a:ext cx="8556919" cy="631875"/>
          </a:xfrm>
        </p:spPr>
        <p:txBody>
          <a:bodyPr tIns="100584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defRPr sz="3400" b="0">
                <a:solidFill>
                  <a:schemeClr val="accent6"/>
                </a:solidFill>
                <a:latin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FBC7166F-013A-41F2-B8F9-434AC881B59D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8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44759" y="719340"/>
            <a:ext cx="8556919" cy="631875"/>
          </a:xfrm>
        </p:spPr>
        <p:txBody>
          <a:bodyPr tIns="100584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defRPr sz="3400" b="0">
                <a:solidFill>
                  <a:schemeClr val="accent6"/>
                </a:solidFill>
                <a:latin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5"/>
          </p:nvPr>
        </p:nvSpPr>
        <p:spPr>
          <a:xfrm>
            <a:off x="358775" y="1712913"/>
            <a:ext cx="8429625" cy="4687888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B464C21B-93F2-4575-9F16-8CFB088BA20E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Corporat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2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44759" y="719340"/>
            <a:ext cx="8556919" cy="631875"/>
          </a:xfrm>
        </p:spPr>
        <p:txBody>
          <a:bodyPr tIns="100584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defRPr sz="3400" b="0">
                <a:solidFill>
                  <a:schemeClr val="accent6"/>
                </a:solidFill>
                <a:latin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5"/>
          </p:nvPr>
        </p:nvSpPr>
        <p:spPr>
          <a:xfrm>
            <a:off x="358775" y="2788355"/>
            <a:ext cx="8429625" cy="3612445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58775" y="1418691"/>
            <a:ext cx="8429625" cy="353666"/>
          </a:xfrm>
        </p:spPr>
        <p:txBody>
          <a:bodyPr lIns="0" bIns="0">
            <a:normAutofit/>
          </a:bodyPr>
          <a:lstStyle>
            <a:lvl1pPr marL="1588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358775" y="1845733"/>
            <a:ext cx="3233738" cy="857251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26DF6265-65C3-4697-98CD-C9EEB22B236A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wide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3873500"/>
            <a:ext cx="84296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9" y="3908103"/>
            <a:ext cx="8690049" cy="2524089"/>
          </a:xfrm>
        </p:spPr>
        <p:txBody>
          <a:bodyPr>
            <a:normAutofit/>
          </a:bodyPr>
          <a:lstStyle>
            <a:lvl1pPr>
              <a:defRPr sz="14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 marL="688975" indent="-188913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58775" y="1320800"/>
            <a:ext cx="8429625" cy="248285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44759" y="719340"/>
            <a:ext cx="8556919" cy="631875"/>
          </a:xfrm>
        </p:spPr>
        <p:txBody>
          <a:bodyPr tIns="100584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defRPr sz="3400" b="0">
                <a:solidFill>
                  <a:schemeClr val="accent6"/>
                </a:solidFill>
                <a:latin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A3351F02-AEBE-44D2-8A63-6E6F68C36DB6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wide imag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3873500"/>
            <a:ext cx="84296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9" y="3908103"/>
            <a:ext cx="8690049" cy="2524089"/>
          </a:xfrm>
        </p:spPr>
        <p:txBody>
          <a:bodyPr numCol="2" spcCol="365760">
            <a:normAutofit/>
          </a:bodyPr>
          <a:lstStyle>
            <a:lvl1pPr>
              <a:defRPr sz="14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 marL="688975" indent="-188913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58775" y="1320800"/>
            <a:ext cx="8429625" cy="248285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44759" y="719340"/>
            <a:ext cx="8556919" cy="631875"/>
          </a:xfrm>
        </p:spPr>
        <p:txBody>
          <a:bodyPr tIns="100584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defRPr sz="3400" b="0">
                <a:solidFill>
                  <a:schemeClr val="accent6"/>
                </a:solidFill>
                <a:latin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A146A99C-A948-49AB-B2C3-DCB5417A7297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89675" y="6284913"/>
            <a:ext cx="25876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69144"/>
            <a:ext cx="5058093" cy="1163042"/>
          </a:xfrm>
          <a:solidFill>
            <a:srgbClr val="FFFFFF">
              <a:alpha val="85098"/>
            </a:srgbClr>
          </a:solidFill>
        </p:spPr>
        <p:txBody>
          <a:bodyPr lIns="374904" tIns="91440" bIns="0">
            <a:norm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8501"/>
            <a:ext cx="6208601" cy="1240960"/>
          </a:xfrm>
          <a:solidFill>
            <a:srgbClr val="EB8024">
              <a:alpha val="89804"/>
            </a:srgbClr>
          </a:solidFill>
        </p:spPr>
        <p:txBody>
          <a:bodyPr lIns="329184" tIns="27432" anchor="ctr">
            <a:normAutofit/>
          </a:bodyPr>
          <a:lstStyle>
            <a:lvl1pPr>
              <a:lnSpc>
                <a:spcPct val="85000"/>
              </a:lnSpc>
              <a:defRPr sz="3800" b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wide image and 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3873500"/>
            <a:ext cx="84296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9" y="3908103"/>
            <a:ext cx="8690049" cy="2492697"/>
          </a:xfrm>
        </p:spPr>
        <p:txBody>
          <a:bodyPr numCol="3" spcCol="365760">
            <a:noAutofit/>
          </a:bodyPr>
          <a:lstStyle>
            <a:lvl1pPr>
              <a:defRPr sz="2400" b="0">
                <a:solidFill>
                  <a:schemeClr val="accent6"/>
                </a:solidFill>
                <a:latin typeface="Arial"/>
              </a:defRPr>
            </a:lvl1pPr>
            <a:lvl2pPr marL="158750" indent="0">
              <a:buNone/>
              <a:defRPr sz="1400"/>
            </a:lvl2pPr>
            <a:lvl3pPr marL="171450" indent="-171450">
              <a:buFont typeface="Arial" pitchFamily="34" charset="0"/>
              <a:buChar char="•"/>
              <a:defRPr sz="1400"/>
            </a:lvl3pPr>
            <a:lvl4pPr marL="400050" indent="-171450">
              <a:buFont typeface="BentonSansF Book" pitchFamily="50" charset="0"/>
              <a:buChar char="–"/>
              <a:defRPr sz="1200"/>
            </a:lvl4pPr>
            <a:lvl5pPr marL="569913" indent="-188913">
              <a:buFont typeface="Arial" pitchFamily="34" charset="0"/>
              <a:buChar char="•"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58775" y="1320800"/>
            <a:ext cx="8429625" cy="248285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44759" y="719340"/>
            <a:ext cx="8556919" cy="631875"/>
          </a:xfrm>
        </p:spPr>
        <p:txBody>
          <a:bodyPr tIns="100584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defRPr sz="3400" b="0">
                <a:solidFill>
                  <a:schemeClr val="accent6"/>
                </a:solidFill>
                <a:latin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D3BF7F0E-B30C-4723-89B0-F4F212122A26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8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4413765" y="1619898"/>
            <a:ext cx="4387914" cy="479995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1400" b="1"/>
            </a:lvl1pPr>
            <a:lvl2pPr marL="168275" indent="0">
              <a:spcAft>
                <a:spcPts val="0"/>
              </a:spcAft>
              <a:buNone/>
              <a:defRPr sz="1400"/>
            </a:lvl2pPr>
            <a:lvl3pPr marL="171450" indent="-171450">
              <a:buFont typeface="Arial" pitchFamily="34" charset="0"/>
              <a:buChar char="•"/>
              <a:defRPr sz="1400"/>
            </a:lvl3pPr>
            <a:lvl4pPr marL="514350" indent="-171450">
              <a:buFont typeface="BentonSansF Book" pitchFamily="50" charset="0"/>
              <a:buChar char="–"/>
              <a:defRPr sz="1200"/>
            </a:lvl4pPr>
            <a:lvl5pPr marL="688975" indent="-169863">
              <a:buFont typeface="Arial" pitchFamily="34" charset="0"/>
              <a:buChar char="•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44759" y="719340"/>
            <a:ext cx="8556919" cy="631875"/>
          </a:xfrm>
        </p:spPr>
        <p:txBody>
          <a:bodyPr tIns="100584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defRPr sz="3400" b="0">
                <a:solidFill>
                  <a:schemeClr val="accent6"/>
                </a:solidFill>
                <a:latin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6"/>
          </p:nvPr>
        </p:nvSpPr>
        <p:spPr>
          <a:xfrm>
            <a:off x="109999" y="1619898"/>
            <a:ext cx="4303765" cy="479995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1400" b="1"/>
            </a:lvl1pPr>
            <a:lvl2pPr marL="168275" indent="0">
              <a:spcAft>
                <a:spcPts val="0"/>
              </a:spcAft>
              <a:buNone/>
              <a:defRPr sz="1400"/>
            </a:lvl2pPr>
            <a:lvl3pPr marL="171450" indent="-171450">
              <a:buFont typeface="Arial" pitchFamily="34" charset="0"/>
              <a:buChar char="•"/>
              <a:defRPr sz="1400"/>
            </a:lvl3pPr>
            <a:lvl4pPr marL="514350" indent="-171450">
              <a:buFont typeface="BentonSansF Book" pitchFamily="50" charset="0"/>
              <a:buChar char="–"/>
              <a:defRPr sz="1200"/>
            </a:lvl4pPr>
            <a:lvl5pPr marL="688975" indent="-169863">
              <a:buFont typeface="Arial" pitchFamily="34" charset="0"/>
              <a:buChar char="•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B9349F53-67AE-4E15-9D75-2F3B7426941D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produc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9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4413765" y="1619898"/>
            <a:ext cx="4374635" cy="4799952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400" b="1"/>
            </a:lvl1pPr>
            <a:lvl2pPr marL="168275" indent="0">
              <a:spcAft>
                <a:spcPts val="0"/>
              </a:spcAft>
              <a:buNone/>
              <a:defRPr sz="1400"/>
            </a:lvl2pPr>
            <a:lvl3pPr marL="171450" indent="-171450">
              <a:buFont typeface="Arial" pitchFamily="34" charset="0"/>
              <a:buChar char="•"/>
              <a:defRPr sz="1400"/>
            </a:lvl3pPr>
            <a:lvl4pPr marL="514350" indent="-171450">
              <a:buFont typeface="BentonSansF Book" pitchFamily="50" charset="0"/>
              <a:buChar char="–"/>
              <a:defRPr sz="1200"/>
            </a:lvl4pPr>
            <a:lvl5pPr marL="688975" indent="-169863">
              <a:buFont typeface="Arial" pitchFamily="34" charset="0"/>
              <a:buChar char="•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44759" y="719340"/>
            <a:ext cx="8556919" cy="631875"/>
          </a:xfrm>
        </p:spPr>
        <p:txBody>
          <a:bodyPr tIns="100584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defRPr sz="3400" b="0">
                <a:solidFill>
                  <a:schemeClr val="accent6"/>
                </a:solidFill>
                <a:latin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58775" y="1712913"/>
            <a:ext cx="3857949" cy="4687887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ED6D1070-7ABF-4053-8F51-EE023DEB4444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4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4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4" y="2133135"/>
            <a:ext cx="1974851" cy="1100774"/>
          </a:xfrm>
        </p:spPr>
        <p:txBody>
          <a:bodyPr>
            <a:normAutofit/>
          </a:bodyPr>
          <a:lstStyle>
            <a:lvl1pPr>
              <a:defRPr sz="12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 marL="285750" indent="-130175"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358775" y="3337876"/>
            <a:ext cx="1974851" cy="2423162"/>
          </a:xfrm>
        </p:spPr>
        <p:txBody>
          <a:bodyPr>
            <a:normAutofit/>
          </a:bodyPr>
          <a:lstStyle>
            <a:lvl1pPr marL="114300" indent="-114300">
              <a:buFont typeface="Arial" pitchFamily="34" charset="0"/>
              <a:buChar char="•"/>
              <a:defRPr sz="1200" b="0"/>
            </a:lvl1pPr>
            <a:lvl2pPr marL="114300" indent="-114300">
              <a:buFont typeface="BentonSansF Book" pitchFamily="50" charset="0"/>
              <a:buChar char="–"/>
              <a:defRPr sz="1200"/>
            </a:lvl2pPr>
            <a:lvl3pPr marL="285750" indent="-115888">
              <a:buFont typeface="Arial" pitchFamily="34" charset="0"/>
              <a:buChar char="•"/>
              <a:defRPr sz="1050"/>
            </a:lvl3pPr>
            <a:lvl4pPr marL="458788" indent="-115888">
              <a:buFont typeface="BentonSansF Book" pitchFamily="50" charset="0"/>
              <a:buChar char="–"/>
              <a:defRPr sz="1100"/>
            </a:lvl4pPr>
            <a:lvl5pPr marL="569913" indent="-117475"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2509836" y="2133135"/>
            <a:ext cx="1974851" cy="1100774"/>
          </a:xfrm>
        </p:spPr>
        <p:txBody>
          <a:bodyPr>
            <a:normAutofit/>
          </a:bodyPr>
          <a:lstStyle>
            <a:lvl1pPr>
              <a:defRPr sz="12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 marL="285750" indent="-130175"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7"/>
          </p:nvPr>
        </p:nvSpPr>
        <p:spPr>
          <a:xfrm>
            <a:off x="2509837" y="3337876"/>
            <a:ext cx="1974851" cy="2423162"/>
          </a:xfrm>
        </p:spPr>
        <p:txBody>
          <a:bodyPr>
            <a:normAutofit/>
          </a:bodyPr>
          <a:lstStyle>
            <a:lvl1pPr marL="114300" indent="-114300">
              <a:buFont typeface="Arial" pitchFamily="34" charset="0"/>
              <a:buChar char="•"/>
              <a:defRPr sz="1200" b="0"/>
            </a:lvl1pPr>
            <a:lvl2pPr marL="114300" indent="-114300">
              <a:buFont typeface="BentonSansF Book" pitchFamily="50" charset="0"/>
              <a:buChar char="–"/>
              <a:defRPr sz="1200"/>
            </a:lvl2pPr>
            <a:lvl3pPr marL="285750" indent="-115888">
              <a:buFont typeface="Arial" pitchFamily="34" charset="0"/>
              <a:buChar char="•"/>
              <a:defRPr sz="1000"/>
            </a:lvl3pPr>
            <a:lvl4pPr marL="458788" indent="-115888">
              <a:buFont typeface="BentonSansF Book" pitchFamily="50" charset="0"/>
              <a:buChar char="–"/>
              <a:defRPr sz="1050"/>
            </a:lvl4pPr>
            <a:lvl5pPr marL="228600" indent="-115888">
              <a:defRPr lang="en-US" sz="1000" kern="1200" dirty="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8"/>
          </p:nvPr>
        </p:nvSpPr>
        <p:spPr>
          <a:xfrm>
            <a:off x="4656136" y="2133135"/>
            <a:ext cx="1974851" cy="1100774"/>
          </a:xfrm>
        </p:spPr>
        <p:txBody>
          <a:bodyPr>
            <a:normAutofit/>
          </a:bodyPr>
          <a:lstStyle>
            <a:lvl1pPr>
              <a:defRPr sz="12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 marL="285750" indent="-130175"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9"/>
          </p:nvPr>
        </p:nvSpPr>
        <p:spPr>
          <a:xfrm>
            <a:off x="4656137" y="3337876"/>
            <a:ext cx="1974851" cy="2423162"/>
          </a:xfrm>
        </p:spPr>
        <p:txBody>
          <a:bodyPr>
            <a:normAutofit/>
          </a:bodyPr>
          <a:lstStyle>
            <a:lvl1pPr marL="114300" indent="-114300">
              <a:buFont typeface="Arial" pitchFamily="34" charset="0"/>
              <a:buChar char="•"/>
              <a:defRPr sz="1200" b="0"/>
            </a:lvl1pPr>
            <a:lvl2pPr marL="114300" indent="-114300">
              <a:buFont typeface="BentonSansF Book" pitchFamily="50" charset="0"/>
              <a:buChar char="–"/>
              <a:defRPr sz="1200"/>
            </a:lvl2pPr>
            <a:lvl3pPr marL="285750" indent="-115888">
              <a:buFont typeface="Arial" pitchFamily="34" charset="0"/>
              <a:buChar char="•"/>
              <a:defRPr sz="1000"/>
            </a:lvl3pPr>
            <a:lvl4pPr marL="458788" indent="-115888">
              <a:buFont typeface="BentonSansF Book" pitchFamily="50" charset="0"/>
              <a:buChar char="–"/>
              <a:defRPr sz="1050"/>
            </a:lvl4pPr>
            <a:lvl5pPr marL="228600" indent="-115888">
              <a:defRPr lang="en-US" sz="1000" kern="1200" dirty="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20"/>
          </p:nvPr>
        </p:nvSpPr>
        <p:spPr>
          <a:xfrm>
            <a:off x="6811963" y="2133135"/>
            <a:ext cx="1974851" cy="1100774"/>
          </a:xfrm>
        </p:spPr>
        <p:txBody>
          <a:bodyPr>
            <a:normAutofit/>
          </a:bodyPr>
          <a:lstStyle>
            <a:lvl1pPr>
              <a:defRPr sz="12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 marL="285750" indent="-130175"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1"/>
          </p:nvPr>
        </p:nvSpPr>
        <p:spPr>
          <a:xfrm>
            <a:off x="6811964" y="3337876"/>
            <a:ext cx="1974851" cy="2423162"/>
          </a:xfrm>
        </p:spPr>
        <p:txBody>
          <a:bodyPr>
            <a:normAutofit/>
          </a:bodyPr>
          <a:lstStyle>
            <a:lvl1pPr marL="114300" indent="-114300">
              <a:buFont typeface="Arial" pitchFamily="34" charset="0"/>
              <a:buChar char="•"/>
              <a:defRPr sz="1200" b="0"/>
            </a:lvl1pPr>
            <a:lvl2pPr marL="114300" indent="-114300">
              <a:buFont typeface="BentonSansF Book" pitchFamily="50" charset="0"/>
              <a:buChar char="–"/>
              <a:defRPr sz="1200"/>
            </a:lvl2pPr>
            <a:lvl3pPr marL="285750" indent="-115888">
              <a:buFont typeface="Arial" pitchFamily="34" charset="0"/>
              <a:buChar char="•"/>
              <a:defRPr sz="1000"/>
            </a:lvl3pPr>
            <a:lvl4pPr marL="458788" indent="-115888">
              <a:buFont typeface="BentonSansF Book" pitchFamily="50" charset="0"/>
              <a:buChar char="–"/>
              <a:defRPr sz="1050"/>
            </a:lvl4pPr>
            <a:lvl5pPr marL="228600" indent="-115888">
              <a:defRPr lang="en-US" sz="1000" kern="1200" dirty="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44759" y="719340"/>
            <a:ext cx="8556919" cy="1027921"/>
          </a:xfrm>
        </p:spPr>
        <p:txBody>
          <a:bodyPr tIns="100584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defRPr sz="3400" b="0">
                <a:solidFill>
                  <a:schemeClr val="accent6"/>
                </a:solidFill>
                <a:latin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50FDFEA9-414D-4E98-81F7-A633235276C9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text, table and bullete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9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9" y="1619898"/>
            <a:ext cx="5459487" cy="125143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3"/>
          </p:nvPr>
        </p:nvSpPr>
        <p:spPr>
          <a:xfrm>
            <a:off x="358775" y="2917825"/>
            <a:ext cx="5199063" cy="3502025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16438" y="2990850"/>
            <a:ext cx="2771962" cy="34290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1400"/>
            </a:lvl1pPr>
            <a:lvl2pPr marL="157163" indent="-100013">
              <a:lnSpc>
                <a:spcPct val="110000"/>
              </a:lnSpc>
              <a:defRPr sz="1400"/>
            </a:lvl2pPr>
            <a:lvl3pPr marL="284163" indent="-112713">
              <a:defRPr sz="1400"/>
            </a:lvl3pPr>
            <a:lvl4pPr marL="458788" indent="-115888"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44759" y="719340"/>
            <a:ext cx="8556919" cy="631875"/>
          </a:xfrm>
        </p:spPr>
        <p:txBody>
          <a:bodyPr tIns="100584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defRPr sz="3400" b="0">
                <a:solidFill>
                  <a:schemeClr val="accent6"/>
                </a:solidFill>
                <a:latin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070F7A34-261A-42A5-8EED-99DF72F8D4F3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Aricent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1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able Placeholder 4"/>
          <p:cNvSpPr>
            <a:spLocks noGrp="1"/>
          </p:cNvSpPr>
          <p:nvPr>
            <p:ph type="tbl" sz="quarter" idx="18"/>
          </p:nvPr>
        </p:nvSpPr>
        <p:spPr>
          <a:xfrm>
            <a:off x="5974292" y="2788358"/>
            <a:ext cx="2807758" cy="2244018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9" y="1155700"/>
            <a:ext cx="8672051" cy="150847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3"/>
          </p:nvPr>
        </p:nvSpPr>
        <p:spPr>
          <a:xfrm>
            <a:off x="358776" y="2788358"/>
            <a:ext cx="2807758" cy="2244018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16438" y="4340224"/>
            <a:ext cx="2771962" cy="692151"/>
          </a:xfrm>
        </p:spPr>
        <p:txBody>
          <a:bodyPr lIns="0" anchor="ctr">
            <a:noAutofit/>
          </a:bodyPr>
          <a:lstStyle>
            <a:lvl1pPr algn="ctr">
              <a:lnSpc>
                <a:spcPct val="110000"/>
              </a:lnSpc>
              <a:defRPr sz="2000" b="1">
                <a:solidFill>
                  <a:schemeClr val="accent6"/>
                </a:solidFill>
              </a:defRPr>
            </a:lvl1pPr>
            <a:lvl2pPr marL="157163" indent="-100013">
              <a:lnSpc>
                <a:spcPct val="110000"/>
              </a:lnSpc>
              <a:defRPr sz="1200"/>
            </a:lvl2pPr>
            <a:lvl3pPr marL="284163" indent="-112713">
              <a:defRPr sz="1100"/>
            </a:lvl3pPr>
            <a:lvl4pPr marL="458788" indent="-115888">
              <a:defRPr sz="105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able Placeholder 4"/>
          <p:cNvSpPr>
            <a:spLocks noGrp="1"/>
          </p:cNvSpPr>
          <p:nvPr>
            <p:ph type="tbl" sz="quarter" idx="17"/>
          </p:nvPr>
        </p:nvSpPr>
        <p:spPr>
          <a:xfrm>
            <a:off x="3166534" y="2788358"/>
            <a:ext cx="2807758" cy="2244018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FF777C61-A792-4890-9908-C993D0246AF4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hart, text, key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58775" y="2347913"/>
            <a:ext cx="412591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5738813" y="2347913"/>
            <a:ext cx="30527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0532" y="2372684"/>
            <a:ext cx="3261934" cy="4047166"/>
          </a:xfrm>
        </p:spPr>
        <p:txBody>
          <a:bodyPr/>
          <a:lstStyle>
            <a:lvl1pPr marL="111125" indent="0">
              <a:lnSpc>
                <a:spcPct val="110000"/>
              </a:lnSpc>
              <a:defRPr sz="1200" b="1"/>
            </a:lvl1pPr>
            <a:lvl2pPr marL="112713" indent="-112713">
              <a:lnSpc>
                <a:spcPct val="110000"/>
              </a:lnSpc>
              <a:spcAft>
                <a:spcPts val="800"/>
              </a:spcAft>
              <a:defRPr sz="1200"/>
            </a:lvl2pPr>
            <a:lvl3pPr marL="285750" indent="-114300">
              <a:lnSpc>
                <a:spcPct val="110000"/>
              </a:lnSpc>
              <a:spcAft>
                <a:spcPts val="0"/>
              </a:spcAft>
              <a:defRPr sz="1200"/>
            </a:lvl3pPr>
            <a:lvl4pPr marL="458788" indent="-115888">
              <a:lnSpc>
                <a:spcPct val="110000"/>
              </a:lnSpc>
              <a:spcAft>
                <a:spcPts val="0"/>
              </a:spcAft>
              <a:defRPr sz="1200"/>
            </a:lvl4pPr>
            <a:lvl5pPr marL="627063" indent="-1190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3"/>
          </p:nvPr>
        </p:nvSpPr>
        <p:spPr>
          <a:xfrm>
            <a:off x="358775" y="2373313"/>
            <a:ext cx="4306888" cy="4046537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44759" y="719340"/>
            <a:ext cx="8556919" cy="631875"/>
          </a:xfrm>
        </p:spPr>
        <p:txBody>
          <a:bodyPr tIns="100584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defRPr sz="3400" b="0">
                <a:solidFill>
                  <a:schemeClr val="accent6"/>
                </a:solidFill>
                <a:latin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044EAC73-762C-4B41-AB5E-E422B54305BE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harts, key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58775" y="2879725"/>
            <a:ext cx="412591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665663" y="2879725"/>
            <a:ext cx="412591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3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hart Placeholder 13"/>
          <p:cNvSpPr>
            <a:spLocks noGrp="1"/>
          </p:cNvSpPr>
          <p:nvPr>
            <p:ph type="chart" sz="quarter" idx="13"/>
          </p:nvPr>
        </p:nvSpPr>
        <p:spPr>
          <a:xfrm>
            <a:off x="358775" y="2990850"/>
            <a:ext cx="4125913" cy="3429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5" name="Chart Placeholder 13"/>
          <p:cNvSpPr>
            <a:spLocks noGrp="1"/>
          </p:cNvSpPr>
          <p:nvPr>
            <p:ph type="chart" sz="quarter" idx="14"/>
          </p:nvPr>
        </p:nvSpPr>
        <p:spPr>
          <a:xfrm>
            <a:off x="4665662" y="2990850"/>
            <a:ext cx="4125913" cy="3429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8775" y="1700668"/>
            <a:ext cx="4125913" cy="1179071"/>
          </a:xfrm>
        </p:spPr>
        <p:txBody>
          <a:bodyPr lIns="0" anchor="b">
            <a:normAutofit/>
          </a:bodyPr>
          <a:lstStyle>
            <a:lvl1pPr marL="0" indent="0">
              <a:lnSpc>
                <a:spcPts val="1400"/>
              </a:lnSpc>
              <a:defRPr sz="12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65663" y="1700213"/>
            <a:ext cx="4125913" cy="1179071"/>
          </a:xfrm>
        </p:spPr>
        <p:txBody>
          <a:bodyPr lIns="0" anchor="b">
            <a:normAutofit/>
          </a:bodyPr>
          <a:lstStyle>
            <a:lvl1pPr marL="0" indent="0" algn="l">
              <a:lnSpc>
                <a:spcPts val="1400"/>
              </a:lnSpc>
              <a:defRPr sz="12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44759" y="719340"/>
            <a:ext cx="8556919" cy="631875"/>
          </a:xfrm>
        </p:spPr>
        <p:txBody>
          <a:bodyPr tIns="100584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defRPr sz="3400" b="0">
                <a:solidFill>
                  <a:schemeClr val="accent6"/>
                </a:solidFill>
                <a:latin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0AA0DF22-7F63-44D0-B602-DC8B03812A45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verlay, image, right text, ke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58775" y="261938"/>
            <a:ext cx="4657725" cy="613886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" y="0"/>
            <a:ext cx="3411161" cy="1485172"/>
          </a:xfrm>
          <a:solidFill>
            <a:srgbClr val="FFFFFF">
              <a:alpha val="89804"/>
            </a:srgbClr>
          </a:solidFill>
        </p:spPr>
        <p:txBody>
          <a:bodyPr lIns="329184" tIns="365760">
            <a:normAutofit/>
          </a:bodyPr>
          <a:lstStyle>
            <a:lvl1pPr>
              <a:defRPr sz="3400" b="0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4438" y="950236"/>
            <a:ext cx="3232194" cy="5173143"/>
          </a:xfrm>
          <a:noFill/>
        </p:spPr>
        <p:txBody>
          <a:bodyPr lIns="54864">
            <a:normAutofit/>
          </a:bodyPr>
          <a:lstStyle>
            <a:lvl1pPr marL="11430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defRPr sz="1200" b="1"/>
            </a:lvl1pPr>
            <a:lvl2pPr marL="114300" indent="-114300">
              <a:lnSpc>
                <a:spcPct val="110000"/>
              </a:lnSpc>
              <a:spcAft>
                <a:spcPts val="800"/>
              </a:spcAft>
              <a:defRPr sz="1200"/>
            </a:lvl2pPr>
            <a:lvl3pPr marL="344488" indent="-115888">
              <a:lnSpc>
                <a:spcPct val="110000"/>
              </a:lnSpc>
              <a:spcAft>
                <a:spcPts val="0"/>
              </a:spcAft>
              <a:defRPr sz="1200"/>
            </a:lvl3pPr>
            <a:lvl4pPr marL="569913" indent="-115888">
              <a:lnSpc>
                <a:spcPct val="110000"/>
              </a:lnSpc>
              <a:spcAft>
                <a:spcPts val="0"/>
              </a:spcAft>
              <a:defRPr sz="1200"/>
            </a:lvl4pPr>
            <a:lvl5pPr marL="801688" indent="-1174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44452434-3D9F-4CC9-A921-A62FCB5D350B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ackground image, titl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" y="254176"/>
            <a:ext cx="3592136" cy="1182315"/>
          </a:xfrm>
          <a:solidFill>
            <a:srgbClr val="FFFFFF">
              <a:alpha val="89804"/>
            </a:srgbClr>
          </a:solidFill>
        </p:spPr>
        <p:txBody>
          <a:bodyPr lIns="329184" tIns="109728">
            <a:normAutofit/>
          </a:bodyPr>
          <a:lstStyle>
            <a:lvl1pPr>
              <a:defRPr sz="3400" b="0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934" y="1485172"/>
            <a:ext cx="3596447" cy="4998687"/>
          </a:xfrm>
          <a:solidFill>
            <a:srgbClr val="FFFFFF">
              <a:alpha val="90000"/>
            </a:srgbClr>
          </a:solidFill>
        </p:spPr>
        <p:txBody>
          <a:bodyPr lIns="182880" tIns="164592" rIns="91440">
            <a:normAutofit/>
          </a:bodyPr>
          <a:lstStyle>
            <a:lvl1pPr marL="166688" indent="0">
              <a:lnSpc>
                <a:spcPct val="110000"/>
              </a:lnSpc>
              <a:defRPr sz="1600" b="1"/>
            </a:lvl1pPr>
            <a:lvl2pPr marL="168275" indent="-109538">
              <a:lnSpc>
                <a:spcPct val="110000"/>
              </a:lnSpc>
              <a:defRPr sz="1600"/>
            </a:lvl2pPr>
            <a:lvl3pPr marL="285750" indent="-114300">
              <a:lnSpc>
                <a:spcPct val="110000"/>
              </a:lnSpc>
              <a:spcAft>
                <a:spcPts val="0"/>
              </a:spcAft>
              <a:defRPr sz="1400"/>
            </a:lvl3pPr>
            <a:lvl4pPr marL="460375" indent="-117475">
              <a:lnSpc>
                <a:spcPct val="110000"/>
              </a:lnSpc>
              <a:spcAft>
                <a:spcPts val="0"/>
              </a:spcAft>
              <a:defRPr sz="1200"/>
            </a:lvl4pPr>
            <a:lvl5pPr marL="627063" indent="-130175">
              <a:lnSpc>
                <a:spcPct val="110000"/>
              </a:lnSpc>
              <a:spcAft>
                <a:spcPts val="0"/>
              </a:spcAft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339B8D79-7E11-4F20-9097-0A0E6DDB7AD2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89675" y="334963"/>
            <a:ext cx="25876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695725"/>
            <a:ext cx="5058093" cy="1087963"/>
          </a:xfrm>
          <a:solidFill>
            <a:srgbClr val="FFFFFF">
              <a:alpha val="85098"/>
            </a:srgbClr>
          </a:solidFill>
        </p:spPr>
        <p:txBody>
          <a:bodyPr lIns="374904" tIns="91440" bIns="0">
            <a:norm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53787"/>
            <a:ext cx="6208601" cy="1243584"/>
          </a:xfrm>
          <a:solidFill>
            <a:srgbClr val="EB8024">
              <a:alpha val="89804"/>
            </a:srgbClr>
          </a:solidFill>
        </p:spPr>
        <p:txBody>
          <a:bodyPr lIns="329184" tIns="27432" anchor="ctr">
            <a:normAutofit/>
          </a:bodyPr>
          <a:lstStyle>
            <a:lvl1pPr>
              <a:lnSpc>
                <a:spcPct val="85000"/>
              </a:lnSpc>
              <a:defRPr sz="3800" b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6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FD5178F2-1533-4585-89F4-05E1F7D076F3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4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4A85371C-3329-4222-BC8C-A734620A161C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26610"/>
            <a:ext cx="5557838" cy="1339566"/>
          </a:xfrm>
          <a:solidFill>
            <a:schemeClr val="accent6"/>
          </a:solidFill>
        </p:spPr>
        <p:txBody>
          <a:bodyPr lIns="365760" tIns="118872">
            <a:normAutofit/>
          </a:bodyPr>
          <a:lstStyle>
            <a:lvl1pPr>
              <a:lnSpc>
                <a:spcPts val="3800"/>
              </a:lnSpc>
              <a:defRPr sz="3800" b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oran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3226610"/>
            <a:ext cx="5557838" cy="1339566"/>
          </a:xfrm>
          <a:solidFill>
            <a:schemeClr val="bg1"/>
          </a:solidFill>
        </p:spPr>
        <p:txBody>
          <a:bodyPr lIns="365760" tIns="118872">
            <a:normAutofit/>
          </a:bodyPr>
          <a:lstStyle>
            <a:lvl1pPr>
              <a:lnSpc>
                <a:spcPts val="3800"/>
              </a:lnSpc>
              <a:defRPr sz="3800" b="0">
                <a:solidFill>
                  <a:schemeClr val="accent6"/>
                </a:solidFill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58775" y="3535363"/>
            <a:ext cx="8431213" cy="33226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23829" y="396040"/>
            <a:ext cx="8431257" cy="2729747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4800" b="0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58775" y="3535363"/>
            <a:ext cx="8431213" cy="3322637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23829" y="396040"/>
            <a:ext cx="8431257" cy="2729747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4800" b="0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9" y="1608174"/>
            <a:ext cx="8690049" cy="481167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688975" indent="-1889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C5218CE9-1725-4DD2-BFC2-73817151A27B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wide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3873500"/>
            <a:ext cx="84296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9" y="3908103"/>
            <a:ext cx="8690049" cy="2524089"/>
          </a:xfrm>
        </p:spPr>
        <p:txBody>
          <a:bodyPr>
            <a:normAutofit/>
          </a:bodyPr>
          <a:lstStyle>
            <a:lvl1pPr>
              <a:defRPr sz="14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 marL="688975" indent="-169863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58775" y="1320800"/>
            <a:ext cx="8429625" cy="248285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B58AAD1A-4089-4C54-895E-F02F4734E45C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2900" y="373063"/>
            <a:ext cx="846931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538" y="1608138"/>
            <a:ext cx="8689975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5663" y="6461125"/>
            <a:ext cx="390525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spc="10" baseline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</a:t>
            </a:r>
            <a:r>
              <a:rPr lang="en-US" err="1"/>
              <a:t>Aricent</a:t>
            </a:r>
            <a:r>
              <a:rPr lang="en-US"/>
              <a:t> Group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4088" y="6461125"/>
            <a:ext cx="2159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b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pPr>
              <a:defRPr/>
            </a:pPr>
            <a:r>
              <a:rPr lang="en-US"/>
              <a:t> </a:t>
            </a:r>
            <a:fld id="{02FFE64A-1CB9-46AA-A880-C503121CE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  <p:sldLayoutId id="2147484112" r:id="rId12"/>
    <p:sldLayoutId id="2147484113" r:id="rId13"/>
    <p:sldLayoutId id="2147484114" r:id="rId14"/>
    <p:sldLayoutId id="2147484115" r:id="rId15"/>
    <p:sldLayoutId id="2147484116" r:id="rId16"/>
    <p:sldLayoutId id="2147484117" r:id="rId17"/>
    <p:sldLayoutId id="2147484118" r:id="rId18"/>
    <p:sldLayoutId id="2147484119" r:id="rId19"/>
    <p:sldLayoutId id="2147484120" r:id="rId20"/>
    <p:sldLayoutId id="2147484121" r:id="rId21"/>
    <p:sldLayoutId id="2147484122" r:id="rId22"/>
    <p:sldLayoutId id="2147484123" r:id="rId23"/>
    <p:sldLayoutId id="2147484124" r:id="rId24"/>
    <p:sldLayoutId id="2147484125" r:id="rId25"/>
    <p:sldLayoutId id="2147484126" r:id="rId26"/>
    <p:sldLayoutId id="2147484127" r:id="rId27"/>
    <p:sldLayoutId id="2147484128" r:id="rId28"/>
    <p:sldLayoutId id="2147484129" r:id="rId29"/>
    <p:sldLayoutId id="2147484130" r:id="rId30"/>
    <p:sldLayoutId id="2147484131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400" b="1" kern="1200">
          <a:solidFill>
            <a:srgbClr val="EB8024"/>
          </a:solidFill>
          <a:latin typeface="Arial"/>
          <a:ea typeface="+mj-ea"/>
          <a:cs typeface="+mj-cs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400" b="1">
          <a:solidFill>
            <a:srgbClr val="EB8024"/>
          </a:solidFill>
          <a:latin typeface="Arial" pitchFamily="34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400" b="1">
          <a:solidFill>
            <a:srgbClr val="EB8024"/>
          </a:solidFill>
          <a:latin typeface="Arial" pitchFamily="34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400" b="1">
          <a:solidFill>
            <a:srgbClr val="EB8024"/>
          </a:solidFill>
          <a:latin typeface="Arial" pitchFamily="34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400" b="1">
          <a:solidFill>
            <a:srgbClr val="EB8024"/>
          </a:solidFill>
          <a:latin typeface="Arial" pitchFamily="34" charset="0"/>
        </a:defRPr>
      </a:lvl5pPr>
      <a:lvl6pPr marL="457200" algn="l" rtl="0" fontAlgn="base">
        <a:lnSpc>
          <a:spcPts val="3400"/>
        </a:lnSpc>
        <a:spcBef>
          <a:spcPct val="0"/>
        </a:spcBef>
        <a:spcAft>
          <a:spcPct val="0"/>
        </a:spcAft>
        <a:defRPr sz="3400" b="1">
          <a:solidFill>
            <a:srgbClr val="EB8024"/>
          </a:solidFill>
          <a:latin typeface="Arial" pitchFamily="34" charset="0"/>
        </a:defRPr>
      </a:lvl6pPr>
      <a:lvl7pPr marL="914400" algn="l" rtl="0" fontAlgn="base">
        <a:lnSpc>
          <a:spcPts val="3400"/>
        </a:lnSpc>
        <a:spcBef>
          <a:spcPct val="0"/>
        </a:spcBef>
        <a:spcAft>
          <a:spcPct val="0"/>
        </a:spcAft>
        <a:defRPr sz="3400" b="1">
          <a:solidFill>
            <a:srgbClr val="EB8024"/>
          </a:solidFill>
          <a:latin typeface="Arial" pitchFamily="34" charset="0"/>
        </a:defRPr>
      </a:lvl7pPr>
      <a:lvl8pPr marL="1371600" algn="l" rtl="0" fontAlgn="base">
        <a:lnSpc>
          <a:spcPts val="3400"/>
        </a:lnSpc>
        <a:spcBef>
          <a:spcPct val="0"/>
        </a:spcBef>
        <a:spcAft>
          <a:spcPct val="0"/>
        </a:spcAft>
        <a:defRPr sz="3400" b="1">
          <a:solidFill>
            <a:srgbClr val="EB8024"/>
          </a:solidFill>
          <a:latin typeface="Arial" pitchFamily="34" charset="0"/>
        </a:defRPr>
      </a:lvl8pPr>
      <a:lvl9pPr marL="1828800" algn="l" rtl="0" fontAlgn="base">
        <a:lnSpc>
          <a:spcPts val="3400"/>
        </a:lnSpc>
        <a:spcBef>
          <a:spcPct val="0"/>
        </a:spcBef>
        <a:spcAft>
          <a:spcPct val="0"/>
        </a:spcAft>
        <a:defRPr sz="3400" b="1">
          <a:solidFill>
            <a:srgbClr val="EB8024"/>
          </a:solidFill>
          <a:latin typeface="Arial" pitchFamily="34" charset="0"/>
        </a:defRPr>
      </a:lvl9pPr>
    </p:titleStyle>
    <p:bodyStyle>
      <a:lvl1pPr marL="155575" indent="-155575" algn="l" rtl="0" eaLnBrk="0" fontAlgn="base" hangingPunct="0">
        <a:lnSpc>
          <a:spcPct val="110000"/>
        </a:lnSpc>
        <a:spcBef>
          <a:spcPct val="0"/>
        </a:spcBef>
        <a:spcAft>
          <a:spcPts val="800"/>
        </a:spcAft>
        <a:buFont typeface="Arial" pitchFamily="34" charset="0"/>
        <a:buChar char="•"/>
        <a:defRPr sz="1600" kern="1200">
          <a:solidFill>
            <a:schemeClr val="accent2"/>
          </a:solidFill>
          <a:latin typeface="Arial"/>
          <a:ea typeface="+mn-ea"/>
          <a:cs typeface="+mn-cs"/>
        </a:defRPr>
      </a:lvl1pPr>
      <a:lvl2pPr marL="157163" indent="-157163" algn="l" rtl="0" eaLnBrk="0" fontAlgn="base" hangingPunct="0">
        <a:lnSpc>
          <a:spcPct val="110000"/>
        </a:lnSpc>
        <a:spcBef>
          <a:spcPct val="0"/>
        </a:spcBef>
        <a:spcAft>
          <a:spcPts val="800"/>
        </a:spcAft>
        <a:buFont typeface="Arial" pitchFamily="34" charset="0"/>
        <a:buChar char="•"/>
        <a:defRPr sz="1600" kern="1200">
          <a:solidFill>
            <a:schemeClr val="accent2"/>
          </a:solidFill>
          <a:latin typeface="Arial"/>
          <a:ea typeface="+mn-ea"/>
          <a:cs typeface="+mn-cs"/>
        </a:defRPr>
      </a:lvl2pPr>
      <a:lvl3pPr marL="342900" indent="-171450" algn="l" rtl="0" eaLnBrk="0" fontAlgn="base" hangingPunct="0">
        <a:lnSpc>
          <a:spcPct val="110000"/>
        </a:lnSpc>
        <a:spcBef>
          <a:spcPct val="0"/>
        </a:spcBef>
        <a:spcAft>
          <a:spcPts val="600"/>
        </a:spcAft>
        <a:buFont typeface="Times New Roman" pitchFamily="18" charset="0"/>
        <a:buChar char="–"/>
        <a:defRPr sz="1400" kern="1200">
          <a:solidFill>
            <a:schemeClr val="accent2"/>
          </a:solidFill>
          <a:latin typeface="Arial"/>
          <a:ea typeface="+mn-ea"/>
          <a:cs typeface="+mn-cs"/>
        </a:defRPr>
      </a:lvl3pPr>
      <a:lvl4pPr marL="514350" indent="-171450" algn="l" rtl="0" eaLnBrk="0" fontAlgn="base" hangingPunct="0">
        <a:lnSpc>
          <a:spcPct val="110000"/>
        </a:lnSpc>
        <a:spcBef>
          <a:spcPct val="0"/>
        </a:spcBef>
        <a:spcAft>
          <a:spcPts val="300"/>
        </a:spcAft>
        <a:buFont typeface="Arial" pitchFamily="34" charset="0"/>
        <a:buChar char="•"/>
        <a:defRPr sz="1200" kern="1200">
          <a:solidFill>
            <a:schemeClr val="accent2"/>
          </a:solidFill>
          <a:latin typeface="Arial"/>
          <a:ea typeface="+mn-ea"/>
          <a:cs typeface="+mn-cs"/>
        </a:defRPr>
      </a:lvl4pPr>
      <a:lvl5pPr marL="688975" indent="-177800" algn="l" rtl="0" eaLnBrk="0" fontAlgn="base" hangingPunct="0">
        <a:spcBef>
          <a:spcPts val="300"/>
        </a:spcBef>
        <a:spcAft>
          <a:spcPts val="200"/>
        </a:spcAft>
        <a:buFont typeface="BentonSansF Book"/>
        <a:buChar char="–"/>
        <a:defRPr sz="1200" kern="1200">
          <a:solidFill>
            <a:schemeClr val="accent2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\\psf\Host\Volumes\johbee\Documents\01_Freelance_Design\Siegel+Gale\Aricent\exports\above_people_tit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itle 1"/>
          <p:cNvSpPr>
            <a:spLocks noGrp="1"/>
          </p:cNvSpPr>
          <p:nvPr>
            <p:ph type="ctrTitle"/>
          </p:nvPr>
        </p:nvSpPr>
        <p:spPr>
          <a:xfrm>
            <a:off x="119743" y="2705780"/>
            <a:ext cx="8926285" cy="2647950"/>
          </a:xfrm>
          <a:solidFill>
            <a:srgbClr val="EB8024">
              <a:alpha val="89803"/>
            </a:srgb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itchFamily="34" charset="0"/>
              </a:rPr>
            </a:br>
            <a:r>
              <a:rPr lang="en-US" sz="3600" b="1" i="1" dirty="0" err="1" smtClean="0"/>
              <a:t>MapReduce</a:t>
            </a:r>
            <a:r>
              <a:rPr lang="en-US" sz="3600" b="1" i="1" dirty="0" smtClean="0"/>
              <a:t> </a:t>
            </a:r>
            <a:r>
              <a:rPr lang="en-US" sz="3600" b="1" i="1" dirty="0"/>
              <a:t>Framework for Business </a:t>
            </a:r>
            <a:r>
              <a:rPr lang="en-US" sz="3600" b="1" i="1" dirty="0" smtClean="0"/>
              <a:t>Analytics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itchFamily="34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</a:rPr>
              <a:t>&lt;</a:t>
            </a:r>
            <a:r>
              <a:rPr lang="en-US" sz="2800" dirty="0" err="1" smtClean="0"/>
              <a:t>Hariharan</a:t>
            </a:r>
            <a:r>
              <a:rPr lang="en-US" sz="2800" dirty="0" smtClean="0"/>
              <a:t> </a:t>
            </a:r>
            <a:r>
              <a:rPr lang="en-US" sz="2800" dirty="0"/>
              <a:t>Venugopal</a:t>
            </a:r>
            <a:r>
              <a:rPr lang="en-US" sz="2800" dirty="0" smtClean="0"/>
              <a:t>, </a:t>
            </a:r>
            <a:r>
              <a:rPr lang="en-US" sz="2800" dirty="0"/>
              <a:t>Nikhita Bahuguna, Bekkem Praveen Kumar Reddy </a:t>
            </a: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</a:rPr>
              <a:t>&gt;</a:t>
            </a:r>
          </a:p>
        </p:txBody>
      </p:sp>
      <p:sp>
        <p:nvSpPr>
          <p:cNvPr id="34821" name="TextBox 5"/>
          <p:cNvSpPr txBox="1">
            <a:spLocks noChangeArrowheads="1"/>
          </p:cNvSpPr>
          <p:nvPr/>
        </p:nvSpPr>
        <p:spPr bwMode="auto">
          <a:xfrm>
            <a:off x="258762" y="2801029"/>
            <a:ext cx="4954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Paper Presentation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1" descr="cid:image004.png@01CD7BA8.5F9625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7710" y="5680580"/>
            <a:ext cx="1345623" cy="117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3227388"/>
            <a:ext cx="5557838" cy="13382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6019800" y="6580188"/>
            <a:ext cx="533400" cy="22860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D46F60E-2DBF-4331-BD0D-D6F603D76A11}" type="slidenum">
              <a:rPr lang="en-US" sz="800" b="1" smtClean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900" b="1" smtClean="0">
              <a:solidFill>
                <a:schemeClr val="bg1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153988"/>
            <a:ext cx="8232775" cy="612775"/>
          </a:xfrm>
        </p:spPr>
        <p:txBody>
          <a:bodyPr tIns="45720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Introduction</a:t>
            </a:r>
          </a:p>
        </p:txBody>
      </p:sp>
      <p:pic>
        <p:nvPicPr>
          <p:cNvPr id="2050" name="Picture 1" descr="cid:image004.png@01CD7BA8.5F9625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98377" y="5680580"/>
            <a:ext cx="1345623" cy="117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11629" y="1171717"/>
            <a:ext cx="8229600" cy="5174653"/>
          </a:xfrm>
          <a:prstGeom prst="rect">
            <a:avLst/>
          </a:prstGeom>
        </p:spPr>
        <p:txBody>
          <a:bodyPr>
            <a:noAutofit/>
          </a:bodyPr>
          <a:lstStyle>
            <a:lvl1pPr marL="155575" indent="-15557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1pPr>
            <a:lvl2pPr marL="157163" indent="-1571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2pPr>
            <a:lvl3pPr marL="34290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Times New Roman" pitchFamily="18" charset="0"/>
              <a:buChar char="–"/>
              <a:defRPr sz="14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3pPr>
            <a:lvl4pPr marL="51435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4pPr>
            <a:lvl5pPr marL="688975" indent="-177800" algn="l" rtl="0" eaLnBrk="0" fontAlgn="base" hangingPunct="0">
              <a:spcBef>
                <a:spcPts val="300"/>
              </a:spcBef>
              <a:spcAft>
                <a:spcPts val="200"/>
              </a:spcAft>
              <a:buFont typeface="BentonSansF Book"/>
              <a:buChar char="–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/>
              <a:t>We come from diverse teams handling different customers primarily working in the NMS and Mobile Enterprise Applications Group. </a:t>
            </a:r>
          </a:p>
          <a:p>
            <a:pPr algn="just"/>
            <a:r>
              <a:rPr lang="en-US" sz="2000" dirty="0" smtClean="0"/>
              <a:t>The interest into our presentation area </a:t>
            </a:r>
            <a:r>
              <a:rPr lang="en-US" sz="2000" dirty="0" err="1" smtClean="0"/>
              <a:t>i.e</a:t>
            </a:r>
            <a:r>
              <a:rPr lang="en-US" sz="2000" dirty="0" smtClean="0"/>
              <a:t> “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” began when we saw the recurring problems faced by our project teams in handling </a:t>
            </a:r>
            <a:r>
              <a:rPr lang="en-US" sz="2000" dirty="0" err="1" smtClean="0"/>
              <a:t>BigData</a:t>
            </a:r>
            <a:r>
              <a:rPr lang="en-US" sz="2000" dirty="0" smtClean="0"/>
              <a:t> across products that have lived for almost 7-8 years and today are crunched in scaling ahead due to the limitations the are presented by existing RDBMS.</a:t>
            </a:r>
          </a:p>
          <a:p>
            <a:pPr algn="just"/>
            <a:r>
              <a:rPr lang="en-US" sz="2000" dirty="0" smtClean="0"/>
              <a:t>Through this presentation we introduce 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 and present before you few use cases where 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 has been successfully implemented.</a:t>
            </a:r>
          </a:p>
          <a:p>
            <a:pPr algn="just"/>
            <a:r>
              <a:rPr lang="en-US" sz="2000" dirty="0" smtClean="0"/>
              <a:t>Today our customer too has put technologies like </a:t>
            </a:r>
            <a:r>
              <a:rPr lang="en-US" sz="2000" dirty="0" err="1" smtClean="0"/>
              <a:t>Hadoop</a:t>
            </a:r>
            <a:r>
              <a:rPr lang="en-US" sz="2000" dirty="0" smtClean="0"/>
              <a:t> within the roadmap of our project as they too now understand to leverage the strengths of Algorithms like 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6019800" y="6580188"/>
            <a:ext cx="533400" cy="22860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D46F60E-2DBF-4331-BD0D-D6F603D76A11}" type="slidenum">
              <a:rPr lang="en-US" sz="800" b="1" smtClean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z="900" b="1" smtClean="0">
              <a:solidFill>
                <a:schemeClr val="bg1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153988"/>
            <a:ext cx="8232775" cy="612775"/>
          </a:xfrm>
        </p:spPr>
        <p:txBody>
          <a:bodyPr tIns="45720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Problem Statement</a:t>
            </a:r>
          </a:p>
        </p:txBody>
      </p:sp>
      <p:pic>
        <p:nvPicPr>
          <p:cNvPr id="2050" name="Picture 1" descr="cid:image004.png@01CD7BA8.5F9625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98377" y="5680580"/>
            <a:ext cx="1345623" cy="117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11629" y="642258"/>
            <a:ext cx="8229600" cy="5747656"/>
          </a:xfrm>
          <a:prstGeom prst="rect">
            <a:avLst/>
          </a:prstGeom>
        </p:spPr>
        <p:txBody>
          <a:bodyPr>
            <a:noAutofit/>
          </a:bodyPr>
          <a:lstStyle>
            <a:lvl1pPr marL="155575" indent="-15557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1pPr>
            <a:lvl2pPr marL="157163" indent="-1571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2pPr>
            <a:lvl3pPr marL="34290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Times New Roman" pitchFamily="18" charset="0"/>
              <a:buChar char="–"/>
              <a:defRPr sz="14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3pPr>
            <a:lvl4pPr marL="51435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4pPr>
            <a:lvl5pPr marL="688975" indent="-177800" algn="l" rtl="0" eaLnBrk="0" fontAlgn="base" hangingPunct="0">
              <a:spcBef>
                <a:spcPts val="300"/>
              </a:spcBef>
              <a:spcAft>
                <a:spcPts val="200"/>
              </a:spcAft>
              <a:buFont typeface="BentonSansF Book"/>
              <a:buChar char="–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14287" algn="just">
              <a:buNone/>
            </a:pPr>
            <a:r>
              <a:rPr lang="en-US" sz="1800" dirty="0">
                <a:solidFill>
                  <a:srgbClr val="0070C0"/>
                </a:solidFill>
              </a:rPr>
              <a:t>What are the challenges in Large Scale Data Processing?</a:t>
            </a:r>
          </a:p>
          <a:p>
            <a:pPr lvl="3" algn="just"/>
            <a:r>
              <a:rPr lang="en-US" sz="1600" dirty="0" smtClean="0"/>
              <a:t>Indexing </a:t>
            </a:r>
            <a:r>
              <a:rPr lang="en-US" sz="1600" dirty="0"/>
              <a:t>large amounts of unstructured data is a difficult task regardless of the technologies involved. </a:t>
            </a:r>
            <a:endParaRPr lang="en-US" sz="1600" dirty="0" smtClean="0"/>
          </a:p>
          <a:p>
            <a:pPr lvl="3" algn="just"/>
            <a:r>
              <a:rPr lang="en-US" sz="1600" dirty="0" smtClean="0"/>
              <a:t>Traditional </a:t>
            </a:r>
            <a:r>
              <a:rPr lang="en-US" sz="1600" dirty="0"/>
              <a:t>methods of applying dedicated algorithms and heuristics result </a:t>
            </a:r>
            <a:r>
              <a:rPr lang="en-US" sz="1600" dirty="0" smtClean="0"/>
              <a:t>in systems that are,</a:t>
            </a:r>
          </a:p>
          <a:p>
            <a:pPr lvl="4" algn="just"/>
            <a:r>
              <a:rPr lang="en-US" sz="1600" dirty="0" smtClean="0"/>
              <a:t>Hard </a:t>
            </a:r>
            <a:r>
              <a:rPr lang="en-US" sz="1600" dirty="0"/>
              <a:t>to </a:t>
            </a:r>
            <a:r>
              <a:rPr lang="en-US" sz="1600" dirty="0" smtClean="0"/>
              <a:t>maintain.</a:t>
            </a:r>
          </a:p>
          <a:p>
            <a:pPr lvl="4" algn="just"/>
            <a:r>
              <a:rPr lang="en-US" sz="1600" dirty="0" smtClean="0"/>
              <a:t>Unwieldy.</a:t>
            </a:r>
          </a:p>
          <a:p>
            <a:pPr lvl="4" algn="just"/>
            <a:r>
              <a:rPr lang="en-US" sz="1600" dirty="0" smtClean="0"/>
              <a:t> Have degraded performance over </a:t>
            </a:r>
            <a:r>
              <a:rPr lang="en-US" sz="1600" dirty="0"/>
              <a:t>time. </a:t>
            </a:r>
            <a:endParaRPr lang="en-US" sz="1600" dirty="0" smtClean="0"/>
          </a:p>
          <a:p>
            <a:pPr lvl="3" algn="just"/>
            <a:r>
              <a:rPr lang="en-US" sz="1600" dirty="0" smtClean="0"/>
              <a:t>Although RDBMS </a:t>
            </a:r>
            <a:r>
              <a:rPr lang="en-US" sz="1600" dirty="0"/>
              <a:t>are optimized for indexing and searching of large structured data sets </a:t>
            </a:r>
            <a:r>
              <a:rPr lang="en-US" sz="1600" dirty="0" smtClean="0"/>
              <a:t>they </a:t>
            </a:r>
            <a:r>
              <a:rPr lang="en-US" sz="1600" dirty="0"/>
              <a:t>are inadequate for </a:t>
            </a:r>
            <a:r>
              <a:rPr lang="en-US" sz="1600" dirty="0" smtClean="0"/>
              <a:t>managing unstructured </a:t>
            </a:r>
            <a:r>
              <a:rPr lang="en-US" sz="1600" dirty="0"/>
              <a:t>data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lvl="1" indent="-14287" algn="just">
              <a:buNone/>
            </a:pPr>
            <a:r>
              <a:rPr lang="en-US" sz="1800" dirty="0">
                <a:solidFill>
                  <a:srgbClr val="0070C0"/>
                </a:solidFill>
              </a:rPr>
              <a:t>What do we present here</a:t>
            </a:r>
            <a:r>
              <a:rPr lang="en-US" sz="1800" dirty="0" smtClean="0">
                <a:solidFill>
                  <a:srgbClr val="0070C0"/>
                </a:solidFill>
              </a:rPr>
              <a:t>?</a:t>
            </a:r>
            <a:endParaRPr lang="en-US" sz="1600" dirty="0"/>
          </a:p>
          <a:p>
            <a:pPr lvl="3" algn="just"/>
            <a:r>
              <a:rPr lang="en-US" sz="1600" dirty="0" smtClean="0"/>
              <a:t>The </a:t>
            </a:r>
            <a:r>
              <a:rPr lang="en-US" sz="1600" dirty="0" err="1" smtClean="0"/>
              <a:t>MapReduce</a:t>
            </a:r>
            <a:r>
              <a:rPr lang="en-US" sz="1600" dirty="0" smtClean="0"/>
              <a:t> Programming Model</a:t>
            </a:r>
          </a:p>
          <a:p>
            <a:pPr lvl="3" algn="just"/>
            <a:r>
              <a:rPr lang="en-US" sz="1600" dirty="0" smtClean="0"/>
              <a:t>A use case around </a:t>
            </a:r>
            <a:r>
              <a:rPr lang="en-US" sz="1600" dirty="0" err="1" smtClean="0"/>
              <a:t>MapReduce</a:t>
            </a:r>
            <a:r>
              <a:rPr lang="en-US" sz="1600" dirty="0" smtClean="0"/>
              <a:t> Communication Architecture and its corresponding implementation</a:t>
            </a:r>
          </a:p>
          <a:p>
            <a:pPr lvl="3" algn="just"/>
            <a:r>
              <a:rPr lang="en-US" sz="1600" dirty="0" smtClean="0"/>
              <a:t>Implementation Case studies,</a:t>
            </a:r>
          </a:p>
          <a:p>
            <a:pPr lvl="4" algn="just"/>
            <a:r>
              <a:rPr lang="en-US" sz="1600" dirty="0" err="1" smtClean="0"/>
              <a:t>Kmeans</a:t>
            </a:r>
            <a:r>
              <a:rPr lang="en-US" sz="1600" dirty="0" smtClean="0"/>
              <a:t> Clustering</a:t>
            </a:r>
          </a:p>
          <a:p>
            <a:pPr lvl="4" algn="just"/>
            <a:r>
              <a:rPr lang="en-US" sz="1600" dirty="0" smtClean="0"/>
              <a:t>Image Segmentation Histogram</a:t>
            </a:r>
          </a:p>
          <a:p>
            <a:pPr lvl="4" algn="just"/>
            <a:r>
              <a:rPr lang="en-US" sz="1600" dirty="0" err="1" smtClean="0"/>
              <a:t>MapReduce</a:t>
            </a:r>
            <a:r>
              <a:rPr lang="en-US" sz="1600" dirty="0" smtClean="0"/>
              <a:t> in the Business Analytics Scenario</a:t>
            </a:r>
          </a:p>
          <a:p>
            <a:pPr lvl="3" algn="just"/>
            <a:endParaRPr lang="en-US" sz="1600" dirty="0"/>
          </a:p>
          <a:p>
            <a:pPr marL="0" lvl="1" indent="-14287" algn="just">
              <a:buNone/>
            </a:pPr>
            <a:endParaRPr lang="en-US" sz="1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6019800" y="6580188"/>
            <a:ext cx="533400" cy="22860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B912F7D-EFAA-475B-8ADD-68FC8A294947}" type="slidenum">
              <a:rPr lang="en-US" sz="800" b="1" smtClean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900" b="1" smtClean="0">
              <a:solidFill>
                <a:schemeClr val="bg1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pic>
        <p:nvPicPr>
          <p:cNvPr id="5" name="Picture 1" descr="cid:image004.png@01CD7BA8.5F9625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98377" y="5680580"/>
            <a:ext cx="1345623" cy="117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1625" y="153988"/>
            <a:ext cx="82327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 kern="1200">
                <a:solidFill>
                  <a:srgbClr val="EB8024"/>
                </a:solidFill>
                <a:latin typeface="Arial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5pPr>
            <a:lvl6pPr marL="457200" algn="l" rtl="0" fontAlgn="base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6pPr>
            <a:lvl7pPr marL="914400" algn="l" rtl="0" fontAlgn="base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7pPr>
            <a:lvl8pPr marL="1371600" algn="l" rtl="0" fontAlgn="base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8pPr>
            <a:lvl9pPr marL="1828800" algn="l" rtl="0" fontAlgn="base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latin typeface="Arial" pitchFamily="34" charset="0"/>
              </a:rPr>
              <a:t>Programming Model - </a:t>
            </a:r>
            <a:r>
              <a:rPr lang="en-US" sz="2800" dirty="0" smtClean="0">
                <a:latin typeface="Arial" pitchFamily="34" charset="0"/>
              </a:rPr>
              <a:t>What is </a:t>
            </a:r>
            <a:r>
              <a:rPr lang="en-US" sz="2800" dirty="0" err="1" smtClean="0">
                <a:latin typeface="Arial" pitchFamily="34" charset="0"/>
              </a:rPr>
              <a:t>MapReduce</a:t>
            </a:r>
            <a:r>
              <a:rPr lang="en-US" sz="2800" dirty="0" smtClean="0">
                <a:latin typeface="Arial" pitchFamily="34" charset="0"/>
              </a:rPr>
              <a:t>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636" y="1513114"/>
            <a:ext cx="4134989" cy="2525491"/>
          </a:xfrm>
          <a:prstGeom prst="rect">
            <a:avLst/>
          </a:prstGeom>
        </p:spPr>
        <p:txBody>
          <a:bodyPr>
            <a:noAutofit/>
          </a:bodyPr>
          <a:lstStyle>
            <a:lvl1pPr marL="155575" indent="-15557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1pPr>
            <a:lvl2pPr marL="157163" indent="-1571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2pPr>
            <a:lvl3pPr marL="34290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Times New Roman" pitchFamily="18" charset="0"/>
              <a:buChar char="–"/>
              <a:defRPr sz="14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3pPr>
            <a:lvl4pPr marL="51435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4pPr>
            <a:lvl5pPr marL="688975" indent="-177800" algn="l" rtl="0" eaLnBrk="0" fontAlgn="base" hangingPunct="0">
              <a:spcBef>
                <a:spcPts val="300"/>
              </a:spcBef>
              <a:spcAft>
                <a:spcPts val="200"/>
              </a:spcAft>
              <a:buFont typeface="BentonSansF Book"/>
              <a:buChar char="–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500" dirty="0" smtClean="0"/>
              <a:t>The </a:t>
            </a:r>
            <a:r>
              <a:rPr lang="en-US" sz="1500" dirty="0"/>
              <a:t>algorithm comprises of two steps</a:t>
            </a:r>
            <a:r>
              <a:rPr lang="en-US" sz="1500" dirty="0" smtClean="0"/>
              <a:t>,</a:t>
            </a:r>
          </a:p>
          <a:p>
            <a:pPr algn="just"/>
            <a:r>
              <a:rPr lang="en-US" sz="1500" dirty="0" smtClean="0">
                <a:solidFill>
                  <a:srgbClr val="0070C0"/>
                </a:solidFill>
              </a:rPr>
              <a:t>"</a:t>
            </a:r>
            <a:r>
              <a:rPr lang="en-US" sz="1500" b="1" dirty="0">
                <a:solidFill>
                  <a:srgbClr val="0070C0"/>
                </a:solidFill>
              </a:rPr>
              <a:t>Map" step</a:t>
            </a:r>
            <a:r>
              <a:rPr lang="en-US" sz="1500" dirty="0"/>
              <a:t>: </a:t>
            </a:r>
            <a:r>
              <a:rPr lang="en-US" sz="1500" dirty="0" smtClean="0"/>
              <a:t>A </a:t>
            </a:r>
            <a:r>
              <a:rPr lang="en-US" sz="1500" dirty="0"/>
              <a:t>master node takes the </a:t>
            </a:r>
            <a:r>
              <a:rPr lang="en-US" sz="1500" dirty="0" smtClean="0"/>
              <a:t>input data, </a:t>
            </a:r>
            <a:r>
              <a:rPr lang="en-US" sz="1500" dirty="0"/>
              <a:t>partitions it up into smaller sub-problems, and distributes those to worker nodes. </a:t>
            </a:r>
            <a:r>
              <a:rPr lang="en-US" sz="1500" dirty="0" smtClean="0"/>
              <a:t>A </a:t>
            </a:r>
            <a:r>
              <a:rPr lang="en-US" sz="1500" dirty="0"/>
              <a:t>worker node may </a:t>
            </a:r>
            <a:r>
              <a:rPr lang="en-US" sz="1500" dirty="0" smtClean="0"/>
              <a:t>again follow this iteration by acting as a master itself. The </a:t>
            </a:r>
            <a:r>
              <a:rPr lang="en-US" sz="1500" dirty="0"/>
              <a:t>smaller </a:t>
            </a:r>
            <a:r>
              <a:rPr lang="en-US" sz="1500" dirty="0" smtClean="0"/>
              <a:t>problems are then processed by these individual worker nodes and the results are passed </a:t>
            </a:r>
            <a:r>
              <a:rPr lang="en-US" sz="1500" dirty="0"/>
              <a:t>back to </a:t>
            </a:r>
            <a:r>
              <a:rPr lang="en-US" sz="1500" dirty="0" smtClean="0"/>
              <a:t>the master.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9584" y="4157568"/>
            <a:ext cx="25810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Map(k1,v1) → list(k2,v2)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1428" y="5849175"/>
            <a:ext cx="32248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Reduce(k2, list (v2)) → list(v3)</a:t>
            </a:r>
            <a:endParaRPr lang="en-US" dirty="0"/>
          </a:p>
        </p:txBody>
      </p:sp>
      <p:pic>
        <p:nvPicPr>
          <p:cNvPr id="11" name="Picture 3" descr="E:\MapReduc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5915" y="1458684"/>
            <a:ext cx="4038851" cy="27867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27448" y="832076"/>
            <a:ext cx="8689975" cy="691924"/>
          </a:xfrm>
          <a:prstGeom prst="rect">
            <a:avLst/>
          </a:prstGeom>
        </p:spPr>
        <p:txBody>
          <a:bodyPr>
            <a:noAutofit/>
          </a:bodyPr>
          <a:lstStyle>
            <a:lvl1pPr marL="155575" indent="-15557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1pPr>
            <a:lvl2pPr marL="157163" indent="-1571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2pPr>
            <a:lvl3pPr marL="34290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Times New Roman" pitchFamily="18" charset="0"/>
              <a:buChar char="–"/>
              <a:defRPr sz="14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3pPr>
            <a:lvl4pPr marL="51435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4pPr>
            <a:lvl5pPr marL="688975" indent="-177800" algn="l" rtl="0" eaLnBrk="0" fontAlgn="base" hangingPunct="0">
              <a:spcBef>
                <a:spcPts val="300"/>
              </a:spcBef>
              <a:spcAft>
                <a:spcPts val="200"/>
              </a:spcAft>
              <a:buFont typeface="BentonSansF Book"/>
              <a:buChar char="–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 err="1">
                <a:solidFill>
                  <a:srgbClr val="0070C0"/>
                </a:solidFill>
              </a:rPr>
              <a:t>MapReduce</a:t>
            </a:r>
            <a:r>
              <a:rPr lang="en-US" sz="1500" dirty="0" smtClean="0"/>
              <a:t> is a framework for processing huge datasets on distributable problems using a large number of computers (nodes, collectively referred to as a cluster or grid).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7450" y="4735290"/>
            <a:ext cx="8443804" cy="968829"/>
          </a:xfrm>
          <a:prstGeom prst="rect">
            <a:avLst/>
          </a:prstGeom>
        </p:spPr>
        <p:txBody>
          <a:bodyPr>
            <a:noAutofit/>
          </a:bodyPr>
          <a:lstStyle>
            <a:lvl1pPr marL="155575" indent="-15557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1pPr>
            <a:lvl2pPr marL="157163" indent="-1571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2pPr>
            <a:lvl3pPr marL="34290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Times New Roman" pitchFamily="18" charset="0"/>
              <a:buChar char="–"/>
              <a:defRPr sz="14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3pPr>
            <a:lvl4pPr marL="51435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4pPr>
            <a:lvl5pPr marL="688975" indent="-177800" algn="l" rtl="0" eaLnBrk="0" fontAlgn="base" hangingPunct="0">
              <a:spcBef>
                <a:spcPts val="300"/>
              </a:spcBef>
              <a:spcAft>
                <a:spcPts val="200"/>
              </a:spcAft>
              <a:buFont typeface="BentonSansF Book"/>
              <a:buChar char="–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1500" dirty="0" smtClean="0">
                <a:solidFill>
                  <a:srgbClr val="0070C0"/>
                </a:solidFill>
              </a:rPr>
              <a:t>"</a:t>
            </a:r>
            <a:r>
              <a:rPr lang="en-US" sz="1500" b="1" dirty="0">
                <a:solidFill>
                  <a:srgbClr val="0070C0"/>
                </a:solidFill>
              </a:rPr>
              <a:t>Reduce" step</a:t>
            </a:r>
            <a:r>
              <a:rPr lang="en-US" sz="1500" dirty="0">
                <a:solidFill>
                  <a:srgbClr val="0070C0"/>
                </a:solidFill>
              </a:rPr>
              <a:t>: </a:t>
            </a:r>
            <a:r>
              <a:rPr lang="en-US" sz="1500" dirty="0" smtClean="0"/>
              <a:t>Once the mapping is completed, the </a:t>
            </a:r>
            <a:r>
              <a:rPr lang="en-US" sz="1500" dirty="0"/>
              <a:t>master node then takes the answers to all the sub-problems and combines them </a:t>
            </a:r>
            <a:r>
              <a:rPr lang="en-US" sz="1500" dirty="0" smtClean="0"/>
              <a:t>to </a:t>
            </a:r>
            <a:r>
              <a:rPr lang="en-US" sz="1500" dirty="0"/>
              <a:t>get the </a:t>
            </a:r>
            <a:r>
              <a:rPr lang="en-US" sz="1500" dirty="0" smtClean="0"/>
              <a:t>required output </a:t>
            </a:r>
            <a:r>
              <a:rPr lang="en-US" sz="1500" dirty="0" err="1" smtClean="0"/>
              <a:t>i.e</a:t>
            </a:r>
            <a:r>
              <a:rPr lang="en-US" sz="1500" dirty="0" smtClean="0"/>
              <a:t> </a:t>
            </a:r>
            <a:r>
              <a:rPr lang="en-US" sz="1500" i="1" dirty="0" smtClean="0"/>
              <a:t>“The </a:t>
            </a:r>
            <a:r>
              <a:rPr lang="en-US" sz="1500" i="1" dirty="0"/>
              <a:t>answer to the problem it was originally trying to solve</a:t>
            </a:r>
            <a:r>
              <a:rPr lang="en-US" sz="1500" i="1" dirty="0" smtClean="0"/>
              <a:t>.”</a:t>
            </a:r>
            <a:endParaRPr lang="en-US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6019800" y="6580188"/>
            <a:ext cx="533400" cy="22860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B912F7D-EFAA-475B-8ADD-68FC8A294947}" type="slidenum">
              <a:rPr lang="en-US" sz="800" b="1" smtClean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900" b="1" smtClean="0">
              <a:solidFill>
                <a:schemeClr val="bg1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pic>
        <p:nvPicPr>
          <p:cNvPr id="5" name="Picture 1" descr="cid:image004.png@01CD7BA8.5F9625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98377" y="5680580"/>
            <a:ext cx="1345623" cy="117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1625" y="153988"/>
            <a:ext cx="82327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 kern="1200">
                <a:solidFill>
                  <a:srgbClr val="EB8024"/>
                </a:solidFill>
                <a:latin typeface="Arial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5pPr>
            <a:lvl6pPr marL="457200" algn="l" rtl="0" fontAlgn="base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6pPr>
            <a:lvl7pPr marL="914400" algn="l" rtl="0" fontAlgn="base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7pPr>
            <a:lvl8pPr marL="1371600" algn="l" rtl="0" fontAlgn="base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8pPr>
            <a:lvl9pPr marL="1828800" algn="l" rtl="0" fontAlgn="base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latin typeface="Arial" pitchFamily="34" charset="0"/>
              </a:rPr>
              <a:t>Programming Model - </a:t>
            </a:r>
            <a:r>
              <a:rPr lang="en-US" sz="2400" dirty="0" err="1" smtClean="0">
                <a:latin typeface="Arial" pitchFamily="34" charset="0"/>
              </a:rPr>
              <a:t>MapReduce</a:t>
            </a:r>
            <a:r>
              <a:rPr lang="en-US" sz="2400" dirty="0" smtClean="0">
                <a:latin typeface="Arial" pitchFamily="34" charset="0"/>
              </a:rPr>
              <a:t> In Detail…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66058" y="4642492"/>
            <a:ext cx="7905130" cy="647965"/>
          </a:xfrm>
          <a:prstGeom prst="rect">
            <a:avLst/>
          </a:prstGeom>
        </p:spPr>
        <p:txBody>
          <a:bodyPr>
            <a:noAutofit/>
          </a:bodyPr>
          <a:lstStyle>
            <a:lvl1pPr marL="155575" indent="-15557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1pPr>
            <a:lvl2pPr marL="157163" indent="-1571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2pPr>
            <a:lvl3pPr marL="34290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Times New Roman" pitchFamily="18" charset="0"/>
              <a:buChar char="–"/>
              <a:defRPr sz="14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3pPr>
            <a:lvl4pPr marL="51435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4pPr>
            <a:lvl5pPr marL="688975" indent="-177800" algn="l" rtl="0" eaLnBrk="0" fontAlgn="base" hangingPunct="0">
              <a:spcBef>
                <a:spcPts val="300"/>
              </a:spcBef>
              <a:spcAft>
                <a:spcPts val="200"/>
              </a:spcAft>
              <a:buFont typeface="BentonSansF Book"/>
              <a:buChar char="–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500" dirty="0" smtClean="0"/>
              <a:t>The frozen part of the </a:t>
            </a:r>
            <a:r>
              <a:rPr lang="en-US" sz="1500" dirty="0" err="1" smtClean="0"/>
              <a:t>MapReduce</a:t>
            </a:r>
            <a:r>
              <a:rPr lang="en-US" sz="1500" dirty="0" smtClean="0"/>
              <a:t> Framework is a large distributed sort. The hot spots, which the application defines are:</a:t>
            </a:r>
          </a:p>
          <a:p>
            <a:pPr marL="0" indent="0" algn="just">
              <a:buNone/>
            </a:pPr>
            <a:r>
              <a:rPr lang="en-US" sz="1500" dirty="0" smtClean="0"/>
              <a:t>	</a:t>
            </a:r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66059" y="5290457"/>
            <a:ext cx="6665230" cy="1088572"/>
          </a:xfrm>
          <a:prstGeom prst="rect">
            <a:avLst/>
          </a:prstGeom>
        </p:spPr>
        <p:txBody>
          <a:bodyPr numCol="3">
            <a:noAutofit/>
          </a:bodyPr>
          <a:lstStyle>
            <a:lvl1pPr marL="155575" indent="-15557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1pPr>
            <a:lvl2pPr marL="157163" indent="-1571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2pPr>
            <a:lvl3pPr marL="34290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Times New Roman" pitchFamily="18" charset="0"/>
              <a:buChar char="–"/>
              <a:defRPr sz="14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3pPr>
            <a:lvl4pPr marL="51435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4pPr>
            <a:lvl5pPr marL="688975" indent="-177800" algn="l" rtl="0" eaLnBrk="0" fontAlgn="base" hangingPunct="0">
              <a:spcBef>
                <a:spcPts val="300"/>
              </a:spcBef>
              <a:spcAft>
                <a:spcPts val="200"/>
              </a:spcAft>
              <a:buFont typeface="BentonSansF Book"/>
              <a:buChar char="–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500" dirty="0" smtClean="0"/>
              <a:t>An Input Reader</a:t>
            </a:r>
          </a:p>
          <a:p>
            <a:pPr algn="just"/>
            <a:r>
              <a:rPr lang="en-US" sz="1500" dirty="0" smtClean="0"/>
              <a:t>A Partition Function</a:t>
            </a:r>
          </a:p>
          <a:p>
            <a:pPr algn="just"/>
            <a:r>
              <a:rPr lang="en-US" sz="1500" dirty="0" smtClean="0"/>
              <a:t>A Map Function</a:t>
            </a:r>
          </a:p>
          <a:p>
            <a:r>
              <a:rPr lang="en-US" sz="1500" dirty="0" smtClean="0"/>
              <a:t>A Combiner Function</a:t>
            </a:r>
          </a:p>
          <a:p>
            <a:r>
              <a:rPr lang="en-US" sz="1500" dirty="0" smtClean="0"/>
              <a:t>A Comparison Function</a:t>
            </a:r>
          </a:p>
          <a:p>
            <a:r>
              <a:rPr lang="en-US" sz="1500" dirty="0" smtClean="0"/>
              <a:t>A Reduce Function</a:t>
            </a:r>
          </a:p>
          <a:p>
            <a:pPr marL="0" indent="0">
              <a:buNone/>
            </a:pPr>
            <a:r>
              <a:rPr lang="en-US" sz="1500" dirty="0" smtClean="0"/>
              <a:t>	</a:t>
            </a:r>
          </a:p>
        </p:txBody>
      </p:sp>
      <p:pic>
        <p:nvPicPr>
          <p:cNvPr id="3074" name="Picture 2" descr="C:\Users\bgh29309\AppData\Local\Microsoft\Windows\Temporary Internet Files\Content.Outlook\1KL7H84J\map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766763"/>
            <a:ext cx="8362950" cy="377258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5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6019800" y="6580188"/>
            <a:ext cx="533400" cy="22860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4601CC6-C6C1-4401-B979-7222DCC67C71}" type="slidenum">
              <a:rPr lang="en-US" sz="800" b="1" smtClean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z="900" b="1" smtClean="0">
              <a:solidFill>
                <a:schemeClr val="bg1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7924800" cy="2656114"/>
          </a:xfrm>
        </p:spPr>
        <p:txBody>
          <a:bodyPr/>
          <a:lstStyle/>
          <a:p>
            <a:pPr indent="0" eaLnBrk="1" hangingPunct="1">
              <a:buFont typeface="Arial" pitchFamily="34" charset="0"/>
              <a:buNone/>
            </a:pPr>
            <a:endParaRPr lang="en-GB" sz="2000" dirty="0" smtClean="0">
              <a:latin typeface="Arial" pitchFamily="34" charset="0"/>
            </a:endParaRPr>
          </a:p>
          <a:p>
            <a:pPr indent="0" eaLnBrk="1" hangingPunct="1">
              <a:buFont typeface="Arial" pitchFamily="34" charset="0"/>
              <a:buNone/>
            </a:pPr>
            <a:endParaRPr lang="en-GB" sz="2000" dirty="0" smtClean="0">
              <a:latin typeface="Arial" pitchFamily="34" charset="0"/>
            </a:endParaRPr>
          </a:p>
        </p:txBody>
      </p:sp>
      <p:pic>
        <p:nvPicPr>
          <p:cNvPr id="6" name="Picture 1" descr="cid:image004.png@01CD7BA8.5F9625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98377" y="5680580"/>
            <a:ext cx="1345623" cy="117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01626" y="153988"/>
            <a:ext cx="8080374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 kern="1200">
                <a:solidFill>
                  <a:srgbClr val="EB8024"/>
                </a:solidFill>
                <a:latin typeface="Arial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5pPr>
            <a:lvl6pPr marL="457200" algn="l" rtl="0" fontAlgn="base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6pPr>
            <a:lvl7pPr marL="914400" algn="l" rtl="0" fontAlgn="base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7pPr>
            <a:lvl8pPr marL="1371600" algn="l" rtl="0" fontAlgn="base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8pPr>
            <a:lvl9pPr marL="1828800" algn="l" rtl="0" fontAlgn="base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latin typeface="Arial" pitchFamily="34" charset="0"/>
              </a:rPr>
              <a:t>Use Case: </a:t>
            </a:r>
            <a:r>
              <a:rPr lang="en-US" dirty="0" err="1" smtClean="0">
                <a:latin typeface="Arial" pitchFamily="34" charset="0"/>
              </a:rPr>
              <a:t>MapReduce</a:t>
            </a:r>
            <a:r>
              <a:rPr lang="en-US" dirty="0" smtClean="0">
                <a:latin typeface="Arial" pitchFamily="34" charset="0"/>
              </a:rPr>
              <a:t> in the field of Biometrics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5543" y="1284515"/>
            <a:ext cx="7665645" cy="2362200"/>
          </a:xfrm>
          <a:prstGeom prst="rect">
            <a:avLst/>
          </a:prstGeom>
        </p:spPr>
        <p:txBody>
          <a:bodyPr>
            <a:noAutofit/>
          </a:bodyPr>
          <a:lstStyle>
            <a:lvl1pPr marL="155575" indent="-15557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1pPr>
            <a:lvl2pPr marL="157163" indent="-1571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2pPr>
            <a:lvl3pPr marL="34290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Times New Roman" pitchFamily="18" charset="0"/>
              <a:buChar char="–"/>
              <a:defRPr sz="14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3pPr>
            <a:lvl4pPr marL="51435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4pPr>
            <a:lvl5pPr marL="688975" indent="-177800" algn="l" rtl="0" eaLnBrk="0" fontAlgn="base" hangingPunct="0">
              <a:spcBef>
                <a:spcPts val="300"/>
              </a:spcBef>
              <a:spcAft>
                <a:spcPts val="200"/>
              </a:spcAft>
              <a:buFont typeface="BentonSansF Book"/>
              <a:buChar char="–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Biometrics</a:t>
            </a:r>
            <a:r>
              <a:rPr lang="en-US" sz="1400" dirty="0"/>
              <a:t> are automated </a:t>
            </a:r>
            <a:r>
              <a:rPr lang="en-US" sz="1400" dirty="0" smtClean="0"/>
              <a:t>methods of </a:t>
            </a:r>
            <a:r>
              <a:rPr lang="en-US" sz="1400" dirty="0"/>
              <a:t>recognizing a person based on </a:t>
            </a:r>
            <a:r>
              <a:rPr lang="en-US" sz="1400" dirty="0" smtClean="0"/>
              <a:t>a physiological </a:t>
            </a:r>
            <a:r>
              <a:rPr lang="en-US" sz="1400" dirty="0"/>
              <a:t>or behavioral characteristics</a:t>
            </a:r>
            <a:r>
              <a:rPr lang="en-US" sz="1400" dirty="0" smtClean="0"/>
              <a:t>. </a:t>
            </a:r>
          </a:p>
          <a:p>
            <a:pPr algn="just"/>
            <a:r>
              <a:rPr lang="en-US" sz="1400" dirty="0"/>
              <a:t>Over the next few years Biometric databases for the Federal Bureau of Investigations (FBI), Department of State (</a:t>
            </a:r>
            <a:r>
              <a:rPr lang="en-US" sz="1400" dirty="0" err="1"/>
              <a:t>DoS</a:t>
            </a:r>
            <a:r>
              <a:rPr lang="en-US" sz="1400" dirty="0"/>
              <a:t>), Department of Defense (</a:t>
            </a:r>
            <a:r>
              <a:rPr lang="en-US" sz="1400" dirty="0" err="1"/>
              <a:t>DoD</a:t>
            </a:r>
            <a:r>
              <a:rPr lang="en-US" sz="1400" dirty="0"/>
              <a:t>) and the Department of Homeland Security (DHS) are expected to grow to accommodate hundreds of millions, if not billions, of identities. As these biometric systems grow, distributed computing platforms such </a:t>
            </a:r>
            <a:r>
              <a:rPr lang="en-US" sz="1400" dirty="0"/>
              <a:t>as </a:t>
            </a:r>
            <a:r>
              <a:rPr lang="en-US" sz="1400" dirty="0" err="1"/>
              <a:t>MapReduce</a:t>
            </a:r>
            <a:r>
              <a:rPr lang="en-US" sz="1400" dirty="0"/>
              <a:t> </a:t>
            </a:r>
            <a:r>
              <a:rPr lang="en-US" sz="1400" dirty="0"/>
              <a:t>may be a feasible solution to this potential problem</a:t>
            </a:r>
            <a:r>
              <a:rPr lang="en-US" sz="1400" dirty="0" smtClean="0"/>
              <a:t>.</a:t>
            </a:r>
          </a:p>
          <a:p>
            <a:pPr algn="just"/>
            <a:r>
              <a:rPr lang="en-US" sz="1400" dirty="0" smtClean="0"/>
              <a:t>Using our framework we implemented image search using Histogram algorithm with significant performance compared to traditional sequential search.</a:t>
            </a:r>
            <a:endParaRPr lang="en-US" sz="1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943" y="3827969"/>
            <a:ext cx="2808514" cy="2028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Chart 1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65" y="3827968"/>
            <a:ext cx="2905435" cy="2028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59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4" y="1295401"/>
            <a:ext cx="8602889" cy="497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4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6019800" y="6580188"/>
            <a:ext cx="533400" cy="22860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4601CC6-C6C1-4401-B979-7222DCC67C71}" type="slidenum">
              <a:rPr lang="en-US" sz="800" b="1" smtClean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900" b="1" smtClean="0">
              <a:solidFill>
                <a:schemeClr val="bg1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7924800" cy="5410200"/>
          </a:xfrm>
        </p:spPr>
        <p:txBody>
          <a:bodyPr/>
          <a:lstStyle/>
          <a:p>
            <a:pPr indent="0" eaLnBrk="1" hangingPunct="1">
              <a:buFont typeface="Arial" pitchFamily="34" charset="0"/>
              <a:buNone/>
            </a:pPr>
            <a:endParaRPr lang="en-GB" sz="2000" dirty="0" smtClean="0">
              <a:latin typeface="Arial" pitchFamily="34" charset="0"/>
            </a:endParaRPr>
          </a:p>
          <a:p>
            <a:pPr indent="0" eaLnBrk="1" hangingPunct="1">
              <a:buFont typeface="Arial" pitchFamily="34" charset="0"/>
              <a:buNone/>
            </a:pPr>
            <a:endParaRPr lang="en-GB" sz="2000" dirty="0" smtClean="0">
              <a:latin typeface="Arial" pitchFamily="34" charset="0"/>
            </a:endParaRPr>
          </a:p>
        </p:txBody>
      </p:sp>
      <p:pic>
        <p:nvPicPr>
          <p:cNvPr id="6" name="Picture 1" descr="cid:image004.png@01CD7BA8.5F9625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98377" y="5680580"/>
            <a:ext cx="1345623" cy="117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01625" y="153988"/>
            <a:ext cx="868997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 kern="1200">
                <a:solidFill>
                  <a:srgbClr val="EB8024"/>
                </a:solidFill>
                <a:latin typeface="Arial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5pPr>
            <a:lvl6pPr marL="457200" algn="l" rtl="0" fontAlgn="base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6pPr>
            <a:lvl7pPr marL="914400" algn="l" rtl="0" fontAlgn="base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7pPr>
            <a:lvl8pPr marL="1371600" algn="l" rtl="0" fontAlgn="base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8pPr>
            <a:lvl9pPr marL="1828800" algn="l" rtl="0" fontAlgn="base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latin typeface="Arial" pitchFamily="34" charset="0"/>
              </a:rPr>
              <a:t>Use Case: </a:t>
            </a:r>
            <a:r>
              <a:rPr lang="en-US" dirty="0" err="1" smtClean="0">
                <a:latin typeface="Arial" pitchFamily="34" charset="0"/>
              </a:rPr>
              <a:t>MapReduce</a:t>
            </a:r>
            <a:r>
              <a:rPr lang="en-US" dirty="0" smtClean="0">
                <a:latin typeface="Arial" pitchFamily="34" charset="0"/>
              </a:rPr>
              <a:t> for Network coverage optimization using </a:t>
            </a:r>
            <a:r>
              <a:rPr lang="en-US" dirty="0" err="1" smtClean="0">
                <a:latin typeface="Arial" pitchFamily="34" charset="0"/>
              </a:rPr>
              <a:t>Kmeans</a:t>
            </a:r>
            <a:r>
              <a:rPr lang="en-US" dirty="0" smtClean="0">
                <a:latin typeface="Arial" pitchFamily="34" charset="0"/>
              </a:rPr>
              <a:t> clustering</a:t>
            </a: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88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2832534" y="4184073"/>
            <a:ext cx="5313940" cy="1089895"/>
          </a:xfrm>
          <a:prstGeom prst="roundRect">
            <a:avLst/>
          </a:prstGeom>
          <a:solidFill>
            <a:schemeClr val="tx2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Cluster Machines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364182" y="2299853"/>
            <a:ext cx="2718519" cy="1052947"/>
          </a:xfrm>
          <a:prstGeom prst="roundRect">
            <a:avLst/>
          </a:prstGeom>
          <a:solidFill>
            <a:schemeClr val="tx2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Master Node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 </a:t>
            </a:r>
            <a:fld id="{DFD13FA5-4B49-432C-9824-0841AD962EA1}" type="slidenum">
              <a:rPr lang="en-US" b="1" smtClean="0">
                <a:latin typeface="Arial" pitchFamily="34" charset="0"/>
                <a:cs typeface="Arial" pitchFamily="34" charset="0"/>
              </a:rPr>
              <a:pPr>
                <a:defRPr/>
              </a:pPr>
              <a:t>8</a:t>
            </a:fld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729" y="214209"/>
            <a:ext cx="8351259" cy="57916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400"/>
              </a:lnSpc>
            </a:pPr>
            <a:r>
              <a:rPr lang="en-US" sz="3400" b="1" dirty="0" smtClean="0">
                <a:solidFill>
                  <a:srgbClr val="EB8024"/>
                </a:solidFill>
                <a:ea typeface="+mj-ea"/>
                <a:cs typeface="+mj-cs"/>
              </a:rPr>
              <a:t>Architecture used for Map-Reduce for KPI analytics </a:t>
            </a:r>
            <a:endParaRPr lang="en-US" sz="3400" b="1" dirty="0">
              <a:solidFill>
                <a:srgbClr val="EB8024"/>
              </a:solidFill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4727" y="1699491"/>
            <a:ext cx="1311564" cy="60036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Network </a:t>
            </a:r>
          </a:p>
          <a:p>
            <a:pPr algn="ctr"/>
            <a:r>
              <a:rPr lang="en-US" sz="9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Elements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4727" y="2752438"/>
            <a:ext cx="1311564" cy="60036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Network </a:t>
            </a:r>
          </a:p>
          <a:p>
            <a:pPr algn="ctr"/>
            <a:r>
              <a:rPr lang="en-US" sz="9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Elements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4727" y="3943927"/>
            <a:ext cx="1311564" cy="60036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Network </a:t>
            </a:r>
          </a:p>
          <a:p>
            <a:pPr algn="ctr"/>
            <a:r>
              <a:rPr lang="en-US" sz="9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Elements</a:t>
            </a:r>
          </a:p>
        </p:txBody>
      </p:sp>
      <p:sp>
        <p:nvSpPr>
          <p:cNvPr id="10" name="Flowchart: Multidocument 9"/>
          <p:cNvSpPr/>
          <p:nvPr/>
        </p:nvSpPr>
        <p:spPr>
          <a:xfrm>
            <a:off x="2041235" y="2927927"/>
            <a:ext cx="1560945" cy="600364"/>
          </a:xfrm>
          <a:prstGeom prst="flowChartMultidocumen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Call Record </a:t>
            </a:r>
          </a:p>
          <a:p>
            <a:pPr algn="ctr"/>
            <a:r>
              <a:rPr lang="en-US" sz="9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Stats Files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31127" y="4710544"/>
            <a:ext cx="942109" cy="406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MR Node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38084" y="4710544"/>
            <a:ext cx="942109" cy="406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MR Node</a:t>
            </a:r>
          </a:p>
          <a:p>
            <a:pPr algn="ctr"/>
            <a:endParaRPr lang="en-US" sz="9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784993" y="4710544"/>
            <a:ext cx="942109" cy="406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MR Node</a:t>
            </a:r>
          </a:p>
          <a:p>
            <a:pPr algn="ctr"/>
            <a:endParaRPr lang="en-US" sz="9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51963" y="4710544"/>
            <a:ext cx="942109" cy="406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MR Node</a:t>
            </a:r>
          </a:p>
          <a:p>
            <a:pPr algn="ctr"/>
            <a:endParaRPr lang="en-US" sz="9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698047" y="2605800"/>
            <a:ext cx="2042825" cy="406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Task Balancer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31127" y="4544290"/>
            <a:ext cx="942109" cy="1662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TaskTracker</a:t>
            </a:r>
            <a:endParaRPr lang="en-US" sz="9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38084" y="4544290"/>
            <a:ext cx="942109" cy="1662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TaskTracker</a:t>
            </a:r>
            <a:endParaRPr lang="en-US" sz="9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84992" y="4544290"/>
            <a:ext cx="942109" cy="1662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TaskTracker</a:t>
            </a:r>
            <a:endParaRPr lang="en-US" sz="9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82701" y="4544290"/>
            <a:ext cx="942109" cy="1662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TaskTracker</a:t>
            </a:r>
            <a:endParaRPr lang="en-US" sz="9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Can 24"/>
          <p:cNvSpPr/>
          <p:nvPr/>
        </p:nvSpPr>
        <p:spPr>
          <a:xfrm>
            <a:off x="8146474" y="2549238"/>
            <a:ext cx="886690" cy="979053"/>
          </a:xfrm>
          <a:prstGeom prst="ca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Data Store</a:t>
            </a:r>
          </a:p>
          <a:p>
            <a:pPr algn="ctr"/>
            <a:endParaRPr lang="en-US" sz="9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hape 26"/>
          <p:cNvCxnSpPr>
            <a:stCxn id="18" idx="3"/>
            <a:endCxn id="25" idx="3"/>
          </p:cNvCxnSpPr>
          <p:nvPr/>
        </p:nvCxnSpPr>
        <p:spPr>
          <a:xfrm flipV="1">
            <a:off x="8146474" y="3528291"/>
            <a:ext cx="443345" cy="1200730"/>
          </a:xfrm>
          <a:prstGeom prst="bentConnector2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10" idx="3"/>
            <a:endCxn id="18" idx="1"/>
          </p:cNvCxnSpPr>
          <p:nvPr/>
        </p:nvCxnSpPr>
        <p:spPr>
          <a:xfrm flipH="1">
            <a:off x="2832534" y="3228109"/>
            <a:ext cx="769646" cy="1500912"/>
          </a:xfrm>
          <a:prstGeom prst="bentConnector5">
            <a:avLst>
              <a:gd name="adj1" fmla="val -29702"/>
              <a:gd name="adj2" fmla="val 41846"/>
              <a:gd name="adj3" fmla="val 129702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0" idx="2"/>
            <a:endCxn id="18" idx="0"/>
          </p:cNvCxnSpPr>
          <p:nvPr/>
        </p:nvCxnSpPr>
        <p:spPr>
          <a:xfrm rot="5400000">
            <a:off x="5190837" y="3651467"/>
            <a:ext cx="831273" cy="23393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3"/>
            <a:endCxn id="10" idx="1"/>
          </p:cNvCxnSpPr>
          <p:nvPr/>
        </p:nvCxnSpPr>
        <p:spPr>
          <a:xfrm>
            <a:off x="1496291" y="1999673"/>
            <a:ext cx="544944" cy="122843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3"/>
            <a:endCxn id="10" idx="1"/>
          </p:cNvCxnSpPr>
          <p:nvPr/>
        </p:nvCxnSpPr>
        <p:spPr>
          <a:xfrm>
            <a:off x="1496291" y="3052620"/>
            <a:ext cx="544944" cy="17548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9" idx="3"/>
            <a:endCxn id="10" idx="1"/>
          </p:cNvCxnSpPr>
          <p:nvPr/>
        </p:nvCxnSpPr>
        <p:spPr>
          <a:xfrm flipV="1">
            <a:off x="1496291" y="3228109"/>
            <a:ext cx="544944" cy="101600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158838" y="3740727"/>
            <a:ext cx="914398" cy="20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Raw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777018" y="3740727"/>
            <a:ext cx="1256146" cy="30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Aggregated</a:t>
            </a:r>
          </a:p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KPI Data</a:t>
            </a:r>
          </a:p>
        </p:txBody>
      </p:sp>
      <p:graphicFrame>
        <p:nvGraphicFramePr>
          <p:cNvPr id="44" name="Chart 43"/>
          <p:cNvGraphicFramePr/>
          <p:nvPr/>
        </p:nvGraphicFramePr>
        <p:xfrm>
          <a:off x="7466008" y="914400"/>
          <a:ext cx="1117603" cy="969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6" name="Elbow Connector 45"/>
          <p:cNvCxnSpPr>
            <a:stCxn id="25" idx="1"/>
          </p:cNvCxnSpPr>
          <p:nvPr/>
        </p:nvCxnSpPr>
        <p:spPr>
          <a:xfrm rot="16200000" flipV="1">
            <a:off x="7943274" y="1902692"/>
            <a:ext cx="849747" cy="44334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898341" y="1884217"/>
            <a:ext cx="1793075" cy="20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KPI Reports &amp; Analytics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47855" y="3537527"/>
            <a:ext cx="914398" cy="20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97154" y="5415705"/>
            <a:ext cx="4414982" cy="10265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lvl="1" indent="-117475">
              <a:buFont typeface="Arial" pitchFamily="34" charset="0"/>
              <a:buChar char="•"/>
            </a:pPr>
            <a:r>
              <a:rPr lang="en-US" sz="1000" b="1" dirty="0" smtClean="0">
                <a:latin typeface="Arial" pitchFamily="34" charset="0"/>
                <a:cs typeface="Arial" pitchFamily="34" charset="0"/>
              </a:rPr>
              <a:t> Distributed, Horizontally Scalable</a:t>
            </a:r>
          </a:p>
          <a:p>
            <a:pPr marL="117475" lvl="1" indent="-117475">
              <a:buFont typeface="Arial" pitchFamily="34" charset="0"/>
              <a:buChar char="•"/>
            </a:pPr>
            <a:r>
              <a:rPr lang="en-US" sz="1000" b="1" dirty="0" smtClean="0">
                <a:latin typeface="Arial" pitchFamily="34" charset="0"/>
                <a:cs typeface="Arial" pitchFamily="34" charset="0"/>
              </a:rPr>
              <a:t> Larger Network/More Call volume – More MR Nodes to scale out.</a:t>
            </a:r>
          </a:p>
          <a:p>
            <a:pPr marL="117475" lvl="1" indent="-117475">
              <a:buFont typeface="Arial" pitchFamily="34" charset="0"/>
              <a:buChar char="•"/>
            </a:pPr>
            <a:r>
              <a:rPr lang="en-US" sz="1000" b="1" dirty="0" smtClean="0">
                <a:latin typeface="Arial" pitchFamily="34" charset="0"/>
                <a:cs typeface="Arial" pitchFamily="34" charset="0"/>
              </a:rPr>
              <a:t>Seamless deployments for increased subscriber base</a:t>
            </a:r>
          </a:p>
          <a:p>
            <a:pPr>
              <a:buFont typeface="Arial" pitchFamily="34" charset="0"/>
              <a:buChar char="•"/>
            </a:pPr>
            <a:endParaRPr lang="en-US" sz="10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8" name="Picture 1" descr="cid:image004.png@01CD7BA8.5F9625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98377" y="5680580"/>
            <a:ext cx="1345623" cy="117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6019800" y="6580188"/>
            <a:ext cx="533400" cy="22860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4601CC6-C6C1-4401-B979-7222DCC67C71}" type="slidenum">
              <a:rPr lang="en-US" sz="800" b="1" smtClean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900" b="1" smtClean="0">
              <a:solidFill>
                <a:schemeClr val="bg1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7924800" cy="5410200"/>
          </a:xfrm>
        </p:spPr>
        <p:txBody>
          <a:bodyPr/>
          <a:lstStyle/>
          <a:p>
            <a:pPr indent="0" eaLnBrk="1" hangingPunct="1">
              <a:buFont typeface="Arial" pitchFamily="34" charset="0"/>
              <a:buNone/>
            </a:pPr>
            <a:endParaRPr lang="en-GB" sz="2000" dirty="0" smtClean="0">
              <a:latin typeface="Arial" pitchFamily="34" charset="0"/>
            </a:endParaRPr>
          </a:p>
          <a:p>
            <a:pPr indent="0" eaLnBrk="1" hangingPunct="1">
              <a:buFont typeface="Arial" pitchFamily="34" charset="0"/>
              <a:buNone/>
            </a:pPr>
            <a:endParaRPr lang="en-GB" sz="2000" dirty="0" smtClean="0">
              <a:latin typeface="Arial" pitchFamily="34" charset="0"/>
            </a:endParaRPr>
          </a:p>
        </p:txBody>
      </p:sp>
      <p:pic>
        <p:nvPicPr>
          <p:cNvPr id="6" name="Picture 1" descr="cid:image004.png@01CD7BA8.5F9625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98377" y="5680580"/>
            <a:ext cx="1345623" cy="117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01625" y="153988"/>
            <a:ext cx="82327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 kern="1200">
                <a:solidFill>
                  <a:srgbClr val="EB8024"/>
                </a:solidFill>
                <a:latin typeface="Arial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5pPr>
            <a:lvl6pPr marL="457200" algn="l" rtl="0" fontAlgn="base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6pPr>
            <a:lvl7pPr marL="914400" algn="l" rtl="0" fontAlgn="base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7pPr>
            <a:lvl8pPr marL="1371600" algn="l" rtl="0" fontAlgn="base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8pPr>
            <a:lvl9pPr marL="1828800" algn="l" rtl="0" fontAlgn="base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B8024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latin typeface="Arial" pitchFamily="34" charset="0"/>
              </a:rPr>
              <a:t>Conclusion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1625" y="1077685"/>
            <a:ext cx="8385175" cy="4851775"/>
          </a:xfrm>
          <a:prstGeom prst="rect">
            <a:avLst/>
          </a:prstGeom>
        </p:spPr>
        <p:txBody>
          <a:bodyPr>
            <a:noAutofit/>
          </a:bodyPr>
          <a:lstStyle>
            <a:lvl1pPr marL="155575" indent="-15557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1pPr>
            <a:lvl2pPr marL="157163" indent="-1571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buChar char="•"/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2pPr>
            <a:lvl3pPr marL="34290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Times New Roman" pitchFamily="18" charset="0"/>
              <a:buChar char="–"/>
              <a:defRPr sz="14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3pPr>
            <a:lvl4pPr marL="514350" indent="-1714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4pPr>
            <a:lvl5pPr marL="688975" indent="-177800" algn="l" rtl="0" eaLnBrk="0" fontAlgn="base" hangingPunct="0">
              <a:spcBef>
                <a:spcPts val="300"/>
              </a:spcBef>
              <a:spcAft>
                <a:spcPts val="200"/>
              </a:spcAft>
              <a:buFont typeface="BentonSansF Book"/>
              <a:buChar char="–"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err="1" smtClean="0"/>
              <a:t>MapReduce</a:t>
            </a:r>
            <a:r>
              <a:rPr lang="en-US" sz="2000" dirty="0" smtClean="0"/>
              <a:t> provides a programming model that abstracts the problem from disk reads and writes, transforming into a computation over sets of keys and values. </a:t>
            </a:r>
          </a:p>
          <a:p>
            <a:pPr algn="just"/>
            <a:r>
              <a:rPr lang="en-US" sz="2000" dirty="0" smtClean="0"/>
              <a:t> It optimizes bandwidth of the network as the data is localized.</a:t>
            </a:r>
          </a:p>
          <a:p>
            <a:pPr algn="just"/>
            <a:r>
              <a:rPr lang="en-US" sz="2000" dirty="0" smtClean="0"/>
              <a:t> The run-time system takes care of the details of partitioning the input data, scheduling the program's execution across a set of machines, handling machine failures, and managing the required inter-machine communication.</a:t>
            </a:r>
          </a:p>
          <a:p>
            <a:pPr algn="just"/>
            <a:r>
              <a:rPr lang="en-US" sz="2000" dirty="0" smtClean="0"/>
              <a:t>The model is easy to use, even for programmers without experience with parallel and distributed systems, since it hides the details of parallelization, fault-tolerance, locality optimization, and load balancing. 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088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icentGroup_Template_arial">
  <a:themeElements>
    <a:clrScheme name="Aricent_2011">
      <a:dk1>
        <a:srgbClr val="000000"/>
      </a:dk1>
      <a:lt1>
        <a:srgbClr val="FFFFFF"/>
      </a:lt1>
      <a:dk2>
        <a:srgbClr val="44697D"/>
      </a:dk2>
      <a:lt2>
        <a:srgbClr val="92A2BD"/>
      </a:lt2>
      <a:accent1>
        <a:srgbClr val="C4212C"/>
      </a:accent1>
      <a:accent2>
        <a:srgbClr val="685F57"/>
      </a:accent2>
      <a:accent3>
        <a:srgbClr val="AFA9A6"/>
      </a:accent3>
      <a:accent4>
        <a:srgbClr val="C7C2BA"/>
      </a:accent4>
      <a:accent5>
        <a:srgbClr val="FCB720"/>
      </a:accent5>
      <a:accent6>
        <a:srgbClr val="EB8024"/>
      </a:accent6>
      <a:hlink>
        <a:srgbClr val="A1C6CF"/>
      </a:hlink>
      <a:folHlink>
        <a:srgbClr val="800080"/>
      </a:folHlink>
    </a:clrScheme>
    <a:fontScheme name="Aricent">
      <a:majorFont>
        <a:latin typeface="BentonSansF Book"/>
        <a:ea typeface=""/>
        <a:cs typeface=""/>
      </a:majorFont>
      <a:minorFont>
        <a:latin typeface="BentonSansF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ctr">
          <a:defRPr sz="1000" b="1" dirty="0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83311DE4F21D43A67138E9AD153A3F" ma:contentTypeVersion="0" ma:contentTypeDescription="Create a new document." ma:contentTypeScope="" ma:versionID="38a390483ee6ed127f11561c197b4b9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F70182C-3389-4948-8301-65DEA961BA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10EFEB-6FE5-4D40-9D04-FB8D3950D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74EC497-8C73-4F48-A189-97D815A7713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AricentGroup_Template_arial</Template>
  <TotalTime>1833</TotalTime>
  <Words>772</Words>
  <Application>Microsoft Office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AricentGroup_Template_arial</vt:lpstr>
      <vt:lpstr> MapReduce Framework for Business Analytics  &lt;Hariharan Venugopal, Nikhita Bahuguna, Bekkem Praveen Kumar Reddy &gt;</vt:lpstr>
      <vt:lpstr>Introduction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in sentence case, Arial 40pt</dc:title>
  <dc:creator>GUR15668</dc:creator>
  <cp:lastModifiedBy>Hari Haran Venugopal</cp:lastModifiedBy>
  <cp:revision>90</cp:revision>
  <dcterms:created xsi:type="dcterms:W3CDTF">2011-05-18T03:56:22Z</dcterms:created>
  <dcterms:modified xsi:type="dcterms:W3CDTF">2012-09-12T15:10:19Z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0x010100A883311DE4F21D43A67138E9AD153A3F</vt:lpwstr>
  </property>
  <property fmtid="{D5CDD505-2E9C-101B-9397-08002B2CF9AE}" pid="3" name="_NewReviewCycle">
    <vt:lpwstr/>
  </property>
  <property fmtid="{D5CDD505-2E9C-101B-9397-08002B2CF9AE}" pid="4" name="_AdHocReviewCycleID">
    <vt:i4>-1260597174</vt:i4>
  </property>
  <property fmtid="{D5CDD505-2E9C-101B-9397-08002B2CF9AE}" pid="5" name="_EmailSubject">
    <vt:lpwstr>MapReduce presentation for TekBANG</vt:lpwstr>
  </property>
  <property fmtid="{D5CDD505-2E9C-101B-9397-08002B2CF9AE}" pid="6" name="_AuthorEmail">
    <vt:lpwstr>Nikhita.Bahuguna@aricent.com</vt:lpwstr>
  </property>
  <property fmtid="{D5CDD505-2E9C-101B-9397-08002B2CF9AE}" pid="7" name="_AuthorEmailDisplayName">
    <vt:lpwstr>Nikhita Bahuguna</vt:lpwstr>
  </property>
</Properties>
</file>