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4"/>
  </p:sldMasterIdLst>
  <p:notesMasterIdLst>
    <p:notesMasterId r:id="rId20"/>
  </p:notesMasterIdLst>
  <p:sldIdLst>
    <p:sldId id="283" r:id="rId5"/>
    <p:sldId id="284" r:id="rId6"/>
    <p:sldId id="285" r:id="rId7"/>
    <p:sldId id="286" r:id="rId8"/>
    <p:sldId id="287" r:id="rId9"/>
    <p:sldId id="288" r:id="rId10"/>
    <p:sldId id="289" r:id="rId11"/>
    <p:sldId id="290" r:id="rId12"/>
    <p:sldId id="291" r:id="rId13"/>
    <p:sldId id="292" r:id="rId14"/>
    <p:sldId id="293" r:id="rId15"/>
    <p:sldId id="294" r:id="rId16"/>
    <p:sldId id="296" r:id="rId17"/>
    <p:sldId id="295" r:id="rId18"/>
    <p:sldId id="297" r:id="rId19"/>
  </p:sldIdLst>
  <p:sldSz cx="24377650" cy="136842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A24E"/>
    <a:srgbClr val="46B586"/>
    <a:srgbClr val="24485E"/>
    <a:srgbClr val="3D4D5E"/>
    <a:srgbClr val="BD9D43"/>
    <a:srgbClr val="FF9900"/>
    <a:srgbClr val="3A3A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30" d="100"/>
          <a:sy n="30" d="100"/>
        </p:scale>
        <p:origin x="912"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A2DF2D-8BD5-42D4-BBCB-71540CC52CCA}" type="datetimeFigureOut">
              <a:rPr lang="en-IN" smtClean="0"/>
              <a:t>24-02-2023</a:t>
            </a:fld>
            <a:endParaRPr lang="en-IN"/>
          </a:p>
        </p:txBody>
      </p:sp>
      <p:sp>
        <p:nvSpPr>
          <p:cNvPr id="4" name="Slide Image Placeholder 3"/>
          <p:cNvSpPr>
            <a:spLocks noGrp="1" noRot="1" noChangeAspect="1"/>
          </p:cNvSpPr>
          <p:nvPr>
            <p:ph type="sldImg" idx="2"/>
          </p:nvPr>
        </p:nvSpPr>
        <p:spPr>
          <a:xfrm>
            <a:off x="681038" y="1143000"/>
            <a:ext cx="549592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6F983B-DB0E-46D6-8356-E546599E7396}" type="slidenum">
              <a:rPr lang="en-IN" smtClean="0"/>
              <a:t>‹#›</a:t>
            </a:fld>
            <a:endParaRPr lang="en-IN"/>
          </a:p>
        </p:txBody>
      </p:sp>
    </p:spTree>
    <p:extLst>
      <p:ext uri="{BB962C8B-B14F-4D97-AF65-F5344CB8AC3E}">
        <p14:creationId xmlns:p14="http://schemas.microsoft.com/office/powerpoint/2010/main" val="2302347197"/>
      </p:ext>
    </p:extLst>
  </p:cSld>
  <p:clrMap bg1="lt1" tx1="dk1" bg2="lt2" tx2="dk2" accent1="accent1" accent2="accent2" accent3="accent3" accent4="accent4" accent5="accent5" accent6="accent6" hlink="hlink" folHlink="folHlink"/>
  <p:notesStyle>
    <a:lvl1pPr marL="0" algn="l" defTabSz="1826971" rtl="0" eaLnBrk="1" latinLnBrk="0" hangingPunct="1">
      <a:defRPr sz="2398" kern="1200">
        <a:solidFill>
          <a:schemeClr val="tx1"/>
        </a:solidFill>
        <a:latin typeface="+mn-lt"/>
        <a:ea typeface="+mn-ea"/>
        <a:cs typeface="+mn-cs"/>
      </a:defRPr>
    </a:lvl1pPr>
    <a:lvl2pPr marL="913486" algn="l" defTabSz="1826971" rtl="0" eaLnBrk="1" latinLnBrk="0" hangingPunct="1">
      <a:defRPr sz="2398" kern="1200">
        <a:solidFill>
          <a:schemeClr val="tx1"/>
        </a:solidFill>
        <a:latin typeface="+mn-lt"/>
        <a:ea typeface="+mn-ea"/>
        <a:cs typeface="+mn-cs"/>
      </a:defRPr>
    </a:lvl2pPr>
    <a:lvl3pPr marL="1826971" algn="l" defTabSz="1826971" rtl="0" eaLnBrk="1" latinLnBrk="0" hangingPunct="1">
      <a:defRPr sz="2398" kern="1200">
        <a:solidFill>
          <a:schemeClr val="tx1"/>
        </a:solidFill>
        <a:latin typeface="+mn-lt"/>
        <a:ea typeface="+mn-ea"/>
        <a:cs typeface="+mn-cs"/>
      </a:defRPr>
    </a:lvl3pPr>
    <a:lvl4pPr marL="2740457" algn="l" defTabSz="1826971" rtl="0" eaLnBrk="1" latinLnBrk="0" hangingPunct="1">
      <a:defRPr sz="2398" kern="1200">
        <a:solidFill>
          <a:schemeClr val="tx1"/>
        </a:solidFill>
        <a:latin typeface="+mn-lt"/>
        <a:ea typeface="+mn-ea"/>
        <a:cs typeface="+mn-cs"/>
      </a:defRPr>
    </a:lvl4pPr>
    <a:lvl5pPr marL="3653942" algn="l" defTabSz="1826971" rtl="0" eaLnBrk="1" latinLnBrk="0" hangingPunct="1">
      <a:defRPr sz="2398" kern="1200">
        <a:solidFill>
          <a:schemeClr val="tx1"/>
        </a:solidFill>
        <a:latin typeface="+mn-lt"/>
        <a:ea typeface="+mn-ea"/>
        <a:cs typeface="+mn-cs"/>
      </a:defRPr>
    </a:lvl5pPr>
    <a:lvl6pPr marL="4567428" algn="l" defTabSz="1826971" rtl="0" eaLnBrk="1" latinLnBrk="0" hangingPunct="1">
      <a:defRPr sz="2398" kern="1200">
        <a:solidFill>
          <a:schemeClr val="tx1"/>
        </a:solidFill>
        <a:latin typeface="+mn-lt"/>
        <a:ea typeface="+mn-ea"/>
        <a:cs typeface="+mn-cs"/>
      </a:defRPr>
    </a:lvl6pPr>
    <a:lvl7pPr marL="5480914" algn="l" defTabSz="1826971" rtl="0" eaLnBrk="1" latinLnBrk="0" hangingPunct="1">
      <a:defRPr sz="2398" kern="1200">
        <a:solidFill>
          <a:schemeClr val="tx1"/>
        </a:solidFill>
        <a:latin typeface="+mn-lt"/>
        <a:ea typeface="+mn-ea"/>
        <a:cs typeface="+mn-cs"/>
      </a:defRPr>
    </a:lvl7pPr>
    <a:lvl8pPr marL="6394399" algn="l" defTabSz="1826971" rtl="0" eaLnBrk="1" latinLnBrk="0" hangingPunct="1">
      <a:defRPr sz="2398" kern="1200">
        <a:solidFill>
          <a:schemeClr val="tx1"/>
        </a:solidFill>
        <a:latin typeface="+mn-lt"/>
        <a:ea typeface="+mn-ea"/>
        <a:cs typeface="+mn-cs"/>
      </a:defRPr>
    </a:lvl8pPr>
    <a:lvl9pPr marL="7307885" algn="l" defTabSz="1826971" rtl="0" eaLnBrk="1" latinLnBrk="0" hangingPunct="1">
      <a:defRPr sz="239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7206" y="2239530"/>
            <a:ext cx="18283238" cy="4764146"/>
          </a:xfrm>
        </p:spPr>
        <p:txBody>
          <a:bodyPr anchor="b"/>
          <a:lstStyle>
            <a:lvl1pPr algn="ctr">
              <a:defRPr sz="11972"/>
            </a:lvl1pPr>
          </a:lstStyle>
          <a:p>
            <a:r>
              <a:rPr lang="en-US"/>
              <a:t>Click to edit Master title style</a:t>
            </a:r>
            <a:endParaRPr lang="en-US" dirty="0"/>
          </a:p>
        </p:txBody>
      </p:sp>
      <p:sp>
        <p:nvSpPr>
          <p:cNvPr id="3" name="Subtitle 2"/>
          <p:cNvSpPr>
            <a:spLocks noGrp="1"/>
          </p:cNvSpPr>
          <p:nvPr>
            <p:ph type="subTitle" idx="1"/>
          </p:nvPr>
        </p:nvSpPr>
        <p:spPr>
          <a:xfrm>
            <a:off x="3047206" y="7187400"/>
            <a:ext cx="18283238" cy="3303858"/>
          </a:xfrm>
        </p:spPr>
        <p:txBody>
          <a:bodyPr/>
          <a:lstStyle>
            <a:lvl1pPr marL="0" indent="0" algn="ctr">
              <a:buNone/>
              <a:defRPr sz="4789"/>
            </a:lvl1pPr>
            <a:lvl2pPr marL="912297" indent="0" algn="ctr">
              <a:buNone/>
              <a:defRPr sz="3991"/>
            </a:lvl2pPr>
            <a:lvl3pPr marL="1824594" indent="0" algn="ctr">
              <a:buNone/>
              <a:defRPr sz="3592"/>
            </a:lvl3pPr>
            <a:lvl4pPr marL="2736891" indent="0" algn="ctr">
              <a:buNone/>
              <a:defRPr sz="3193"/>
            </a:lvl4pPr>
            <a:lvl5pPr marL="3649188" indent="0" algn="ctr">
              <a:buNone/>
              <a:defRPr sz="3193"/>
            </a:lvl5pPr>
            <a:lvl6pPr marL="4561484" indent="0" algn="ctr">
              <a:buNone/>
              <a:defRPr sz="3193"/>
            </a:lvl6pPr>
            <a:lvl7pPr marL="5473781" indent="0" algn="ctr">
              <a:buNone/>
              <a:defRPr sz="3193"/>
            </a:lvl7pPr>
            <a:lvl8pPr marL="6386078" indent="0" algn="ctr">
              <a:buNone/>
              <a:defRPr sz="3193"/>
            </a:lvl8pPr>
            <a:lvl9pPr marL="7298375" indent="0" algn="ctr">
              <a:buNone/>
              <a:defRPr sz="3193"/>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Diggibyte Technologies  |   www.Diggibyte.com</a:t>
            </a:r>
            <a:endParaRPr lang="en-IN" dirty="0"/>
          </a:p>
        </p:txBody>
      </p:sp>
      <p:sp>
        <p:nvSpPr>
          <p:cNvPr id="6" name="Slide Number Placeholder 5"/>
          <p:cNvSpPr>
            <a:spLocks noGrp="1"/>
          </p:cNvSpPr>
          <p:nvPr>
            <p:ph type="sldNum" sz="quarter" idx="12"/>
          </p:nvPr>
        </p:nvSpPr>
        <p:spPr>
          <a:xfrm>
            <a:off x="23260050" y="12955689"/>
            <a:ext cx="685800" cy="728560"/>
          </a:xfrm>
          <a:prstGeom prst="rect">
            <a:avLst/>
          </a:prstGeom>
        </p:spPr>
        <p:txBody>
          <a:body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4071941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fr-FR" dirty="0"/>
              <a:t>Diggibyte Technologies  |   www.Diggibyte.com</a:t>
            </a:r>
            <a:endParaRPr lang="en-IN" dirty="0"/>
          </a:p>
        </p:txBody>
      </p:sp>
      <p:sp>
        <p:nvSpPr>
          <p:cNvPr id="7" name="Slide Number Placeholder 5">
            <a:extLst>
              <a:ext uri="{FF2B5EF4-FFF2-40B4-BE49-F238E27FC236}">
                <a16:creationId xmlns:a16="http://schemas.microsoft.com/office/drawing/2014/main" id="{D1C1D5DF-A5F6-4918-851F-658B1396D6B1}"/>
              </a:ext>
            </a:extLst>
          </p:cNvPr>
          <p:cNvSpPr>
            <a:spLocks noGrp="1"/>
          </p:cNvSpPr>
          <p:nvPr>
            <p:ph type="sldNum" sz="quarter" idx="4"/>
          </p:nvPr>
        </p:nvSpPr>
        <p:spPr>
          <a:xfrm>
            <a:off x="23241000" y="12938653"/>
            <a:ext cx="685800" cy="728560"/>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214544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5256" y="728560"/>
            <a:ext cx="5256431" cy="1159676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5963" y="728560"/>
            <a:ext cx="15464572" cy="115967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fr-FR" dirty="0"/>
              <a:t>Diggibyte Technologies  |   www.Diggibyte.com</a:t>
            </a:r>
            <a:endParaRPr lang="en-IN" dirty="0"/>
          </a:p>
        </p:txBody>
      </p:sp>
      <p:sp>
        <p:nvSpPr>
          <p:cNvPr id="7" name="Slide Number Placeholder 5">
            <a:extLst>
              <a:ext uri="{FF2B5EF4-FFF2-40B4-BE49-F238E27FC236}">
                <a16:creationId xmlns:a16="http://schemas.microsoft.com/office/drawing/2014/main" id="{7A50D21F-613A-4F8C-9107-AFF4CA933CD9}"/>
              </a:ext>
            </a:extLst>
          </p:cNvPr>
          <p:cNvSpPr>
            <a:spLocks noGrp="1"/>
          </p:cNvSpPr>
          <p:nvPr>
            <p:ph type="sldNum" sz="quarter" idx="4"/>
          </p:nvPr>
        </p:nvSpPr>
        <p:spPr>
          <a:xfrm>
            <a:off x="23241000" y="12938653"/>
            <a:ext cx="685800" cy="728560"/>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1448024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2FA61-CDE7-44DF-9ED4-27C5D7784ED7}"/>
              </a:ext>
            </a:extLst>
          </p:cNvPr>
          <p:cNvSpPr>
            <a:spLocks noGrp="1"/>
          </p:cNvSpPr>
          <p:nvPr>
            <p:ph type="title"/>
          </p:nvPr>
        </p:nvSpPr>
        <p:spPr/>
        <p:txBody>
          <a:bodyPr/>
          <a:lstStyle/>
          <a:p>
            <a:r>
              <a:rPr lang="en-US"/>
              <a:t>Click to edit Master title style</a:t>
            </a:r>
            <a:endParaRPr lang="en-IN"/>
          </a:p>
        </p:txBody>
      </p:sp>
      <p:sp>
        <p:nvSpPr>
          <p:cNvPr id="4" name="Footer Placeholder 3">
            <a:extLst>
              <a:ext uri="{FF2B5EF4-FFF2-40B4-BE49-F238E27FC236}">
                <a16:creationId xmlns:a16="http://schemas.microsoft.com/office/drawing/2014/main" id="{1AAFAEF4-495D-4FF3-9A31-8B00DAF21A91}"/>
              </a:ext>
            </a:extLst>
          </p:cNvPr>
          <p:cNvSpPr>
            <a:spLocks noGrp="1"/>
          </p:cNvSpPr>
          <p:nvPr>
            <p:ph type="ftr" sz="quarter" idx="11"/>
          </p:nvPr>
        </p:nvSpPr>
        <p:spPr>
          <a:xfrm>
            <a:off x="8075097" y="12955685"/>
            <a:ext cx="8227457" cy="728560"/>
          </a:xfrm>
        </p:spPr>
        <p:txBody>
          <a:bodyPr/>
          <a:lstStyle>
            <a:lvl1pPr>
              <a:defRPr>
                <a:solidFill>
                  <a:schemeClr val="bg1">
                    <a:lumMod val="95000"/>
                  </a:schemeClr>
                </a:solidFill>
              </a:defRPr>
            </a:lvl1pPr>
          </a:lstStyle>
          <a:p>
            <a:r>
              <a:rPr lang="en-US" dirty="0"/>
              <a:t>Diggibyte Technologies  |   www.Diggibyte.com</a:t>
            </a:r>
            <a:endParaRPr lang="en-IN" dirty="0"/>
          </a:p>
        </p:txBody>
      </p:sp>
      <p:sp>
        <p:nvSpPr>
          <p:cNvPr id="5" name="Slide Number Placeholder 5">
            <a:extLst>
              <a:ext uri="{FF2B5EF4-FFF2-40B4-BE49-F238E27FC236}">
                <a16:creationId xmlns:a16="http://schemas.microsoft.com/office/drawing/2014/main" id="{A2B9FDF6-2AB0-4A96-8257-44295F87A982}"/>
              </a:ext>
            </a:extLst>
          </p:cNvPr>
          <p:cNvSpPr>
            <a:spLocks noGrp="1"/>
          </p:cNvSpPr>
          <p:nvPr>
            <p:ph type="sldNum" sz="quarter" idx="4"/>
          </p:nvPr>
        </p:nvSpPr>
        <p:spPr>
          <a:xfrm>
            <a:off x="23241000" y="12938653"/>
            <a:ext cx="685800" cy="728560"/>
          </a:xfrm>
          <a:prstGeom prst="rect">
            <a:avLst/>
          </a:prstGeom>
        </p:spPr>
        <p:txBody>
          <a:bodyPr anchor="ctr"/>
          <a:lstStyle>
            <a:lvl1pPr algn="ctr">
              <a:defRPr>
                <a:solidFill>
                  <a:schemeClr val="bg1"/>
                </a:solidFill>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74549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Diggibyte Technologies  |   www.Diggibyte.com</a:t>
            </a:r>
            <a:endParaRPr lang="en-IN" dirty="0"/>
          </a:p>
        </p:txBody>
      </p:sp>
      <p:sp>
        <p:nvSpPr>
          <p:cNvPr id="7" name="Slide Number Placeholder 5">
            <a:extLst>
              <a:ext uri="{FF2B5EF4-FFF2-40B4-BE49-F238E27FC236}">
                <a16:creationId xmlns:a16="http://schemas.microsoft.com/office/drawing/2014/main" id="{EE1D5125-E34A-41E6-936D-32DCF162F8B2}"/>
              </a:ext>
            </a:extLst>
          </p:cNvPr>
          <p:cNvSpPr>
            <a:spLocks noGrp="1"/>
          </p:cNvSpPr>
          <p:nvPr>
            <p:ph type="sldNum" sz="quarter" idx="4"/>
          </p:nvPr>
        </p:nvSpPr>
        <p:spPr>
          <a:xfrm>
            <a:off x="23241000" y="12938653"/>
            <a:ext cx="685800" cy="728560"/>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60378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267" y="3411561"/>
            <a:ext cx="21025723" cy="5692267"/>
          </a:xfrm>
        </p:spPr>
        <p:txBody>
          <a:bodyPr anchor="b"/>
          <a:lstStyle>
            <a:lvl1pPr>
              <a:defRPr sz="11972"/>
            </a:lvl1pPr>
          </a:lstStyle>
          <a:p>
            <a:r>
              <a:rPr lang="en-US"/>
              <a:t>Click to edit Master title style</a:t>
            </a:r>
            <a:endParaRPr lang="en-US" dirty="0"/>
          </a:p>
        </p:txBody>
      </p:sp>
      <p:sp>
        <p:nvSpPr>
          <p:cNvPr id="3" name="Text Placeholder 2"/>
          <p:cNvSpPr>
            <a:spLocks noGrp="1"/>
          </p:cNvSpPr>
          <p:nvPr>
            <p:ph type="body" idx="1"/>
          </p:nvPr>
        </p:nvSpPr>
        <p:spPr>
          <a:xfrm>
            <a:off x="1663267" y="9157679"/>
            <a:ext cx="21025723" cy="2993429"/>
          </a:xfrm>
        </p:spPr>
        <p:txBody>
          <a:bodyPr/>
          <a:lstStyle>
            <a:lvl1pPr marL="0" indent="0">
              <a:buNone/>
              <a:defRPr sz="4789">
                <a:solidFill>
                  <a:schemeClr val="tx1">
                    <a:tint val="75000"/>
                  </a:schemeClr>
                </a:solidFill>
              </a:defRPr>
            </a:lvl1pPr>
            <a:lvl2pPr marL="912297" indent="0">
              <a:buNone/>
              <a:defRPr sz="3991">
                <a:solidFill>
                  <a:schemeClr val="tx1">
                    <a:tint val="75000"/>
                  </a:schemeClr>
                </a:solidFill>
              </a:defRPr>
            </a:lvl2pPr>
            <a:lvl3pPr marL="1824594" indent="0">
              <a:buNone/>
              <a:defRPr sz="3592">
                <a:solidFill>
                  <a:schemeClr val="tx1">
                    <a:tint val="75000"/>
                  </a:schemeClr>
                </a:solidFill>
              </a:defRPr>
            </a:lvl3pPr>
            <a:lvl4pPr marL="2736891" indent="0">
              <a:buNone/>
              <a:defRPr sz="3193">
                <a:solidFill>
                  <a:schemeClr val="tx1">
                    <a:tint val="75000"/>
                  </a:schemeClr>
                </a:solidFill>
              </a:defRPr>
            </a:lvl4pPr>
            <a:lvl5pPr marL="3649188" indent="0">
              <a:buNone/>
              <a:defRPr sz="3193">
                <a:solidFill>
                  <a:schemeClr val="tx1">
                    <a:tint val="75000"/>
                  </a:schemeClr>
                </a:solidFill>
              </a:defRPr>
            </a:lvl5pPr>
            <a:lvl6pPr marL="4561484" indent="0">
              <a:buNone/>
              <a:defRPr sz="3193">
                <a:solidFill>
                  <a:schemeClr val="tx1">
                    <a:tint val="75000"/>
                  </a:schemeClr>
                </a:solidFill>
              </a:defRPr>
            </a:lvl6pPr>
            <a:lvl7pPr marL="5473781" indent="0">
              <a:buNone/>
              <a:defRPr sz="3193">
                <a:solidFill>
                  <a:schemeClr val="tx1">
                    <a:tint val="75000"/>
                  </a:schemeClr>
                </a:solidFill>
              </a:defRPr>
            </a:lvl7pPr>
            <a:lvl8pPr marL="6386078" indent="0">
              <a:buNone/>
              <a:defRPr sz="3193">
                <a:solidFill>
                  <a:schemeClr val="tx1">
                    <a:tint val="75000"/>
                  </a:schemeClr>
                </a:solidFill>
              </a:defRPr>
            </a:lvl8pPr>
            <a:lvl9pPr marL="7298375" indent="0">
              <a:buNone/>
              <a:defRPr sz="3193">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fr-FR" dirty="0"/>
              <a:t>Diggibyte Technologies  |   www.Diggibyte.com</a:t>
            </a:r>
            <a:endParaRPr lang="en-IN" dirty="0"/>
          </a:p>
        </p:txBody>
      </p:sp>
      <p:sp>
        <p:nvSpPr>
          <p:cNvPr id="7" name="Slide Number Placeholder 5">
            <a:extLst>
              <a:ext uri="{FF2B5EF4-FFF2-40B4-BE49-F238E27FC236}">
                <a16:creationId xmlns:a16="http://schemas.microsoft.com/office/drawing/2014/main" id="{1FB5CA93-ED0C-47CB-A58B-BD3B58DE19E9}"/>
              </a:ext>
            </a:extLst>
          </p:cNvPr>
          <p:cNvSpPr>
            <a:spLocks noGrp="1"/>
          </p:cNvSpPr>
          <p:nvPr>
            <p:ph type="sldNum" sz="quarter" idx="4"/>
          </p:nvPr>
        </p:nvSpPr>
        <p:spPr>
          <a:xfrm>
            <a:off x="23241000" y="12938653"/>
            <a:ext cx="685800" cy="728560"/>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2193416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75964" y="3642798"/>
            <a:ext cx="10360501" cy="8682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1185" y="3642798"/>
            <a:ext cx="10360501" cy="8682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fr-FR" dirty="0"/>
              <a:t>Diggibyte Technologies  |   www.Diggibyte.com</a:t>
            </a:r>
            <a:endParaRPr lang="en-IN" dirty="0"/>
          </a:p>
        </p:txBody>
      </p:sp>
      <p:sp>
        <p:nvSpPr>
          <p:cNvPr id="8" name="Slide Number Placeholder 5">
            <a:extLst>
              <a:ext uri="{FF2B5EF4-FFF2-40B4-BE49-F238E27FC236}">
                <a16:creationId xmlns:a16="http://schemas.microsoft.com/office/drawing/2014/main" id="{81D6E161-4194-410B-9CF0-6A13F494560F}"/>
              </a:ext>
            </a:extLst>
          </p:cNvPr>
          <p:cNvSpPr>
            <a:spLocks noGrp="1"/>
          </p:cNvSpPr>
          <p:nvPr>
            <p:ph type="sldNum" sz="quarter" idx="4"/>
          </p:nvPr>
        </p:nvSpPr>
        <p:spPr>
          <a:xfrm>
            <a:off x="23241000" y="12938653"/>
            <a:ext cx="685800" cy="728560"/>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1908769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139" y="728561"/>
            <a:ext cx="21025723" cy="264498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139" y="3354543"/>
            <a:ext cx="10312888" cy="1644010"/>
          </a:xfrm>
        </p:spPr>
        <p:txBody>
          <a:bodyPr anchor="b"/>
          <a:lstStyle>
            <a:lvl1pPr marL="0" indent="0">
              <a:buNone/>
              <a:defRPr sz="4789" b="1"/>
            </a:lvl1pPr>
            <a:lvl2pPr marL="912297" indent="0">
              <a:buNone/>
              <a:defRPr sz="3991" b="1"/>
            </a:lvl2pPr>
            <a:lvl3pPr marL="1824594" indent="0">
              <a:buNone/>
              <a:defRPr sz="3592" b="1"/>
            </a:lvl3pPr>
            <a:lvl4pPr marL="2736891" indent="0">
              <a:buNone/>
              <a:defRPr sz="3193" b="1"/>
            </a:lvl4pPr>
            <a:lvl5pPr marL="3649188" indent="0">
              <a:buNone/>
              <a:defRPr sz="3193" b="1"/>
            </a:lvl5pPr>
            <a:lvl6pPr marL="4561484" indent="0">
              <a:buNone/>
              <a:defRPr sz="3193" b="1"/>
            </a:lvl6pPr>
            <a:lvl7pPr marL="5473781" indent="0">
              <a:buNone/>
              <a:defRPr sz="3193" b="1"/>
            </a:lvl7pPr>
            <a:lvl8pPr marL="6386078" indent="0">
              <a:buNone/>
              <a:defRPr sz="3193" b="1"/>
            </a:lvl8pPr>
            <a:lvl9pPr marL="7298375" indent="0">
              <a:buNone/>
              <a:defRPr sz="3193" b="1"/>
            </a:lvl9pPr>
          </a:lstStyle>
          <a:p>
            <a:pPr lvl="0"/>
            <a:r>
              <a:rPr lang="en-US"/>
              <a:t>Click to edit Master text styles</a:t>
            </a:r>
          </a:p>
        </p:txBody>
      </p:sp>
      <p:sp>
        <p:nvSpPr>
          <p:cNvPr id="4" name="Content Placeholder 3"/>
          <p:cNvSpPr>
            <a:spLocks noGrp="1"/>
          </p:cNvSpPr>
          <p:nvPr>
            <p:ph sz="half" idx="2"/>
          </p:nvPr>
        </p:nvSpPr>
        <p:spPr>
          <a:xfrm>
            <a:off x="1679139" y="4998552"/>
            <a:ext cx="10312888" cy="73521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1186" y="3354543"/>
            <a:ext cx="10363676" cy="1644010"/>
          </a:xfrm>
        </p:spPr>
        <p:txBody>
          <a:bodyPr anchor="b"/>
          <a:lstStyle>
            <a:lvl1pPr marL="0" indent="0">
              <a:buNone/>
              <a:defRPr sz="4789" b="1"/>
            </a:lvl1pPr>
            <a:lvl2pPr marL="912297" indent="0">
              <a:buNone/>
              <a:defRPr sz="3991" b="1"/>
            </a:lvl2pPr>
            <a:lvl3pPr marL="1824594" indent="0">
              <a:buNone/>
              <a:defRPr sz="3592" b="1"/>
            </a:lvl3pPr>
            <a:lvl4pPr marL="2736891" indent="0">
              <a:buNone/>
              <a:defRPr sz="3193" b="1"/>
            </a:lvl4pPr>
            <a:lvl5pPr marL="3649188" indent="0">
              <a:buNone/>
              <a:defRPr sz="3193" b="1"/>
            </a:lvl5pPr>
            <a:lvl6pPr marL="4561484" indent="0">
              <a:buNone/>
              <a:defRPr sz="3193" b="1"/>
            </a:lvl6pPr>
            <a:lvl7pPr marL="5473781" indent="0">
              <a:buNone/>
              <a:defRPr sz="3193" b="1"/>
            </a:lvl7pPr>
            <a:lvl8pPr marL="6386078" indent="0">
              <a:buNone/>
              <a:defRPr sz="3193" b="1"/>
            </a:lvl8pPr>
            <a:lvl9pPr marL="7298375" indent="0">
              <a:buNone/>
              <a:defRPr sz="3193" b="1"/>
            </a:lvl9pPr>
          </a:lstStyle>
          <a:p>
            <a:pPr lvl="0"/>
            <a:r>
              <a:rPr lang="en-US"/>
              <a:t>Click to edit Master text styles</a:t>
            </a:r>
          </a:p>
        </p:txBody>
      </p:sp>
      <p:sp>
        <p:nvSpPr>
          <p:cNvPr id="6" name="Content Placeholder 5"/>
          <p:cNvSpPr>
            <a:spLocks noGrp="1"/>
          </p:cNvSpPr>
          <p:nvPr>
            <p:ph sz="quarter" idx="4"/>
          </p:nvPr>
        </p:nvSpPr>
        <p:spPr>
          <a:xfrm>
            <a:off x="12341186" y="4998552"/>
            <a:ext cx="10363676" cy="73521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fr-FR" dirty="0"/>
              <a:t>Diggibyte Technologies  |   www.Diggibyte.com</a:t>
            </a:r>
            <a:endParaRPr lang="en-IN" dirty="0"/>
          </a:p>
        </p:txBody>
      </p:sp>
      <p:sp>
        <p:nvSpPr>
          <p:cNvPr id="10" name="Slide Number Placeholder 5">
            <a:extLst>
              <a:ext uri="{FF2B5EF4-FFF2-40B4-BE49-F238E27FC236}">
                <a16:creationId xmlns:a16="http://schemas.microsoft.com/office/drawing/2014/main" id="{89999A16-2277-4FCF-9B3C-95815DA1DE6F}"/>
              </a:ext>
            </a:extLst>
          </p:cNvPr>
          <p:cNvSpPr>
            <a:spLocks noGrp="1"/>
          </p:cNvSpPr>
          <p:nvPr>
            <p:ph type="sldNum" sz="quarter" idx="12"/>
          </p:nvPr>
        </p:nvSpPr>
        <p:spPr>
          <a:xfrm>
            <a:off x="23241000" y="12938653"/>
            <a:ext cx="685800" cy="728560"/>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2753713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fr-FR" dirty="0"/>
              <a:t>Diggibyte Technologies  |   www.Diggibyte.com</a:t>
            </a:r>
            <a:endParaRPr lang="en-IN" dirty="0"/>
          </a:p>
        </p:txBody>
      </p:sp>
      <p:sp>
        <p:nvSpPr>
          <p:cNvPr id="6" name="Slide Number Placeholder 5">
            <a:extLst>
              <a:ext uri="{FF2B5EF4-FFF2-40B4-BE49-F238E27FC236}">
                <a16:creationId xmlns:a16="http://schemas.microsoft.com/office/drawing/2014/main" id="{D9CE487D-5A3F-4CFA-9924-94109E6FC52D}"/>
              </a:ext>
            </a:extLst>
          </p:cNvPr>
          <p:cNvSpPr>
            <a:spLocks noGrp="1"/>
          </p:cNvSpPr>
          <p:nvPr>
            <p:ph type="sldNum" sz="quarter" idx="4"/>
          </p:nvPr>
        </p:nvSpPr>
        <p:spPr>
          <a:xfrm>
            <a:off x="23241000" y="12938653"/>
            <a:ext cx="685800" cy="728560"/>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1301105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r-FR" dirty="0"/>
              <a:t>Diggibyte Technologies  |   www.Diggibyte.com</a:t>
            </a:r>
            <a:endParaRPr lang="en-IN" dirty="0"/>
          </a:p>
        </p:txBody>
      </p:sp>
      <p:sp>
        <p:nvSpPr>
          <p:cNvPr id="5" name="Slide Number Placeholder 5">
            <a:extLst>
              <a:ext uri="{FF2B5EF4-FFF2-40B4-BE49-F238E27FC236}">
                <a16:creationId xmlns:a16="http://schemas.microsoft.com/office/drawing/2014/main" id="{73192410-0B75-4FE1-9834-B53E9A6620EC}"/>
              </a:ext>
            </a:extLst>
          </p:cNvPr>
          <p:cNvSpPr>
            <a:spLocks noGrp="1"/>
          </p:cNvSpPr>
          <p:nvPr>
            <p:ph type="sldNum" sz="quarter" idx="4"/>
          </p:nvPr>
        </p:nvSpPr>
        <p:spPr>
          <a:xfrm>
            <a:off x="23241000" y="12938653"/>
            <a:ext cx="685800" cy="728560"/>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93237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140" y="912283"/>
            <a:ext cx="7862426" cy="3192992"/>
          </a:xfrm>
        </p:spPr>
        <p:txBody>
          <a:bodyPr anchor="b"/>
          <a:lstStyle>
            <a:lvl1pPr>
              <a:defRPr sz="6385"/>
            </a:lvl1pPr>
          </a:lstStyle>
          <a:p>
            <a:r>
              <a:rPr lang="en-US"/>
              <a:t>Click to edit Master title style</a:t>
            </a:r>
            <a:endParaRPr lang="en-US" dirty="0"/>
          </a:p>
        </p:txBody>
      </p:sp>
      <p:sp>
        <p:nvSpPr>
          <p:cNvPr id="3" name="Content Placeholder 2"/>
          <p:cNvSpPr>
            <a:spLocks noGrp="1"/>
          </p:cNvSpPr>
          <p:nvPr>
            <p:ph idx="1"/>
          </p:nvPr>
        </p:nvSpPr>
        <p:spPr>
          <a:xfrm>
            <a:off x="10363677" y="1970280"/>
            <a:ext cx="12341185" cy="9724687"/>
          </a:xfrm>
        </p:spPr>
        <p:txBody>
          <a:bodyPr/>
          <a:lstStyle>
            <a:lvl1pPr>
              <a:defRPr sz="6385"/>
            </a:lvl1pPr>
            <a:lvl2pPr>
              <a:defRPr sz="5587"/>
            </a:lvl2pPr>
            <a:lvl3pPr>
              <a:defRPr sz="4789"/>
            </a:lvl3pPr>
            <a:lvl4pPr>
              <a:defRPr sz="3991"/>
            </a:lvl4pPr>
            <a:lvl5pPr>
              <a:defRPr sz="3991"/>
            </a:lvl5pPr>
            <a:lvl6pPr>
              <a:defRPr sz="3991"/>
            </a:lvl6pPr>
            <a:lvl7pPr>
              <a:defRPr sz="3991"/>
            </a:lvl7pPr>
            <a:lvl8pPr>
              <a:defRPr sz="3991"/>
            </a:lvl8pPr>
            <a:lvl9pPr>
              <a:defRPr sz="399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79140" y="4105275"/>
            <a:ext cx="7862426" cy="7605530"/>
          </a:xfrm>
        </p:spPr>
        <p:txBody>
          <a:bodyPr/>
          <a:lstStyle>
            <a:lvl1pPr marL="0" indent="0">
              <a:buNone/>
              <a:defRPr sz="3193"/>
            </a:lvl1pPr>
            <a:lvl2pPr marL="912297" indent="0">
              <a:buNone/>
              <a:defRPr sz="2794"/>
            </a:lvl2pPr>
            <a:lvl3pPr marL="1824594" indent="0">
              <a:buNone/>
              <a:defRPr sz="2394"/>
            </a:lvl3pPr>
            <a:lvl4pPr marL="2736891" indent="0">
              <a:buNone/>
              <a:defRPr sz="1995"/>
            </a:lvl4pPr>
            <a:lvl5pPr marL="3649188" indent="0">
              <a:buNone/>
              <a:defRPr sz="1995"/>
            </a:lvl5pPr>
            <a:lvl6pPr marL="4561484" indent="0">
              <a:buNone/>
              <a:defRPr sz="1995"/>
            </a:lvl6pPr>
            <a:lvl7pPr marL="5473781" indent="0">
              <a:buNone/>
              <a:defRPr sz="1995"/>
            </a:lvl7pPr>
            <a:lvl8pPr marL="6386078" indent="0">
              <a:buNone/>
              <a:defRPr sz="1995"/>
            </a:lvl8pPr>
            <a:lvl9pPr marL="7298375" indent="0">
              <a:buNone/>
              <a:defRPr sz="1995"/>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fr-FR" dirty="0"/>
              <a:t>Diggibyte Technologies  |   www.Diggibyte.com</a:t>
            </a:r>
            <a:endParaRPr lang="en-IN" dirty="0"/>
          </a:p>
        </p:txBody>
      </p:sp>
      <p:sp>
        <p:nvSpPr>
          <p:cNvPr id="8" name="Slide Number Placeholder 5">
            <a:extLst>
              <a:ext uri="{FF2B5EF4-FFF2-40B4-BE49-F238E27FC236}">
                <a16:creationId xmlns:a16="http://schemas.microsoft.com/office/drawing/2014/main" id="{6C15163B-B928-4E38-9E9B-A76592E23770}"/>
              </a:ext>
            </a:extLst>
          </p:cNvPr>
          <p:cNvSpPr>
            <a:spLocks noGrp="1"/>
          </p:cNvSpPr>
          <p:nvPr>
            <p:ph type="sldNum" sz="quarter" idx="4"/>
          </p:nvPr>
        </p:nvSpPr>
        <p:spPr>
          <a:xfrm>
            <a:off x="23241000" y="12938653"/>
            <a:ext cx="685800" cy="728560"/>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3837519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140" y="912283"/>
            <a:ext cx="7862426" cy="3192992"/>
          </a:xfrm>
        </p:spPr>
        <p:txBody>
          <a:bodyPr anchor="b"/>
          <a:lstStyle>
            <a:lvl1pPr>
              <a:defRPr sz="6385"/>
            </a:lvl1pPr>
          </a:lstStyle>
          <a:p>
            <a:r>
              <a:rPr lang="en-US"/>
              <a:t>Click to edit Master title style</a:t>
            </a:r>
            <a:endParaRPr lang="en-US" dirty="0"/>
          </a:p>
        </p:txBody>
      </p:sp>
      <p:sp>
        <p:nvSpPr>
          <p:cNvPr id="3" name="Picture Placeholder 2"/>
          <p:cNvSpPr>
            <a:spLocks noGrp="1" noChangeAspect="1"/>
          </p:cNvSpPr>
          <p:nvPr>
            <p:ph type="pic" idx="1"/>
          </p:nvPr>
        </p:nvSpPr>
        <p:spPr>
          <a:xfrm>
            <a:off x="10363677" y="1970280"/>
            <a:ext cx="12341185" cy="9724687"/>
          </a:xfrm>
        </p:spPr>
        <p:txBody>
          <a:bodyPr anchor="t"/>
          <a:lstStyle>
            <a:lvl1pPr marL="0" indent="0">
              <a:buNone/>
              <a:defRPr sz="6385"/>
            </a:lvl1pPr>
            <a:lvl2pPr marL="912297" indent="0">
              <a:buNone/>
              <a:defRPr sz="5587"/>
            </a:lvl2pPr>
            <a:lvl3pPr marL="1824594" indent="0">
              <a:buNone/>
              <a:defRPr sz="4789"/>
            </a:lvl3pPr>
            <a:lvl4pPr marL="2736891" indent="0">
              <a:buNone/>
              <a:defRPr sz="3991"/>
            </a:lvl4pPr>
            <a:lvl5pPr marL="3649188" indent="0">
              <a:buNone/>
              <a:defRPr sz="3991"/>
            </a:lvl5pPr>
            <a:lvl6pPr marL="4561484" indent="0">
              <a:buNone/>
              <a:defRPr sz="3991"/>
            </a:lvl6pPr>
            <a:lvl7pPr marL="5473781" indent="0">
              <a:buNone/>
              <a:defRPr sz="3991"/>
            </a:lvl7pPr>
            <a:lvl8pPr marL="6386078" indent="0">
              <a:buNone/>
              <a:defRPr sz="3991"/>
            </a:lvl8pPr>
            <a:lvl9pPr marL="7298375" indent="0">
              <a:buNone/>
              <a:defRPr sz="3991"/>
            </a:lvl9pPr>
          </a:lstStyle>
          <a:p>
            <a:r>
              <a:rPr lang="en-US"/>
              <a:t>Click icon to add picture</a:t>
            </a:r>
            <a:endParaRPr lang="en-US" dirty="0"/>
          </a:p>
        </p:txBody>
      </p:sp>
      <p:sp>
        <p:nvSpPr>
          <p:cNvPr id="4" name="Text Placeholder 3"/>
          <p:cNvSpPr>
            <a:spLocks noGrp="1"/>
          </p:cNvSpPr>
          <p:nvPr>
            <p:ph type="body" sz="half" idx="2"/>
          </p:nvPr>
        </p:nvSpPr>
        <p:spPr>
          <a:xfrm>
            <a:off x="1679140" y="4105275"/>
            <a:ext cx="7862426" cy="7605530"/>
          </a:xfrm>
        </p:spPr>
        <p:txBody>
          <a:bodyPr/>
          <a:lstStyle>
            <a:lvl1pPr marL="0" indent="0">
              <a:buNone/>
              <a:defRPr sz="3193"/>
            </a:lvl1pPr>
            <a:lvl2pPr marL="912297" indent="0">
              <a:buNone/>
              <a:defRPr sz="2794"/>
            </a:lvl2pPr>
            <a:lvl3pPr marL="1824594" indent="0">
              <a:buNone/>
              <a:defRPr sz="2394"/>
            </a:lvl3pPr>
            <a:lvl4pPr marL="2736891" indent="0">
              <a:buNone/>
              <a:defRPr sz="1995"/>
            </a:lvl4pPr>
            <a:lvl5pPr marL="3649188" indent="0">
              <a:buNone/>
              <a:defRPr sz="1995"/>
            </a:lvl5pPr>
            <a:lvl6pPr marL="4561484" indent="0">
              <a:buNone/>
              <a:defRPr sz="1995"/>
            </a:lvl6pPr>
            <a:lvl7pPr marL="5473781" indent="0">
              <a:buNone/>
              <a:defRPr sz="1995"/>
            </a:lvl7pPr>
            <a:lvl8pPr marL="6386078" indent="0">
              <a:buNone/>
              <a:defRPr sz="1995"/>
            </a:lvl8pPr>
            <a:lvl9pPr marL="7298375" indent="0">
              <a:buNone/>
              <a:defRPr sz="1995"/>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fr-FR" dirty="0"/>
              <a:t>Diggibyte Technologies  |   www.Diggibyte.com</a:t>
            </a:r>
            <a:endParaRPr lang="en-IN" dirty="0"/>
          </a:p>
        </p:txBody>
      </p:sp>
      <p:sp>
        <p:nvSpPr>
          <p:cNvPr id="8" name="Slide Number Placeholder 5">
            <a:extLst>
              <a:ext uri="{FF2B5EF4-FFF2-40B4-BE49-F238E27FC236}">
                <a16:creationId xmlns:a16="http://schemas.microsoft.com/office/drawing/2014/main" id="{234E4109-DBC8-46CE-A593-ADA22A8EA937}"/>
              </a:ext>
            </a:extLst>
          </p:cNvPr>
          <p:cNvSpPr>
            <a:spLocks noGrp="1"/>
          </p:cNvSpPr>
          <p:nvPr>
            <p:ph type="sldNum" sz="quarter" idx="4"/>
          </p:nvPr>
        </p:nvSpPr>
        <p:spPr>
          <a:xfrm>
            <a:off x="23241000" y="12938653"/>
            <a:ext cx="685800" cy="728560"/>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207155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28561"/>
            <a:ext cx="21025723" cy="26449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42798"/>
            <a:ext cx="21025723" cy="868253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59636237-13AC-4F7B-9370-883599E62EE4}"/>
              </a:ext>
            </a:extLst>
          </p:cNvPr>
          <p:cNvSpPr/>
          <p:nvPr userDrawn="1"/>
        </p:nvSpPr>
        <p:spPr>
          <a:xfrm>
            <a:off x="0" y="12903026"/>
            <a:ext cx="24377650" cy="762633"/>
          </a:xfrm>
          <a:prstGeom prst="rect">
            <a:avLst/>
          </a:prstGeom>
          <a:solidFill>
            <a:srgbClr val="3A3A3C"/>
          </a:solidFill>
          <a:ln>
            <a:solidFill>
              <a:srgbClr val="3A3A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394" b="0" dirty="0">
                <a:latin typeface="+mn-lt"/>
              </a:rPr>
              <a:t>DIGGIBYTE ©  Confidential 2022</a:t>
            </a:r>
          </a:p>
        </p:txBody>
      </p:sp>
      <p:pic>
        <p:nvPicPr>
          <p:cNvPr id="8" name="Picture 7" descr="Logo&#10;&#10;Description automatically generated">
            <a:extLst>
              <a:ext uri="{FF2B5EF4-FFF2-40B4-BE49-F238E27FC236}">
                <a16:creationId xmlns:a16="http://schemas.microsoft.com/office/drawing/2014/main" id="{B6A80040-7CE4-4CFE-AD24-797A0BAE1463}"/>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9435802" y="-459025"/>
            <a:ext cx="4770443" cy="2644800"/>
          </a:xfrm>
          <a:prstGeom prst="rect">
            <a:avLst/>
          </a:prstGeom>
        </p:spPr>
      </p:pic>
      <p:sp>
        <p:nvSpPr>
          <p:cNvPr id="9" name="Rectangle 8">
            <a:extLst>
              <a:ext uri="{FF2B5EF4-FFF2-40B4-BE49-F238E27FC236}">
                <a16:creationId xmlns:a16="http://schemas.microsoft.com/office/drawing/2014/main" id="{C50637CE-4EEB-45BC-A3C8-897A1B43DD4F}"/>
              </a:ext>
            </a:extLst>
          </p:cNvPr>
          <p:cNvSpPr/>
          <p:nvPr userDrawn="1"/>
        </p:nvSpPr>
        <p:spPr>
          <a:xfrm rot="5400000">
            <a:off x="2458965" y="872432"/>
            <a:ext cx="224230" cy="179023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3592"/>
          </a:p>
        </p:txBody>
      </p:sp>
      <p:sp>
        <p:nvSpPr>
          <p:cNvPr id="5" name="Footer Placeholder 4"/>
          <p:cNvSpPr>
            <a:spLocks noGrp="1"/>
          </p:cNvSpPr>
          <p:nvPr>
            <p:ph type="ftr" sz="quarter" idx="3"/>
          </p:nvPr>
        </p:nvSpPr>
        <p:spPr>
          <a:xfrm>
            <a:off x="8075096" y="12901472"/>
            <a:ext cx="8227457" cy="728560"/>
          </a:xfrm>
          <a:prstGeom prst="rect">
            <a:avLst/>
          </a:prstGeom>
        </p:spPr>
        <p:txBody>
          <a:bodyPr vert="horz" lIns="91440" tIns="45720" rIns="91440" bIns="45720" rtlCol="0" anchor="ctr"/>
          <a:lstStyle>
            <a:lvl1pPr algn="ctr">
              <a:defRPr sz="2394">
                <a:solidFill>
                  <a:schemeClr val="bg1"/>
                </a:solidFill>
              </a:defRPr>
            </a:lvl1pPr>
          </a:lstStyle>
          <a:p>
            <a:r>
              <a:rPr lang="fr-FR" dirty="0"/>
              <a:t>Diggibyte Technologies  |   www.Diggibyte.com</a:t>
            </a:r>
            <a:endParaRPr lang="en-IN" dirty="0"/>
          </a:p>
        </p:txBody>
      </p:sp>
      <p:sp>
        <p:nvSpPr>
          <p:cNvPr id="11" name="Slide Number Placeholder 5">
            <a:extLst>
              <a:ext uri="{FF2B5EF4-FFF2-40B4-BE49-F238E27FC236}">
                <a16:creationId xmlns:a16="http://schemas.microsoft.com/office/drawing/2014/main" id="{C59B83DA-08D3-4DAA-92F3-64FF266DA6B0}"/>
              </a:ext>
            </a:extLst>
          </p:cNvPr>
          <p:cNvSpPr>
            <a:spLocks noGrp="1"/>
          </p:cNvSpPr>
          <p:nvPr>
            <p:ph type="sldNum" sz="quarter" idx="4"/>
          </p:nvPr>
        </p:nvSpPr>
        <p:spPr>
          <a:xfrm>
            <a:off x="23124268" y="12899918"/>
            <a:ext cx="685800" cy="728560"/>
          </a:xfrm>
          <a:prstGeom prst="rect">
            <a:avLst/>
          </a:prstGeom>
        </p:spPr>
        <p:txBody>
          <a:bodyPr anchor="ctr"/>
          <a:lstStyle>
            <a:lvl1pPr algn="ctr">
              <a:defRPr>
                <a:solidFill>
                  <a:schemeClr val="bg1"/>
                </a:solidFill>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1078337653"/>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51" r:id="rId12"/>
  </p:sldLayoutIdLst>
  <p:hf hdr="0" dt="0"/>
  <p:txStyles>
    <p:titleStyle>
      <a:lvl1pPr algn="l" defTabSz="1824594" rtl="0" eaLnBrk="1" latinLnBrk="0" hangingPunct="1">
        <a:lnSpc>
          <a:spcPct val="90000"/>
        </a:lnSpc>
        <a:spcBef>
          <a:spcPct val="0"/>
        </a:spcBef>
        <a:buNone/>
        <a:defRPr sz="8780" kern="1200">
          <a:solidFill>
            <a:schemeClr val="tx1"/>
          </a:solidFill>
          <a:latin typeface="+mj-lt"/>
          <a:ea typeface="+mj-ea"/>
          <a:cs typeface="+mj-cs"/>
        </a:defRPr>
      </a:lvl1pPr>
    </p:titleStyle>
    <p:bodyStyle>
      <a:lvl1pPr marL="456148" indent="-456148" algn="l" defTabSz="1824594" rtl="0" eaLnBrk="1" latinLnBrk="0" hangingPunct="1">
        <a:lnSpc>
          <a:spcPct val="90000"/>
        </a:lnSpc>
        <a:spcBef>
          <a:spcPts val="1995"/>
        </a:spcBef>
        <a:buFont typeface="Arial" panose="020B0604020202020204" pitchFamily="34" charset="0"/>
        <a:buChar char="•"/>
        <a:defRPr sz="5587" kern="1200">
          <a:solidFill>
            <a:schemeClr val="tx1"/>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p:bodyStyle>
    <p:otherStyle>
      <a:defPPr>
        <a:defRPr lang="en-US"/>
      </a:defPPr>
      <a:lvl1pPr marL="0" algn="l" defTabSz="1824594" rtl="0" eaLnBrk="1" latinLnBrk="0" hangingPunct="1">
        <a:defRPr sz="3592" kern="1200">
          <a:solidFill>
            <a:schemeClr val="tx1"/>
          </a:solidFill>
          <a:latin typeface="+mn-lt"/>
          <a:ea typeface="+mn-ea"/>
          <a:cs typeface="+mn-cs"/>
        </a:defRPr>
      </a:lvl1pPr>
      <a:lvl2pPr marL="912297" algn="l" defTabSz="1824594" rtl="0" eaLnBrk="1" latinLnBrk="0" hangingPunct="1">
        <a:defRPr sz="3592" kern="1200">
          <a:solidFill>
            <a:schemeClr val="tx1"/>
          </a:solidFill>
          <a:latin typeface="+mn-lt"/>
          <a:ea typeface="+mn-ea"/>
          <a:cs typeface="+mn-cs"/>
        </a:defRPr>
      </a:lvl2pPr>
      <a:lvl3pPr marL="1824594" algn="l" defTabSz="1824594" rtl="0" eaLnBrk="1" latinLnBrk="0" hangingPunct="1">
        <a:defRPr sz="3592" kern="1200">
          <a:solidFill>
            <a:schemeClr val="tx1"/>
          </a:solidFill>
          <a:latin typeface="+mn-lt"/>
          <a:ea typeface="+mn-ea"/>
          <a:cs typeface="+mn-cs"/>
        </a:defRPr>
      </a:lvl3pPr>
      <a:lvl4pPr marL="2736891" algn="l" defTabSz="1824594" rtl="0" eaLnBrk="1" latinLnBrk="0" hangingPunct="1">
        <a:defRPr sz="3592" kern="1200">
          <a:solidFill>
            <a:schemeClr val="tx1"/>
          </a:solidFill>
          <a:latin typeface="+mn-lt"/>
          <a:ea typeface="+mn-ea"/>
          <a:cs typeface="+mn-cs"/>
        </a:defRPr>
      </a:lvl4pPr>
      <a:lvl5pPr marL="3649188" algn="l" defTabSz="1824594" rtl="0" eaLnBrk="1" latinLnBrk="0" hangingPunct="1">
        <a:defRPr sz="3592" kern="1200">
          <a:solidFill>
            <a:schemeClr val="tx1"/>
          </a:solidFill>
          <a:latin typeface="+mn-lt"/>
          <a:ea typeface="+mn-ea"/>
          <a:cs typeface="+mn-cs"/>
        </a:defRPr>
      </a:lvl5pPr>
      <a:lvl6pPr marL="4561484" algn="l" defTabSz="1824594" rtl="0" eaLnBrk="1" latinLnBrk="0" hangingPunct="1">
        <a:defRPr sz="3592" kern="1200">
          <a:solidFill>
            <a:schemeClr val="tx1"/>
          </a:solidFill>
          <a:latin typeface="+mn-lt"/>
          <a:ea typeface="+mn-ea"/>
          <a:cs typeface="+mn-cs"/>
        </a:defRPr>
      </a:lvl6pPr>
      <a:lvl7pPr marL="5473781" algn="l" defTabSz="1824594" rtl="0" eaLnBrk="1" latinLnBrk="0" hangingPunct="1">
        <a:defRPr sz="3592" kern="1200">
          <a:solidFill>
            <a:schemeClr val="tx1"/>
          </a:solidFill>
          <a:latin typeface="+mn-lt"/>
          <a:ea typeface="+mn-ea"/>
          <a:cs typeface="+mn-cs"/>
        </a:defRPr>
      </a:lvl7pPr>
      <a:lvl8pPr marL="6386078" algn="l" defTabSz="1824594" rtl="0" eaLnBrk="1" latinLnBrk="0" hangingPunct="1">
        <a:defRPr sz="3592" kern="1200">
          <a:solidFill>
            <a:schemeClr val="tx1"/>
          </a:solidFill>
          <a:latin typeface="+mn-lt"/>
          <a:ea typeface="+mn-ea"/>
          <a:cs typeface="+mn-cs"/>
        </a:defRPr>
      </a:lvl8pPr>
      <a:lvl9pPr marL="7298375" algn="l" defTabSz="1824594" rtl="0" eaLnBrk="1" latinLnBrk="0" hangingPunct="1">
        <a:defRPr sz="359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DC2955-CE3B-BBC7-273A-5F7DBD1B8CB0}"/>
              </a:ext>
            </a:extLst>
          </p:cNvPr>
          <p:cNvSpPr/>
          <p:nvPr/>
        </p:nvSpPr>
        <p:spPr>
          <a:xfrm>
            <a:off x="7038298" y="4828106"/>
            <a:ext cx="9790694" cy="2400657"/>
          </a:xfrm>
          <a:prstGeom prst="rect">
            <a:avLst/>
          </a:prstGeom>
          <a:noFill/>
        </p:spPr>
        <p:txBody>
          <a:bodyPr wrap="none" lIns="91440" tIns="45720" rIns="91440" bIns="45720">
            <a:spAutoFit/>
          </a:bodyPr>
          <a:lstStyle/>
          <a:p>
            <a:pPr algn="ctr"/>
            <a:r>
              <a:rPr lang="en-US" sz="15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Delta Tables</a:t>
            </a:r>
          </a:p>
        </p:txBody>
      </p:sp>
    </p:spTree>
    <p:extLst>
      <p:ext uri="{BB962C8B-B14F-4D97-AF65-F5344CB8AC3E}">
        <p14:creationId xmlns:p14="http://schemas.microsoft.com/office/powerpoint/2010/main" val="2384585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045D5-E9FA-8C8A-183D-0BBAED84BAED}"/>
              </a:ext>
            </a:extLst>
          </p:cNvPr>
          <p:cNvSpPr>
            <a:spLocks noGrp="1"/>
          </p:cNvSpPr>
          <p:nvPr>
            <p:ph type="ctrTitle"/>
          </p:nvPr>
        </p:nvSpPr>
        <p:spPr>
          <a:xfrm>
            <a:off x="1664974" y="2133205"/>
            <a:ext cx="18283238" cy="1375540"/>
          </a:xfrm>
        </p:spPr>
        <p:txBody>
          <a:bodyPr>
            <a:normAutofit fontScale="90000"/>
          </a:bodyPr>
          <a:lstStyle/>
          <a:p>
            <a:pPr algn="l"/>
            <a:r>
              <a:rPr lang="en-IN" dirty="0">
                <a:latin typeface="Times New Roman" panose="02020603050405020304" pitchFamily="18" charset="0"/>
                <a:cs typeface="Times New Roman" panose="02020603050405020304" pitchFamily="18" charset="0"/>
              </a:rPr>
              <a:t>Update command</a:t>
            </a:r>
          </a:p>
        </p:txBody>
      </p:sp>
      <p:sp>
        <p:nvSpPr>
          <p:cNvPr id="3" name="Subtitle 2">
            <a:extLst>
              <a:ext uri="{FF2B5EF4-FFF2-40B4-BE49-F238E27FC236}">
                <a16:creationId xmlns:a16="http://schemas.microsoft.com/office/drawing/2014/main" id="{ED811155-CAA9-F700-E7C9-33FEE4C8C196}"/>
              </a:ext>
            </a:extLst>
          </p:cNvPr>
          <p:cNvSpPr>
            <a:spLocks noGrp="1"/>
          </p:cNvSpPr>
          <p:nvPr>
            <p:ph type="subTitle" idx="1"/>
          </p:nvPr>
        </p:nvSpPr>
        <p:spPr>
          <a:xfrm>
            <a:off x="1664973" y="4508205"/>
            <a:ext cx="20110505" cy="6826102"/>
          </a:xfrm>
        </p:spPr>
        <p:txBody>
          <a:bodyPr/>
          <a:lstStyle/>
          <a:p>
            <a:pPr marL="685800" indent="-6858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Update the records based on condition.</a:t>
            </a:r>
          </a:p>
          <a:p>
            <a:pPr algn="l"/>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D940DF8-9ABC-59EC-69FC-B46DBBE1AA89}"/>
              </a:ext>
            </a:extLst>
          </p:cNvPr>
          <p:cNvSpPr>
            <a:spLocks noGrp="1"/>
          </p:cNvSpPr>
          <p:nvPr>
            <p:ph type="ftr" sz="quarter" idx="11"/>
          </p:nvPr>
        </p:nvSpPr>
        <p:spPr/>
        <p:txBody>
          <a:bodyPr/>
          <a:lstStyle/>
          <a:p>
            <a:r>
              <a:rPr lang="en-US"/>
              <a:t>Diggibyte Technologies  |   www.Diggibyte.com</a:t>
            </a:r>
            <a:endParaRPr lang="en-IN" dirty="0"/>
          </a:p>
        </p:txBody>
      </p:sp>
      <p:sp>
        <p:nvSpPr>
          <p:cNvPr id="5" name="Slide Number Placeholder 4">
            <a:extLst>
              <a:ext uri="{FF2B5EF4-FFF2-40B4-BE49-F238E27FC236}">
                <a16:creationId xmlns:a16="http://schemas.microsoft.com/office/drawing/2014/main" id="{C2A5DD2F-52C6-9B52-D401-2AAAB344FAF2}"/>
              </a:ext>
            </a:extLst>
          </p:cNvPr>
          <p:cNvSpPr>
            <a:spLocks noGrp="1"/>
          </p:cNvSpPr>
          <p:nvPr>
            <p:ph type="sldNum" sz="quarter" idx="12"/>
          </p:nvPr>
        </p:nvSpPr>
        <p:spPr/>
        <p:txBody>
          <a:bodyPr/>
          <a:lstStyle/>
          <a:p>
            <a:fld id="{2D550C56-9F87-4A04-B28F-B5A8DB7FC23F}" type="slidenum">
              <a:rPr lang="en-IN" smtClean="0"/>
              <a:pPr/>
              <a:t>10</a:t>
            </a:fld>
            <a:endParaRPr lang="en-IN" dirty="0"/>
          </a:p>
        </p:txBody>
      </p:sp>
      <p:pic>
        <p:nvPicPr>
          <p:cNvPr id="7" name="Picture 6">
            <a:extLst>
              <a:ext uri="{FF2B5EF4-FFF2-40B4-BE49-F238E27FC236}">
                <a16:creationId xmlns:a16="http://schemas.microsoft.com/office/drawing/2014/main" id="{7485B6EC-DC48-8C5D-DA1D-767F8F41E4AA}"/>
              </a:ext>
            </a:extLst>
          </p:cNvPr>
          <p:cNvPicPr>
            <a:picLocks noChangeAspect="1"/>
          </p:cNvPicPr>
          <p:nvPr/>
        </p:nvPicPr>
        <p:blipFill>
          <a:blip r:embed="rId2"/>
          <a:stretch>
            <a:fillRect/>
          </a:stretch>
        </p:blipFill>
        <p:spPr>
          <a:xfrm>
            <a:off x="3344081" y="5741582"/>
            <a:ext cx="16604131" cy="4019106"/>
          </a:xfrm>
          <a:prstGeom prst="rect">
            <a:avLst/>
          </a:prstGeom>
        </p:spPr>
      </p:pic>
    </p:spTree>
    <p:extLst>
      <p:ext uri="{BB962C8B-B14F-4D97-AF65-F5344CB8AC3E}">
        <p14:creationId xmlns:p14="http://schemas.microsoft.com/office/powerpoint/2010/main" val="3071999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21254-9622-2A2C-080E-EC55AFBE4A5E}"/>
              </a:ext>
            </a:extLst>
          </p:cNvPr>
          <p:cNvSpPr>
            <a:spLocks noGrp="1"/>
          </p:cNvSpPr>
          <p:nvPr>
            <p:ph type="ctrTitle"/>
          </p:nvPr>
        </p:nvSpPr>
        <p:spPr>
          <a:xfrm>
            <a:off x="1494853" y="2026878"/>
            <a:ext cx="18283238" cy="1503130"/>
          </a:xfrm>
        </p:spPr>
        <p:txBody>
          <a:bodyPr>
            <a:normAutofit fontScale="90000"/>
          </a:bodyPr>
          <a:lstStyle/>
          <a:p>
            <a:pPr algn="l"/>
            <a:r>
              <a:rPr lang="en-IN" dirty="0">
                <a:latin typeface="Times New Roman" panose="02020603050405020304" pitchFamily="18" charset="0"/>
                <a:cs typeface="Times New Roman" panose="02020603050405020304" pitchFamily="18" charset="0"/>
              </a:rPr>
              <a:t>Time Travel</a:t>
            </a:r>
          </a:p>
        </p:txBody>
      </p:sp>
      <p:sp>
        <p:nvSpPr>
          <p:cNvPr id="3" name="Subtitle 2">
            <a:extLst>
              <a:ext uri="{FF2B5EF4-FFF2-40B4-BE49-F238E27FC236}">
                <a16:creationId xmlns:a16="http://schemas.microsoft.com/office/drawing/2014/main" id="{AD4B4326-8CFE-ADD0-CE4F-5877674D588F}"/>
              </a:ext>
            </a:extLst>
          </p:cNvPr>
          <p:cNvSpPr>
            <a:spLocks noGrp="1"/>
          </p:cNvSpPr>
          <p:nvPr>
            <p:ph type="subTitle" idx="1"/>
          </p:nvPr>
        </p:nvSpPr>
        <p:spPr>
          <a:xfrm>
            <a:off x="1701209" y="3912781"/>
            <a:ext cx="20053005" cy="7744591"/>
          </a:xfrm>
        </p:spPr>
        <p:txBody>
          <a:bodyPr>
            <a:normAutofit/>
          </a:bodyPr>
          <a:lstStyle/>
          <a:p>
            <a:pPr marL="685800" indent="-685800" algn="l">
              <a:lnSpc>
                <a:spcPct val="150000"/>
              </a:lnSpc>
              <a:buFont typeface="Arial" panose="020B0604020202020204" pitchFamily="34" charset="0"/>
              <a:buChar char="•"/>
            </a:pPr>
            <a:r>
              <a:rPr lang="en-US" sz="3600" b="0" i="0" dirty="0">
                <a:solidFill>
                  <a:srgbClr val="000000"/>
                </a:solidFill>
                <a:effectLst/>
                <a:latin typeface="Times New Roman" panose="02020603050405020304" pitchFamily="18" charset="0"/>
                <a:cs typeface="Times New Roman" panose="02020603050405020304" pitchFamily="18" charset="0"/>
              </a:rPr>
              <a:t>Delta Lake uses transaction logging to store the history of changes on your data.</a:t>
            </a:r>
          </a:p>
          <a:p>
            <a:pPr marL="685800" indent="-685800" algn="l">
              <a:lnSpc>
                <a:spcPct val="150000"/>
              </a:lnSpc>
              <a:buFont typeface="Arial" panose="020B0604020202020204" pitchFamily="34" charset="0"/>
              <a:buChar char="•"/>
            </a:pPr>
            <a:r>
              <a:rPr lang="en-US" sz="3600" b="0" i="0" dirty="0">
                <a:solidFill>
                  <a:srgbClr val="000000"/>
                </a:solidFill>
                <a:effectLst/>
                <a:latin typeface="Times New Roman" panose="02020603050405020304" pitchFamily="18" charset="0"/>
                <a:cs typeface="Times New Roman" panose="02020603050405020304" pitchFamily="18" charset="0"/>
              </a:rPr>
              <a:t> with this feature, you can access the historical version of data that is changing over time and helps to go back in time travel on the delta table.</a:t>
            </a:r>
          </a:p>
          <a:p>
            <a:pPr marL="685800" indent="-685800" algn="l">
              <a:lnSpc>
                <a:spcPct val="150000"/>
              </a:lnSpc>
              <a:buFont typeface="Arial" panose="020B0604020202020204" pitchFamily="34" charset="0"/>
              <a:buChar char="•"/>
            </a:pPr>
            <a:endParaRPr lang="en-US" sz="3600" dirty="0">
              <a:solidFill>
                <a:srgbClr val="000000"/>
              </a:solidFill>
              <a:latin typeface="Times New Roman" panose="02020603050405020304" pitchFamily="18" charset="0"/>
              <a:cs typeface="Times New Roman" panose="02020603050405020304" pitchFamily="18" charset="0"/>
            </a:endParaRPr>
          </a:p>
          <a:p>
            <a:pPr marL="685800" indent="-685800" algn="l">
              <a:lnSpc>
                <a:spcPct val="150000"/>
              </a:lnSpc>
              <a:buFont typeface="Arial" panose="020B0604020202020204" pitchFamily="34" charset="0"/>
              <a:buChar char="•"/>
            </a:pPr>
            <a:endParaRPr lang="en-IN" sz="3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669E8D6-FABC-5B19-FE27-F9FD8DF2BB70}"/>
              </a:ext>
            </a:extLst>
          </p:cNvPr>
          <p:cNvSpPr>
            <a:spLocks noGrp="1"/>
          </p:cNvSpPr>
          <p:nvPr>
            <p:ph type="ftr" sz="quarter" idx="11"/>
          </p:nvPr>
        </p:nvSpPr>
        <p:spPr/>
        <p:txBody>
          <a:bodyPr/>
          <a:lstStyle/>
          <a:p>
            <a:r>
              <a:rPr lang="en-US"/>
              <a:t>Diggibyte Technologies  |   www.Diggibyte.com</a:t>
            </a:r>
            <a:endParaRPr lang="en-IN" dirty="0"/>
          </a:p>
        </p:txBody>
      </p:sp>
      <p:sp>
        <p:nvSpPr>
          <p:cNvPr id="5" name="Slide Number Placeholder 4">
            <a:extLst>
              <a:ext uri="{FF2B5EF4-FFF2-40B4-BE49-F238E27FC236}">
                <a16:creationId xmlns:a16="http://schemas.microsoft.com/office/drawing/2014/main" id="{4AF1B53F-CE6F-57D9-16BD-2683B905BA64}"/>
              </a:ext>
            </a:extLst>
          </p:cNvPr>
          <p:cNvSpPr>
            <a:spLocks noGrp="1"/>
          </p:cNvSpPr>
          <p:nvPr>
            <p:ph type="sldNum" sz="quarter" idx="12"/>
          </p:nvPr>
        </p:nvSpPr>
        <p:spPr/>
        <p:txBody>
          <a:bodyPr/>
          <a:lstStyle/>
          <a:p>
            <a:fld id="{2D550C56-9F87-4A04-B28F-B5A8DB7FC23F}" type="slidenum">
              <a:rPr lang="en-IN" smtClean="0"/>
              <a:pPr/>
              <a:t>11</a:t>
            </a:fld>
            <a:endParaRPr lang="en-IN" dirty="0"/>
          </a:p>
        </p:txBody>
      </p:sp>
      <p:pic>
        <p:nvPicPr>
          <p:cNvPr id="7" name="Picture 6">
            <a:extLst>
              <a:ext uri="{FF2B5EF4-FFF2-40B4-BE49-F238E27FC236}">
                <a16:creationId xmlns:a16="http://schemas.microsoft.com/office/drawing/2014/main" id="{C3CF8E83-C638-21DC-CB59-A36A324FCB95}"/>
              </a:ext>
            </a:extLst>
          </p:cNvPr>
          <p:cNvPicPr>
            <a:picLocks noChangeAspect="1"/>
          </p:cNvPicPr>
          <p:nvPr/>
        </p:nvPicPr>
        <p:blipFill>
          <a:blip r:embed="rId2"/>
          <a:stretch>
            <a:fillRect/>
          </a:stretch>
        </p:blipFill>
        <p:spPr>
          <a:xfrm>
            <a:off x="3333789" y="7336465"/>
            <a:ext cx="13093294" cy="4167963"/>
          </a:xfrm>
          <a:prstGeom prst="rect">
            <a:avLst/>
          </a:prstGeom>
        </p:spPr>
      </p:pic>
    </p:spTree>
    <p:extLst>
      <p:ext uri="{BB962C8B-B14F-4D97-AF65-F5344CB8AC3E}">
        <p14:creationId xmlns:p14="http://schemas.microsoft.com/office/powerpoint/2010/main" val="2818184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BDDD-52E6-20ED-8D12-F4ABC67FAA3F}"/>
              </a:ext>
            </a:extLst>
          </p:cNvPr>
          <p:cNvSpPr>
            <a:spLocks noGrp="1"/>
          </p:cNvSpPr>
          <p:nvPr>
            <p:ph type="ctrTitle"/>
          </p:nvPr>
        </p:nvSpPr>
        <p:spPr>
          <a:xfrm>
            <a:off x="1303466" y="2008838"/>
            <a:ext cx="18283238" cy="1184154"/>
          </a:xfrm>
        </p:spPr>
        <p:txBody>
          <a:bodyPr>
            <a:normAutofit fontScale="90000"/>
          </a:bodyPr>
          <a:lstStyle/>
          <a:p>
            <a:pPr algn="l"/>
            <a:r>
              <a:rPr lang="en-IN" dirty="0">
                <a:latin typeface="Times New Roman" panose="02020603050405020304" pitchFamily="18" charset="0"/>
                <a:cs typeface="Times New Roman" panose="02020603050405020304" pitchFamily="18" charset="0"/>
              </a:rPr>
              <a:t>Restore command</a:t>
            </a:r>
          </a:p>
        </p:txBody>
      </p:sp>
      <p:sp>
        <p:nvSpPr>
          <p:cNvPr id="3" name="Subtitle 2">
            <a:extLst>
              <a:ext uri="{FF2B5EF4-FFF2-40B4-BE49-F238E27FC236}">
                <a16:creationId xmlns:a16="http://schemas.microsoft.com/office/drawing/2014/main" id="{7F150E7F-FDE8-8B9D-4F5F-7D332BE71E13}"/>
              </a:ext>
            </a:extLst>
          </p:cNvPr>
          <p:cNvSpPr>
            <a:spLocks noGrp="1"/>
          </p:cNvSpPr>
          <p:nvPr>
            <p:ph type="subTitle" idx="1"/>
          </p:nvPr>
        </p:nvSpPr>
        <p:spPr>
          <a:xfrm>
            <a:off x="1303466" y="3891516"/>
            <a:ext cx="21258822" cy="7995684"/>
          </a:xfrm>
        </p:spPr>
        <p:txBody>
          <a:bodyPr/>
          <a:lstStyle/>
          <a:p>
            <a:pPr marL="685800" indent="-685800" algn="l">
              <a:buFont typeface="Arial" panose="020B0604020202020204" pitchFamily="34" charset="0"/>
              <a:buChar char="•"/>
            </a:pPr>
            <a:r>
              <a:rPr lang="en-US" b="0" i="0" dirty="0">
                <a:solidFill>
                  <a:srgbClr val="161616"/>
                </a:solidFill>
                <a:effectLst/>
                <a:latin typeface="Times New Roman" panose="02020603050405020304" pitchFamily="18" charset="0"/>
                <a:cs typeface="Times New Roman" panose="02020603050405020304" pitchFamily="18" charset="0"/>
              </a:rPr>
              <a:t>Restoring to an earlier version number or a timestamp is supported.</a:t>
            </a:r>
          </a:p>
          <a:p>
            <a:pPr marL="685800" indent="-68580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685800" indent="-68580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685800" indent="-68580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685800" indent="-68580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685800" indent="-68580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32FD570-0E9C-22C5-2069-0CE979D8506C}"/>
              </a:ext>
            </a:extLst>
          </p:cNvPr>
          <p:cNvSpPr>
            <a:spLocks noGrp="1"/>
          </p:cNvSpPr>
          <p:nvPr>
            <p:ph type="ftr" sz="quarter" idx="11"/>
          </p:nvPr>
        </p:nvSpPr>
        <p:spPr/>
        <p:txBody>
          <a:bodyPr/>
          <a:lstStyle/>
          <a:p>
            <a:r>
              <a:rPr lang="en-US"/>
              <a:t>Diggibyte Technologies  |   www.Diggibyte.com</a:t>
            </a:r>
            <a:endParaRPr lang="en-IN" dirty="0"/>
          </a:p>
        </p:txBody>
      </p:sp>
      <p:sp>
        <p:nvSpPr>
          <p:cNvPr id="5" name="Slide Number Placeholder 4">
            <a:extLst>
              <a:ext uri="{FF2B5EF4-FFF2-40B4-BE49-F238E27FC236}">
                <a16:creationId xmlns:a16="http://schemas.microsoft.com/office/drawing/2014/main" id="{5445B2F7-3736-C4F8-E3AA-0D8A088E0D7A}"/>
              </a:ext>
            </a:extLst>
          </p:cNvPr>
          <p:cNvSpPr>
            <a:spLocks noGrp="1"/>
          </p:cNvSpPr>
          <p:nvPr>
            <p:ph type="sldNum" sz="quarter" idx="12"/>
          </p:nvPr>
        </p:nvSpPr>
        <p:spPr/>
        <p:txBody>
          <a:bodyPr/>
          <a:lstStyle/>
          <a:p>
            <a:fld id="{2D550C56-9F87-4A04-B28F-B5A8DB7FC23F}" type="slidenum">
              <a:rPr lang="en-IN" smtClean="0"/>
              <a:pPr/>
              <a:t>12</a:t>
            </a:fld>
            <a:endParaRPr lang="en-IN" dirty="0"/>
          </a:p>
        </p:txBody>
      </p:sp>
      <p:pic>
        <p:nvPicPr>
          <p:cNvPr id="7" name="Picture 6">
            <a:extLst>
              <a:ext uri="{FF2B5EF4-FFF2-40B4-BE49-F238E27FC236}">
                <a16:creationId xmlns:a16="http://schemas.microsoft.com/office/drawing/2014/main" id="{44EC5127-60C0-B198-DAAF-C1406B9AB95C}"/>
              </a:ext>
            </a:extLst>
          </p:cNvPr>
          <p:cNvPicPr>
            <a:picLocks noChangeAspect="1"/>
          </p:cNvPicPr>
          <p:nvPr/>
        </p:nvPicPr>
        <p:blipFill>
          <a:blip r:embed="rId2"/>
          <a:stretch>
            <a:fillRect/>
          </a:stretch>
        </p:blipFill>
        <p:spPr>
          <a:xfrm>
            <a:off x="2053044" y="4846877"/>
            <a:ext cx="10639456" cy="2489587"/>
          </a:xfrm>
          <a:prstGeom prst="rect">
            <a:avLst/>
          </a:prstGeom>
        </p:spPr>
      </p:pic>
      <p:pic>
        <p:nvPicPr>
          <p:cNvPr id="9" name="Picture 8">
            <a:extLst>
              <a:ext uri="{FF2B5EF4-FFF2-40B4-BE49-F238E27FC236}">
                <a16:creationId xmlns:a16="http://schemas.microsoft.com/office/drawing/2014/main" id="{FFD7FB78-B184-21A6-4D0B-235D0CD26BD5}"/>
              </a:ext>
            </a:extLst>
          </p:cNvPr>
          <p:cNvPicPr>
            <a:picLocks noChangeAspect="1"/>
          </p:cNvPicPr>
          <p:nvPr/>
        </p:nvPicPr>
        <p:blipFill>
          <a:blip r:embed="rId3"/>
          <a:stretch>
            <a:fillRect/>
          </a:stretch>
        </p:blipFill>
        <p:spPr>
          <a:xfrm>
            <a:off x="2053045" y="8525247"/>
            <a:ext cx="14767296" cy="2489587"/>
          </a:xfrm>
          <a:prstGeom prst="rect">
            <a:avLst/>
          </a:prstGeom>
        </p:spPr>
      </p:pic>
    </p:spTree>
    <p:extLst>
      <p:ext uri="{BB962C8B-B14F-4D97-AF65-F5344CB8AC3E}">
        <p14:creationId xmlns:p14="http://schemas.microsoft.com/office/powerpoint/2010/main" val="1941722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3CD3D-4B2F-095A-B85E-B51AC3A276EC}"/>
              </a:ext>
            </a:extLst>
          </p:cNvPr>
          <p:cNvSpPr>
            <a:spLocks noGrp="1"/>
          </p:cNvSpPr>
          <p:nvPr>
            <p:ph type="ctrTitle"/>
          </p:nvPr>
        </p:nvSpPr>
        <p:spPr>
          <a:xfrm>
            <a:off x="2175336" y="1878024"/>
            <a:ext cx="18283238" cy="1609456"/>
          </a:xfrm>
        </p:spPr>
        <p:txBody>
          <a:bodyPr>
            <a:normAutofit fontScale="90000"/>
          </a:bodyPr>
          <a:lstStyle/>
          <a:p>
            <a:pPr algn="l"/>
            <a:r>
              <a:rPr lang="en-IN" dirty="0">
                <a:latin typeface="Times New Roman" panose="02020603050405020304" pitchFamily="18" charset="0"/>
                <a:cs typeface="Times New Roman" panose="02020603050405020304" pitchFamily="18" charset="0"/>
              </a:rPr>
              <a:t>Vacuum command</a:t>
            </a:r>
            <a:endParaRPr lang="en-IN" dirty="0"/>
          </a:p>
        </p:txBody>
      </p:sp>
      <p:sp>
        <p:nvSpPr>
          <p:cNvPr id="3" name="Subtitle 2">
            <a:extLst>
              <a:ext uri="{FF2B5EF4-FFF2-40B4-BE49-F238E27FC236}">
                <a16:creationId xmlns:a16="http://schemas.microsoft.com/office/drawing/2014/main" id="{9D1D9858-BB32-16E8-3FA9-C14DA5EDD865}"/>
              </a:ext>
            </a:extLst>
          </p:cNvPr>
          <p:cNvSpPr>
            <a:spLocks noGrp="1"/>
          </p:cNvSpPr>
          <p:nvPr>
            <p:ph type="subTitle" idx="1"/>
          </p:nvPr>
        </p:nvSpPr>
        <p:spPr>
          <a:xfrm>
            <a:off x="2424223" y="3721395"/>
            <a:ext cx="18906221" cy="6769863"/>
          </a:xfrm>
        </p:spPr>
        <p:txBody>
          <a:bodyPr>
            <a:normAutofit/>
          </a:bodyPr>
          <a:lstStyle/>
          <a:p>
            <a:pPr marL="685800" indent="-685800" algn="l">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Vacuum removes all files from the table directory that are not managed by Delta.</a:t>
            </a:r>
          </a:p>
          <a:p>
            <a:pPr marL="685800" indent="-685800" algn="l">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It will skip all directories that begin with an understand( </a:t>
            </a:r>
            <a:r>
              <a:rPr lang="en-IN" sz="3600" b="1" dirty="0">
                <a:latin typeface="Times New Roman" panose="02020603050405020304" pitchFamily="18" charset="0"/>
                <a:cs typeface="Times New Roman" panose="02020603050405020304" pitchFamily="18" charset="0"/>
              </a:rPr>
              <a:t>_</a:t>
            </a:r>
            <a:r>
              <a:rPr lang="en-IN" sz="3600" dirty="0">
                <a:latin typeface="Times New Roman" panose="02020603050405020304" pitchFamily="18" charset="0"/>
                <a:cs typeface="Times New Roman" panose="02020603050405020304" pitchFamily="18" charset="0"/>
              </a:rPr>
              <a:t> ), which includes the _</a:t>
            </a:r>
            <a:r>
              <a:rPr lang="en-IN" sz="3600" dirty="0" err="1">
                <a:latin typeface="Times New Roman" panose="02020603050405020304" pitchFamily="18" charset="0"/>
                <a:cs typeface="Times New Roman" panose="02020603050405020304" pitchFamily="18" charset="0"/>
              </a:rPr>
              <a:t>delta_log</a:t>
            </a:r>
            <a:r>
              <a:rPr lang="en-IN" sz="3600" dirty="0">
                <a:latin typeface="Times New Roman" panose="02020603050405020304" pitchFamily="18" charset="0"/>
                <a:cs typeface="Times New Roman" panose="02020603050405020304" pitchFamily="18" charset="0"/>
              </a:rPr>
              <a:t>.</a:t>
            </a:r>
          </a:p>
          <a:p>
            <a:pPr marL="685800" indent="-685800" algn="l">
              <a:buFont typeface="Arial" panose="020B0604020202020204" pitchFamily="34" charset="0"/>
              <a:buChar char="•"/>
            </a:pPr>
            <a:endParaRPr lang="en-IN" sz="3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1ACB623-D61A-5430-B72C-7E8F4C521193}"/>
              </a:ext>
            </a:extLst>
          </p:cNvPr>
          <p:cNvSpPr>
            <a:spLocks noGrp="1"/>
          </p:cNvSpPr>
          <p:nvPr>
            <p:ph type="ftr" sz="quarter" idx="11"/>
          </p:nvPr>
        </p:nvSpPr>
        <p:spPr/>
        <p:txBody>
          <a:bodyPr/>
          <a:lstStyle/>
          <a:p>
            <a:r>
              <a:rPr lang="en-US"/>
              <a:t>Diggibyte Technologies  |   www.Diggibyte.com</a:t>
            </a:r>
            <a:endParaRPr lang="en-IN" dirty="0"/>
          </a:p>
        </p:txBody>
      </p:sp>
      <p:sp>
        <p:nvSpPr>
          <p:cNvPr id="5" name="Slide Number Placeholder 4">
            <a:extLst>
              <a:ext uri="{FF2B5EF4-FFF2-40B4-BE49-F238E27FC236}">
                <a16:creationId xmlns:a16="http://schemas.microsoft.com/office/drawing/2014/main" id="{DE00D003-80B2-3419-A336-D8DD0699EBD1}"/>
              </a:ext>
            </a:extLst>
          </p:cNvPr>
          <p:cNvSpPr>
            <a:spLocks noGrp="1"/>
          </p:cNvSpPr>
          <p:nvPr>
            <p:ph type="sldNum" sz="quarter" idx="12"/>
          </p:nvPr>
        </p:nvSpPr>
        <p:spPr/>
        <p:txBody>
          <a:bodyPr/>
          <a:lstStyle/>
          <a:p>
            <a:fld id="{2D550C56-9F87-4A04-B28F-B5A8DB7FC23F}" type="slidenum">
              <a:rPr lang="en-IN" smtClean="0"/>
              <a:pPr/>
              <a:t>13</a:t>
            </a:fld>
            <a:endParaRPr lang="en-IN" dirty="0"/>
          </a:p>
        </p:txBody>
      </p:sp>
      <p:pic>
        <p:nvPicPr>
          <p:cNvPr id="7" name="Picture 6">
            <a:extLst>
              <a:ext uri="{FF2B5EF4-FFF2-40B4-BE49-F238E27FC236}">
                <a16:creationId xmlns:a16="http://schemas.microsoft.com/office/drawing/2014/main" id="{E6849544-7DD3-4684-041B-0C9431CF5D4E}"/>
              </a:ext>
            </a:extLst>
          </p:cNvPr>
          <p:cNvPicPr>
            <a:picLocks noChangeAspect="1"/>
          </p:cNvPicPr>
          <p:nvPr/>
        </p:nvPicPr>
        <p:blipFill>
          <a:blip r:embed="rId2"/>
          <a:stretch>
            <a:fillRect/>
          </a:stretch>
        </p:blipFill>
        <p:spPr>
          <a:xfrm>
            <a:off x="4102125" y="5833899"/>
            <a:ext cx="11208837" cy="3378962"/>
          </a:xfrm>
          <a:prstGeom prst="rect">
            <a:avLst/>
          </a:prstGeom>
        </p:spPr>
      </p:pic>
    </p:spTree>
    <p:extLst>
      <p:ext uri="{BB962C8B-B14F-4D97-AF65-F5344CB8AC3E}">
        <p14:creationId xmlns:p14="http://schemas.microsoft.com/office/powerpoint/2010/main" val="1254019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F1D55-485C-BA35-8E32-51AEFD0B35AF}"/>
              </a:ext>
            </a:extLst>
          </p:cNvPr>
          <p:cNvSpPr>
            <a:spLocks noGrp="1"/>
          </p:cNvSpPr>
          <p:nvPr>
            <p:ph type="ctrTitle"/>
          </p:nvPr>
        </p:nvSpPr>
        <p:spPr>
          <a:xfrm>
            <a:off x="1494852" y="421510"/>
            <a:ext cx="18283238" cy="1439335"/>
          </a:xfrm>
        </p:spPr>
        <p:txBody>
          <a:bodyPr>
            <a:normAutofit/>
          </a:bodyPr>
          <a:lstStyle/>
          <a:p>
            <a:pPr algn="l"/>
            <a:r>
              <a:rPr lang="en-IN" sz="9600" dirty="0">
                <a:latin typeface="Times New Roman" panose="02020603050405020304" pitchFamily="18" charset="0"/>
                <a:cs typeface="Times New Roman" panose="02020603050405020304" pitchFamily="18" charset="0"/>
              </a:rPr>
              <a:t>Z-order command</a:t>
            </a:r>
          </a:p>
        </p:txBody>
      </p:sp>
      <p:sp>
        <p:nvSpPr>
          <p:cNvPr id="3" name="Subtitle 2">
            <a:extLst>
              <a:ext uri="{FF2B5EF4-FFF2-40B4-BE49-F238E27FC236}">
                <a16:creationId xmlns:a16="http://schemas.microsoft.com/office/drawing/2014/main" id="{2E95A3EC-2913-55B1-5BA2-F59AD3241B36}"/>
              </a:ext>
            </a:extLst>
          </p:cNvPr>
          <p:cNvSpPr>
            <a:spLocks noGrp="1"/>
          </p:cNvSpPr>
          <p:nvPr>
            <p:ph type="subTitle" idx="1"/>
          </p:nvPr>
        </p:nvSpPr>
        <p:spPr>
          <a:xfrm>
            <a:off x="1494852" y="2509284"/>
            <a:ext cx="20429483" cy="9314121"/>
          </a:xfrm>
        </p:spPr>
        <p:txBody>
          <a:bodyPr>
            <a:normAutofit/>
          </a:bodyPr>
          <a:lstStyle/>
          <a:p>
            <a:pPr marL="685800" indent="-685800" algn="l">
              <a:lnSpc>
                <a:spcPct val="150000"/>
              </a:lnSpc>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Optimize</a:t>
            </a:r>
            <a:r>
              <a:rPr lang="en-IN" sz="3200" dirty="0">
                <a:latin typeface="Times New Roman" panose="02020603050405020304" pitchFamily="18" charset="0"/>
                <a:cs typeface="Times New Roman" panose="02020603050405020304" pitchFamily="18" charset="0"/>
              </a:rPr>
              <a:t> command – The </a:t>
            </a:r>
            <a:r>
              <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optimize</a:t>
            </a:r>
            <a:r>
              <a:rPr kumimoji="0" lang="en-US" altLang="en-US" sz="32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command reclaims unused space, reorganizes data, and updates metadata statistics to improve query performance. In</a:t>
            </a:r>
            <a:r>
              <a:rPr lang="en-US" altLang="en-US" sz="3200" dirty="0">
                <a:latin typeface="Times New Roman" panose="02020603050405020304" pitchFamily="18" charset="0"/>
                <a:cs typeface="Times New Roman" panose="02020603050405020304" pitchFamily="18" charset="0"/>
              </a:rPr>
              <a:t> other words, it unites the smaller files into one file . Its default size is 1GB.</a:t>
            </a:r>
            <a:endParaRPr lang="en-IN" sz="3200" dirty="0">
              <a:latin typeface="Times New Roman" panose="02020603050405020304" pitchFamily="18" charset="0"/>
              <a:cs typeface="Times New Roman" panose="02020603050405020304" pitchFamily="18" charset="0"/>
            </a:endParaRPr>
          </a:p>
          <a:p>
            <a:pPr marL="685800" indent="-685800" algn="l">
              <a:lnSpc>
                <a:spcPct val="150000"/>
              </a:lnSpc>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Z-order – It is used along with </a:t>
            </a:r>
            <a:r>
              <a:rPr lang="en-IN" sz="3200" b="1" dirty="0">
                <a:latin typeface="Times New Roman" panose="02020603050405020304" pitchFamily="18" charset="0"/>
                <a:cs typeface="Times New Roman" panose="02020603050405020304" pitchFamily="18" charset="0"/>
              </a:rPr>
              <a:t>optimize</a:t>
            </a:r>
            <a:r>
              <a:rPr lang="en-IN" sz="3200" dirty="0">
                <a:latin typeface="Times New Roman" panose="02020603050405020304" pitchFamily="18" charset="0"/>
                <a:cs typeface="Times New Roman" panose="02020603050405020304" pitchFamily="18" charset="0"/>
              </a:rPr>
              <a:t> command to organise the data.</a:t>
            </a:r>
          </a:p>
          <a:p>
            <a:pPr marL="685800" indent="-685800" algn="l">
              <a:lnSpc>
                <a:spcPct val="150000"/>
              </a:lnSpc>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Syntax: </a:t>
            </a:r>
            <a:r>
              <a:rPr lang="en-IN" sz="3200" b="1" dirty="0">
                <a:latin typeface="Times New Roman" panose="02020603050405020304" pitchFamily="18" charset="0"/>
                <a:cs typeface="Times New Roman" panose="02020603050405020304" pitchFamily="18" charset="0"/>
              </a:rPr>
              <a:t>optimize table_name zorder column_name</a:t>
            </a:r>
          </a:p>
          <a:p>
            <a:pPr marL="685800" indent="-685800" algn="l">
              <a:lnSpc>
                <a:spcPct val="150000"/>
              </a:lnSpc>
              <a:buFont typeface="Arial" panose="020B0604020202020204" pitchFamily="34" charset="0"/>
              <a:buChar char="•"/>
            </a:pPr>
            <a:endParaRPr lang="en-IN" sz="3200" b="1" dirty="0">
              <a:latin typeface="Times New Roman" panose="02020603050405020304" pitchFamily="18" charset="0"/>
              <a:cs typeface="Times New Roman" panose="02020603050405020304" pitchFamily="18" charset="0"/>
            </a:endParaRPr>
          </a:p>
          <a:p>
            <a:pPr algn="l">
              <a:lnSpc>
                <a:spcPct val="150000"/>
              </a:lnSpc>
            </a:pPr>
            <a:endParaRPr lang="en-IN" sz="3200" b="1" dirty="0">
              <a:latin typeface="Times New Roman" panose="02020603050405020304" pitchFamily="18" charset="0"/>
              <a:cs typeface="Times New Roman" panose="02020603050405020304" pitchFamily="18" charset="0"/>
            </a:endParaRPr>
          </a:p>
          <a:p>
            <a:pPr algn="l">
              <a:lnSpc>
                <a:spcPct val="150000"/>
              </a:lnSpc>
            </a:pPr>
            <a:endParaRPr lang="en-IN" sz="3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6EE3A74E-4686-3A8B-0B1E-9EF076C8356E}"/>
              </a:ext>
            </a:extLst>
          </p:cNvPr>
          <p:cNvSpPr>
            <a:spLocks noGrp="1"/>
          </p:cNvSpPr>
          <p:nvPr>
            <p:ph type="ftr" sz="quarter" idx="11"/>
          </p:nvPr>
        </p:nvSpPr>
        <p:spPr/>
        <p:txBody>
          <a:bodyPr/>
          <a:lstStyle/>
          <a:p>
            <a:r>
              <a:rPr lang="en-US"/>
              <a:t>Diggibyte Technologies  |   www.Diggibyte.com</a:t>
            </a:r>
            <a:endParaRPr lang="en-IN" dirty="0"/>
          </a:p>
        </p:txBody>
      </p:sp>
      <p:sp>
        <p:nvSpPr>
          <p:cNvPr id="5" name="Slide Number Placeholder 4">
            <a:extLst>
              <a:ext uri="{FF2B5EF4-FFF2-40B4-BE49-F238E27FC236}">
                <a16:creationId xmlns:a16="http://schemas.microsoft.com/office/drawing/2014/main" id="{E3993DB9-6354-34D0-4DE2-470C20901F79}"/>
              </a:ext>
            </a:extLst>
          </p:cNvPr>
          <p:cNvSpPr>
            <a:spLocks noGrp="1"/>
          </p:cNvSpPr>
          <p:nvPr>
            <p:ph type="sldNum" sz="quarter" idx="12"/>
          </p:nvPr>
        </p:nvSpPr>
        <p:spPr/>
        <p:txBody>
          <a:bodyPr/>
          <a:lstStyle/>
          <a:p>
            <a:fld id="{2D550C56-9F87-4A04-B28F-B5A8DB7FC23F}" type="slidenum">
              <a:rPr lang="en-IN" smtClean="0"/>
              <a:pPr/>
              <a:t>14</a:t>
            </a:fld>
            <a:endParaRPr lang="en-IN" dirty="0"/>
          </a:p>
        </p:txBody>
      </p:sp>
      <p:sp>
        <p:nvSpPr>
          <p:cNvPr id="6" name="Rectangle 1">
            <a:extLst>
              <a:ext uri="{FF2B5EF4-FFF2-40B4-BE49-F238E27FC236}">
                <a16:creationId xmlns:a16="http://schemas.microsoft.com/office/drawing/2014/main" id="{FBB3CEF3-E2D9-CAD0-201F-D43DB23089E1}"/>
              </a:ext>
            </a:extLst>
          </p:cNvPr>
          <p:cNvSpPr>
            <a:spLocks noChangeArrowheads="1"/>
          </p:cNvSpPr>
          <p:nvPr/>
        </p:nvSpPr>
        <p:spPr bwMode="auto">
          <a:xfrm>
            <a:off x="0" y="-184666"/>
            <a:ext cx="184731" cy="36933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EC81778C-062C-717D-E7CE-599582903F56}"/>
              </a:ext>
            </a:extLst>
          </p:cNvPr>
          <p:cNvPicPr>
            <a:picLocks noChangeAspect="1"/>
          </p:cNvPicPr>
          <p:nvPr/>
        </p:nvPicPr>
        <p:blipFill>
          <a:blip r:embed="rId2"/>
          <a:stretch>
            <a:fillRect/>
          </a:stretch>
        </p:blipFill>
        <p:spPr>
          <a:xfrm>
            <a:off x="1733393" y="6592187"/>
            <a:ext cx="21149405" cy="5911700"/>
          </a:xfrm>
          <a:prstGeom prst="rect">
            <a:avLst/>
          </a:prstGeom>
        </p:spPr>
      </p:pic>
    </p:spTree>
    <p:extLst>
      <p:ext uri="{BB962C8B-B14F-4D97-AF65-F5344CB8AC3E}">
        <p14:creationId xmlns:p14="http://schemas.microsoft.com/office/powerpoint/2010/main" val="479416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C70CF-E105-FC9F-EADE-B73B511E3ED8}"/>
              </a:ext>
            </a:extLst>
          </p:cNvPr>
          <p:cNvSpPr>
            <a:spLocks noGrp="1"/>
          </p:cNvSpPr>
          <p:nvPr>
            <p:ph type="ctrTitle"/>
          </p:nvPr>
        </p:nvSpPr>
        <p:spPr>
          <a:xfrm>
            <a:off x="2387987" y="602116"/>
            <a:ext cx="18283238" cy="716321"/>
          </a:xfrm>
        </p:spPr>
        <p:txBody>
          <a:bodyPr>
            <a:normAutofit fontScale="90000"/>
          </a:bodyPr>
          <a:lstStyle/>
          <a:p>
            <a:pPr algn="l"/>
            <a:r>
              <a:rPr lang="en-IN" dirty="0"/>
              <a:t> </a:t>
            </a:r>
          </a:p>
        </p:txBody>
      </p:sp>
      <p:sp>
        <p:nvSpPr>
          <p:cNvPr id="3" name="Subtitle 2">
            <a:extLst>
              <a:ext uri="{FF2B5EF4-FFF2-40B4-BE49-F238E27FC236}">
                <a16:creationId xmlns:a16="http://schemas.microsoft.com/office/drawing/2014/main" id="{1C9BECF5-8E5E-B4E2-D8DD-B3837031FA3C}"/>
              </a:ext>
            </a:extLst>
          </p:cNvPr>
          <p:cNvSpPr>
            <a:spLocks noGrp="1"/>
          </p:cNvSpPr>
          <p:nvPr>
            <p:ph type="subTitle" idx="1"/>
          </p:nvPr>
        </p:nvSpPr>
        <p:spPr>
          <a:xfrm>
            <a:off x="1956391" y="2360427"/>
            <a:ext cx="20223125" cy="9739423"/>
          </a:xfrm>
        </p:spPr>
        <p:txBody>
          <a:bodyPr/>
          <a:lstStyle/>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lnSpc>
                <a:spcPct val="100000"/>
              </a:lnSpc>
            </a:pPr>
            <a:r>
              <a:rPr lang="en-IN" dirty="0"/>
              <a:t>								</a:t>
            </a:r>
            <a:r>
              <a:rPr lang="en-IN" dirty="0">
                <a:latin typeface="Times New Roman" panose="02020603050405020304" pitchFamily="18" charset="0"/>
                <a:cs typeface="Times New Roman" panose="02020603050405020304" pitchFamily="18" charset="0"/>
              </a:rPr>
              <a:t>presented by</a:t>
            </a:r>
          </a:p>
          <a:p>
            <a:pPr algn="l">
              <a:lnSpc>
                <a:spcPct val="100000"/>
              </a:lnSpc>
            </a:pPr>
            <a:r>
              <a:rPr lang="en-IN" dirty="0">
                <a:latin typeface="Times New Roman" panose="02020603050405020304" pitchFamily="18" charset="0"/>
                <a:cs typeface="Times New Roman" panose="02020603050405020304" pitchFamily="18" charset="0"/>
              </a:rPr>
              <a:t>								Niranjan Naidu Setha</a:t>
            </a:r>
          </a:p>
        </p:txBody>
      </p:sp>
      <p:sp>
        <p:nvSpPr>
          <p:cNvPr id="4" name="Footer Placeholder 3">
            <a:extLst>
              <a:ext uri="{FF2B5EF4-FFF2-40B4-BE49-F238E27FC236}">
                <a16:creationId xmlns:a16="http://schemas.microsoft.com/office/drawing/2014/main" id="{A9C3D4CF-EBF5-2856-49B0-049B747EFBF8}"/>
              </a:ext>
            </a:extLst>
          </p:cNvPr>
          <p:cNvSpPr>
            <a:spLocks noGrp="1"/>
          </p:cNvSpPr>
          <p:nvPr>
            <p:ph type="ftr" sz="quarter" idx="11"/>
          </p:nvPr>
        </p:nvSpPr>
        <p:spPr/>
        <p:txBody>
          <a:bodyPr/>
          <a:lstStyle/>
          <a:p>
            <a:r>
              <a:rPr lang="en-US"/>
              <a:t>Diggibyte Technologies  |   www.Diggibyte.com</a:t>
            </a:r>
            <a:endParaRPr lang="en-IN" dirty="0"/>
          </a:p>
        </p:txBody>
      </p:sp>
      <p:sp>
        <p:nvSpPr>
          <p:cNvPr id="5" name="Slide Number Placeholder 4">
            <a:extLst>
              <a:ext uri="{FF2B5EF4-FFF2-40B4-BE49-F238E27FC236}">
                <a16:creationId xmlns:a16="http://schemas.microsoft.com/office/drawing/2014/main" id="{69BD0CF2-C7FD-505C-F33B-8190965FA6AF}"/>
              </a:ext>
            </a:extLst>
          </p:cNvPr>
          <p:cNvSpPr>
            <a:spLocks noGrp="1"/>
          </p:cNvSpPr>
          <p:nvPr>
            <p:ph type="sldNum" sz="quarter" idx="12"/>
          </p:nvPr>
        </p:nvSpPr>
        <p:spPr/>
        <p:txBody>
          <a:bodyPr/>
          <a:lstStyle/>
          <a:p>
            <a:fld id="{2D550C56-9F87-4A04-B28F-B5A8DB7FC23F}" type="slidenum">
              <a:rPr lang="en-IN" smtClean="0"/>
              <a:pPr/>
              <a:t>15</a:t>
            </a:fld>
            <a:endParaRPr lang="en-IN" dirty="0"/>
          </a:p>
        </p:txBody>
      </p:sp>
      <p:pic>
        <p:nvPicPr>
          <p:cNvPr id="9" name="Picture 8" descr="A picture containing text, clipart, businesscard&#10;&#10;Description automatically generated">
            <a:extLst>
              <a:ext uri="{FF2B5EF4-FFF2-40B4-BE49-F238E27FC236}">
                <a16:creationId xmlns:a16="http://schemas.microsoft.com/office/drawing/2014/main" id="{494F0624-6995-AB68-127A-78D43EC9EC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3870" y="3253564"/>
            <a:ext cx="14120037" cy="4298174"/>
          </a:xfrm>
          <a:prstGeom prst="rect">
            <a:avLst/>
          </a:prstGeom>
        </p:spPr>
      </p:pic>
    </p:spTree>
    <p:extLst>
      <p:ext uri="{BB962C8B-B14F-4D97-AF65-F5344CB8AC3E}">
        <p14:creationId xmlns:p14="http://schemas.microsoft.com/office/powerpoint/2010/main" val="4211267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B72B6-9FD2-E87C-630D-1CB05CAF9C9B}"/>
              </a:ext>
            </a:extLst>
          </p:cNvPr>
          <p:cNvSpPr>
            <a:spLocks noGrp="1"/>
          </p:cNvSpPr>
          <p:nvPr>
            <p:ph type="ctrTitle"/>
          </p:nvPr>
        </p:nvSpPr>
        <p:spPr>
          <a:xfrm>
            <a:off x="1601178" y="2175495"/>
            <a:ext cx="18283238" cy="1457716"/>
          </a:xfrm>
        </p:spPr>
        <p:txBody>
          <a:bodyPr>
            <a:noAutofit/>
          </a:bodyPr>
          <a:lstStyle/>
          <a:p>
            <a:pPr algn="l"/>
            <a:r>
              <a:rPr lang="en-IN" sz="10000" dirty="0">
                <a:latin typeface="Times New Roman" panose="02020603050405020304" pitchFamily="18" charset="0"/>
                <a:cs typeface="Times New Roman" panose="02020603050405020304" pitchFamily="18" charset="0"/>
              </a:rPr>
              <a:t>Delta Lake</a:t>
            </a:r>
          </a:p>
        </p:txBody>
      </p:sp>
      <p:sp>
        <p:nvSpPr>
          <p:cNvPr id="3" name="Subtitle 2">
            <a:extLst>
              <a:ext uri="{FF2B5EF4-FFF2-40B4-BE49-F238E27FC236}">
                <a16:creationId xmlns:a16="http://schemas.microsoft.com/office/drawing/2014/main" id="{1F86BE23-5259-882D-49A1-E5585022B72E}"/>
              </a:ext>
            </a:extLst>
          </p:cNvPr>
          <p:cNvSpPr>
            <a:spLocks noGrp="1"/>
          </p:cNvSpPr>
          <p:nvPr>
            <p:ph type="subTitle" idx="1"/>
          </p:nvPr>
        </p:nvSpPr>
        <p:spPr>
          <a:xfrm>
            <a:off x="1452322" y="4061637"/>
            <a:ext cx="20790989" cy="8165804"/>
          </a:xfrm>
        </p:spPr>
        <p:txBody>
          <a:bodyPr>
            <a:normAutofit lnSpcReduction="10000"/>
          </a:bodyPr>
          <a:lstStyle/>
          <a:p>
            <a:pPr marL="685800" indent="-685800" algn="l">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Delta Lake </a:t>
            </a:r>
            <a:r>
              <a:rPr lang="en-IN" dirty="0">
                <a:latin typeface="Times New Roman" panose="02020603050405020304" pitchFamily="18" charset="0"/>
                <a:cs typeface="Times New Roman" panose="02020603050405020304" pitchFamily="18" charset="0"/>
              </a:rPr>
              <a:t>: </a:t>
            </a:r>
            <a:r>
              <a:rPr lang="en-US" b="0" i="0" dirty="0">
                <a:solidFill>
                  <a:srgbClr val="161616"/>
                </a:solidFill>
                <a:effectLst/>
                <a:latin typeface="Times New Roman" panose="02020603050405020304" pitchFamily="18" charset="0"/>
                <a:cs typeface="Times New Roman" panose="02020603050405020304" pitchFamily="18" charset="0"/>
              </a:rPr>
              <a:t>Delta Lake is the optimized storage layer that provides the foundation for storing data and tables in the Databricks Lakehouse Platform</a:t>
            </a:r>
            <a:r>
              <a:rPr lang="en-IN" b="0" i="0" dirty="0">
                <a:solidFill>
                  <a:srgbClr val="161616"/>
                </a:solidFill>
                <a:effectLst/>
                <a:latin typeface="Times New Roman" panose="02020603050405020304" pitchFamily="18" charset="0"/>
                <a:cs typeface="Times New Roman" panose="02020603050405020304" pitchFamily="18" charset="0"/>
              </a:rPr>
              <a:t>.</a:t>
            </a:r>
          </a:p>
          <a:p>
            <a:pPr marL="685800" indent="-685800" algn="l">
              <a:lnSpc>
                <a:spcPct val="150000"/>
              </a:lnSpc>
              <a:buFont typeface="Arial" panose="020B0604020202020204" pitchFamily="34" charset="0"/>
              <a:buChar char="•"/>
            </a:pPr>
            <a:r>
              <a:rPr lang="en-US" b="0" i="0" dirty="0">
                <a:solidFill>
                  <a:srgbClr val="161616"/>
                </a:solidFill>
                <a:effectLst/>
                <a:latin typeface="Times New Roman" panose="02020603050405020304" pitchFamily="18" charset="0"/>
                <a:cs typeface="Times New Roman" panose="02020603050405020304" pitchFamily="18" charset="0"/>
              </a:rPr>
              <a:t>Delta Lake is the default storage format for all operations on Azure Databricks.</a:t>
            </a:r>
          </a:p>
          <a:p>
            <a:pPr marL="685800" indent="-68580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Delta Lake is the default format for all tables created with Databricks</a:t>
            </a:r>
            <a:r>
              <a:rPr lang="en-US" dirty="0">
                <a:solidFill>
                  <a:srgbClr val="161616"/>
                </a:solidFill>
                <a:latin typeface="Times New Roman" panose="02020603050405020304" pitchFamily="18" charset="0"/>
                <a:cs typeface="Times New Roman" panose="02020603050405020304" pitchFamily="18" charset="0"/>
              </a:rPr>
              <a:t>.</a:t>
            </a:r>
          </a:p>
          <a:p>
            <a:pPr marL="685800" indent="-685800" algn="l">
              <a:lnSpc>
                <a:spcPct val="150000"/>
              </a:lnSpc>
              <a:buFont typeface="Arial" panose="020B0604020202020204" pitchFamily="34" charset="0"/>
              <a:buChar char="•"/>
            </a:pPr>
            <a:r>
              <a:rPr lang="en-US" dirty="0">
                <a:solidFill>
                  <a:srgbClr val="161616"/>
                </a:solidFill>
                <a:latin typeface="Times New Roman" panose="02020603050405020304" pitchFamily="18" charset="0"/>
                <a:cs typeface="Times New Roman" panose="02020603050405020304" pitchFamily="18" charset="0"/>
              </a:rPr>
              <a:t>Delta lake is a data format based on Apache parquet. It provides ACID transactions, scalable metadata handling and unifies the streaming and batch data processing.</a:t>
            </a:r>
          </a:p>
          <a:p>
            <a:pPr marL="685800" indent="-685800" algn="l">
              <a:lnSpc>
                <a:spcPct val="1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D0590F2-3DE3-5BDA-4A5A-218C6A8ED037}"/>
              </a:ext>
            </a:extLst>
          </p:cNvPr>
          <p:cNvSpPr>
            <a:spLocks noGrp="1"/>
          </p:cNvSpPr>
          <p:nvPr>
            <p:ph type="ftr" sz="quarter" idx="11"/>
          </p:nvPr>
        </p:nvSpPr>
        <p:spPr/>
        <p:txBody>
          <a:bodyPr/>
          <a:lstStyle/>
          <a:p>
            <a:r>
              <a:rPr lang="en-US"/>
              <a:t>Diggibyte Technologies  |   www.Diggibyte.com</a:t>
            </a:r>
            <a:endParaRPr lang="en-IN" dirty="0"/>
          </a:p>
        </p:txBody>
      </p:sp>
      <p:sp>
        <p:nvSpPr>
          <p:cNvPr id="5" name="Slide Number Placeholder 4">
            <a:extLst>
              <a:ext uri="{FF2B5EF4-FFF2-40B4-BE49-F238E27FC236}">
                <a16:creationId xmlns:a16="http://schemas.microsoft.com/office/drawing/2014/main" id="{2E408096-F6FC-5306-F2DC-8CC4ADDC4B49}"/>
              </a:ext>
            </a:extLst>
          </p:cNvPr>
          <p:cNvSpPr>
            <a:spLocks noGrp="1"/>
          </p:cNvSpPr>
          <p:nvPr>
            <p:ph type="sldNum" sz="quarter" idx="12"/>
          </p:nvPr>
        </p:nvSpPr>
        <p:spPr/>
        <p:txBody>
          <a:bodyPr/>
          <a:lstStyle/>
          <a:p>
            <a:fld id="{2D550C56-9F87-4A04-B28F-B5A8DB7FC23F}" type="slidenum">
              <a:rPr lang="en-IN" smtClean="0"/>
              <a:pPr/>
              <a:t>2</a:t>
            </a:fld>
            <a:endParaRPr lang="en-IN" dirty="0"/>
          </a:p>
        </p:txBody>
      </p:sp>
    </p:spTree>
    <p:extLst>
      <p:ext uri="{BB962C8B-B14F-4D97-AF65-F5344CB8AC3E}">
        <p14:creationId xmlns:p14="http://schemas.microsoft.com/office/powerpoint/2010/main" val="247638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87751-AE46-DD10-FF5A-447FFB37C410}"/>
              </a:ext>
            </a:extLst>
          </p:cNvPr>
          <p:cNvSpPr>
            <a:spLocks noGrp="1"/>
          </p:cNvSpPr>
          <p:nvPr>
            <p:ph type="ctrTitle"/>
          </p:nvPr>
        </p:nvSpPr>
        <p:spPr>
          <a:xfrm>
            <a:off x="1835094" y="2154469"/>
            <a:ext cx="18283238" cy="1354275"/>
          </a:xfrm>
        </p:spPr>
        <p:txBody>
          <a:bodyPr>
            <a:normAutofit fontScale="90000"/>
          </a:bodyPr>
          <a:lstStyle/>
          <a:p>
            <a:pPr algn="l"/>
            <a:r>
              <a:rPr lang="en-IN" dirty="0">
                <a:latin typeface="Times New Roman" panose="02020603050405020304" pitchFamily="18" charset="0"/>
                <a:cs typeface="Times New Roman" panose="02020603050405020304" pitchFamily="18" charset="0"/>
              </a:rPr>
              <a:t>Delta Table</a:t>
            </a:r>
          </a:p>
        </p:txBody>
      </p:sp>
      <p:sp>
        <p:nvSpPr>
          <p:cNvPr id="3" name="Subtitle 2">
            <a:extLst>
              <a:ext uri="{FF2B5EF4-FFF2-40B4-BE49-F238E27FC236}">
                <a16:creationId xmlns:a16="http://schemas.microsoft.com/office/drawing/2014/main" id="{CFC3D47F-776C-033C-5B4F-8F71DF71EA19}"/>
              </a:ext>
            </a:extLst>
          </p:cNvPr>
          <p:cNvSpPr>
            <a:spLocks noGrp="1"/>
          </p:cNvSpPr>
          <p:nvPr>
            <p:ph type="subTitle" idx="1"/>
          </p:nvPr>
        </p:nvSpPr>
        <p:spPr>
          <a:xfrm>
            <a:off x="1835093" y="3721395"/>
            <a:ext cx="19940385" cy="8059479"/>
          </a:xfrm>
        </p:spPr>
        <p:txBody>
          <a:bodyPr/>
          <a:lstStyle/>
          <a:p>
            <a:pPr marL="685800" indent="-685800" algn="l">
              <a:lnSpc>
                <a:spcPct val="150000"/>
              </a:lnSpc>
              <a:buFont typeface="Arial" panose="020B0604020202020204" pitchFamily="34" charset="0"/>
              <a:buChar char="•"/>
            </a:pPr>
            <a:r>
              <a:rPr lang="en-US" b="1" i="0" dirty="0">
                <a:effectLst/>
                <a:latin typeface="proxima-nova"/>
              </a:rPr>
              <a:t>Databricks Delta Table</a:t>
            </a:r>
            <a:r>
              <a:rPr lang="en-US" b="0" i="0" dirty="0">
                <a:effectLst/>
                <a:latin typeface="proxima-nova"/>
              </a:rPr>
              <a:t> records version changes or modifications in a feature class of table in Delta Lake.</a:t>
            </a:r>
            <a:r>
              <a:rPr lang="en-IN" dirty="0"/>
              <a:t> </a:t>
            </a:r>
          </a:p>
          <a:p>
            <a:pPr marL="685800" indent="-685800" algn="l">
              <a:lnSpc>
                <a:spcPct val="150000"/>
              </a:lnSpc>
              <a:buFont typeface="Arial" panose="020B0604020202020204" pitchFamily="34" charset="0"/>
              <a:buChar char="•"/>
            </a:pPr>
            <a:r>
              <a:rPr lang="en-US" b="0" i="0" dirty="0">
                <a:effectLst/>
                <a:latin typeface="proxima-nova"/>
              </a:rPr>
              <a:t>Unlike traditional tables that store data in a row and column format, the Databricks Delta Table facilitates ACID transactions and time travel features to store metadata information for quicker Data Ingestion.</a:t>
            </a:r>
            <a:endParaRPr lang="en-IN" b="0" i="0" dirty="0">
              <a:effectLst/>
              <a:latin typeface="proxima-nova"/>
            </a:endParaRPr>
          </a:p>
          <a:p>
            <a:pPr marL="685800" indent="-685800" algn="l">
              <a:lnSpc>
                <a:spcPct val="150000"/>
              </a:lnSpc>
              <a:buFont typeface="Arial" panose="020B0604020202020204" pitchFamily="34" charset="0"/>
              <a:buChar char="•"/>
            </a:pPr>
            <a:r>
              <a:rPr lang="en-US" b="0" i="0" dirty="0">
                <a:effectLst/>
                <a:latin typeface="proxima-nova"/>
              </a:rPr>
              <a:t>Data stored in a </a:t>
            </a:r>
            <a:r>
              <a:rPr lang="en-US" b="1" i="0" dirty="0">
                <a:effectLst/>
                <a:latin typeface="proxima-nova"/>
              </a:rPr>
              <a:t>Databricks Delta Table</a:t>
            </a:r>
            <a:r>
              <a:rPr lang="en-US" b="0" i="0" dirty="0">
                <a:effectLst/>
                <a:latin typeface="proxima-nova"/>
              </a:rPr>
              <a:t> is a secure Parquet file format.</a:t>
            </a:r>
          </a:p>
          <a:p>
            <a:pPr marL="685800" indent="-685800" algn="l">
              <a:lnSpc>
                <a:spcPct val="150000"/>
              </a:lnSpc>
              <a:buFont typeface="Arial" panose="020B0604020202020204" pitchFamily="34" charset="0"/>
              <a:buChar char="•"/>
            </a:pPr>
            <a:endParaRPr lang="en-IN" dirty="0"/>
          </a:p>
        </p:txBody>
      </p:sp>
      <p:sp>
        <p:nvSpPr>
          <p:cNvPr id="4" name="Footer Placeholder 3">
            <a:extLst>
              <a:ext uri="{FF2B5EF4-FFF2-40B4-BE49-F238E27FC236}">
                <a16:creationId xmlns:a16="http://schemas.microsoft.com/office/drawing/2014/main" id="{AA437546-9B63-3A8C-13A9-1D85F22D68ED}"/>
              </a:ext>
            </a:extLst>
          </p:cNvPr>
          <p:cNvSpPr>
            <a:spLocks noGrp="1"/>
          </p:cNvSpPr>
          <p:nvPr>
            <p:ph type="ftr" sz="quarter" idx="11"/>
          </p:nvPr>
        </p:nvSpPr>
        <p:spPr/>
        <p:txBody>
          <a:bodyPr/>
          <a:lstStyle/>
          <a:p>
            <a:r>
              <a:rPr lang="en-US"/>
              <a:t>Diggibyte Technologies  |   www.Diggibyte.com</a:t>
            </a:r>
            <a:endParaRPr lang="en-IN" dirty="0"/>
          </a:p>
        </p:txBody>
      </p:sp>
      <p:sp>
        <p:nvSpPr>
          <p:cNvPr id="5" name="Slide Number Placeholder 4">
            <a:extLst>
              <a:ext uri="{FF2B5EF4-FFF2-40B4-BE49-F238E27FC236}">
                <a16:creationId xmlns:a16="http://schemas.microsoft.com/office/drawing/2014/main" id="{232BE8D2-BEA8-D216-C217-132BB8EADA46}"/>
              </a:ext>
            </a:extLst>
          </p:cNvPr>
          <p:cNvSpPr>
            <a:spLocks noGrp="1"/>
          </p:cNvSpPr>
          <p:nvPr>
            <p:ph type="sldNum" sz="quarter" idx="12"/>
          </p:nvPr>
        </p:nvSpPr>
        <p:spPr/>
        <p:txBody>
          <a:bodyPr/>
          <a:lstStyle/>
          <a:p>
            <a:fld id="{2D550C56-9F87-4A04-B28F-B5A8DB7FC23F}" type="slidenum">
              <a:rPr lang="en-IN" smtClean="0"/>
              <a:pPr/>
              <a:t>3</a:t>
            </a:fld>
            <a:endParaRPr lang="en-IN" dirty="0"/>
          </a:p>
        </p:txBody>
      </p:sp>
    </p:spTree>
    <p:extLst>
      <p:ext uri="{BB962C8B-B14F-4D97-AF65-F5344CB8AC3E}">
        <p14:creationId xmlns:p14="http://schemas.microsoft.com/office/powerpoint/2010/main" val="281910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011E-3870-B134-738B-2C9DA8FE1FFF}"/>
              </a:ext>
            </a:extLst>
          </p:cNvPr>
          <p:cNvSpPr>
            <a:spLocks noGrp="1"/>
          </p:cNvSpPr>
          <p:nvPr>
            <p:ph type="ctrTitle"/>
          </p:nvPr>
        </p:nvSpPr>
        <p:spPr>
          <a:xfrm>
            <a:off x="1622443" y="2203807"/>
            <a:ext cx="18283238" cy="1375540"/>
          </a:xfrm>
        </p:spPr>
        <p:txBody>
          <a:bodyPr>
            <a:normAutofit fontScale="90000"/>
          </a:bodyPr>
          <a:lstStyle/>
          <a:p>
            <a:pPr algn="l"/>
            <a:r>
              <a:rPr lang="en-IN" dirty="0">
                <a:latin typeface="Times New Roman" panose="02020603050405020304" pitchFamily="18" charset="0"/>
                <a:cs typeface="Times New Roman" panose="02020603050405020304" pitchFamily="18" charset="0"/>
              </a:rPr>
              <a:t>ACID </a:t>
            </a:r>
          </a:p>
        </p:txBody>
      </p:sp>
      <p:sp>
        <p:nvSpPr>
          <p:cNvPr id="3" name="Subtitle 2">
            <a:extLst>
              <a:ext uri="{FF2B5EF4-FFF2-40B4-BE49-F238E27FC236}">
                <a16:creationId xmlns:a16="http://schemas.microsoft.com/office/drawing/2014/main" id="{A5C33347-BAEF-619A-9D4C-E75711D3B2A7}"/>
              </a:ext>
            </a:extLst>
          </p:cNvPr>
          <p:cNvSpPr>
            <a:spLocks noGrp="1"/>
          </p:cNvSpPr>
          <p:nvPr>
            <p:ph type="subTitle" idx="1"/>
          </p:nvPr>
        </p:nvSpPr>
        <p:spPr>
          <a:xfrm>
            <a:off x="1446028" y="4040372"/>
            <a:ext cx="21814022" cy="8229600"/>
          </a:xfrm>
        </p:spPr>
        <p:txBody>
          <a:bodyPr>
            <a:normAutofit/>
          </a:bodyPr>
          <a:lstStyle/>
          <a:p>
            <a:pPr algn="l">
              <a:lnSpc>
                <a:spcPct val="150000"/>
              </a:lnSpc>
            </a:pPr>
            <a:r>
              <a:rPr lang="en-US" sz="4000" b="0" i="0" dirty="0">
                <a:solidFill>
                  <a:srgbClr val="1B3139"/>
                </a:solidFill>
                <a:effectLst/>
                <a:latin typeface="Times New Roman" panose="02020603050405020304" pitchFamily="18" charset="0"/>
                <a:cs typeface="Times New Roman" panose="02020603050405020304" pitchFamily="18" charset="0"/>
              </a:rPr>
              <a:t>ACID transactions guarantee that each read, write, or modification of a table has the following properties:</a:t>
            </a:r>
            <a:endParaRPr lang="en-US" sz="4000" b="1" i="0" dirty="0">
              <a:solidFill>
                <a:srgbClr val="1B3139"/>
              </a:solidFill>
              <a:effectLst/>
              <a:latin typeface="Times New Roman" panose="02020603050405020304" pitchFamily="18" charset="0"/>
              <a:cs typeface="Times New Roman" panose="02020603050405020304" pitchFamily="18" charset="0"/>
            </a:endParaRPr>
          </a:p>
          <a:p>
            <a:pPr marL="685800" indent="-685800" algn="l">
              <a:lnSpc>
                <a:spcPct val="150000"/>
              </a:lnSpc>
              <a:buFont typeface="Arial" panose="020B0604020202020204" pitchFamily="34" charset="0"/>
              <a:buChar char="•"/>
            </a:pPr>
            <a:r>
              <a:rPr lang="en-US" sz="4000" b="1" i="0" dirty="0">
                <a:solidFill>
                  <a:srgbClr val="1B3139"/>
                </a:solidFill>
                <a:effectLst/>
                <a:latin typeface="Times New Roman" panose="02020603050405020304" pitchFamily="18" charset="0"/>
                <a:cs typeface="Times New Roman" panose="02020603050405020304" pitchFamily="18" charset="0"/>
              </a:rPr>
              <a:t>Atomicity</a:t>
            </a:r>
            <a:r>
              <a:rPr lang="en-US" sz="4000" b="0" i="0" dirty="0">
                <a:solidFill>
                  <a:srgbClr val="1B3139"/>
                </a:solidFill>
                <a:effectLst/>
                <a:latin typeface="Times New Roman" panose="02020603050405020304" pitchFamily="18" charset="0"/>
                <a:cs typeface="Times New Roman" panose="02020603050405020304" pitchFamily="18" charset="0"/>
              </a:rPr>
              <a:t> - each statement in a transaction (to read, write, update or delete data) is treated as a single unit. </a:t>
            </a:r>
          </a:p>
          <a:p>
            <a:pPr marL="685800" indent="-685800" algn="l">
              <a:lnSpc>
                <a:spcPct val="150000"/>
              </a:lnSpc>
              <a:buFont typeface="Arial" panose="020B0604020202020204" pitchFamily="34" charset="0"/>
              <a:buChar char="•"/>
            </a:pPr>
            <a:r>
              <a:rPr lang="en-US" sz="4000" b="0" i="0" dirty="0">
                <a:solidFill>
                  <a:srgbClr val="1B3139"/>
                </a:solidFill>
                <a:effectLst/>
                <a:latin typeface="Times New Roman" panose="02020603050405020304" pitchFamily="18" charset="0"/>
                <a:cs typeface="Times New Roman" panose="02020603050405020304" pitchFamily="18" charset="0"/>
              </a:rPr>
              <a:t>This property prevents data loss and corruption from occurring it.</a:t>
            </a:r>
            <a:endParaRPr lang="en-US" sz="4000" dirty="0">
              <a:solidFill>
                <a:srgbClr val="1B3139"/>
              </a:solidFill>
              <a:latin typeface="Times New Roman" panose="02020603050405020304" pitchFamily="18" charset="0"/>
              <a:cs typeface="Times New Roman" panose="02020603050405020304" pitchFamily="18" charset="0"/>
            </a:endParaRPr>
          </a:p>
          <a:p>
            <a:pPr marL="685800" indent="-685800" algn="l">
              <a:lnSpc>
                <a:spcPct val="150000"/>
              </a:lnSpc>
              <a:buFont typeface="Arial" panose="020B0604020202020204" pitchFamily="34" charset="0"/>
              <a:buChar char="•"/>
            </a:pPr>
            <a:r>
              <a:rPr lang="en-US" sz="4000" b="1" i="0" dirty="0">
                <a:solidFill>
                  <a:srgbClr val="1B3139"/>
                </a:solidFill>
                <a:effectLst/>
                <a:latin typeface="Times New Roman" panose="02020603050405020304" pitchFamily="18" charset="0"/>
                <a:cs typeface="Times New Roman" panose="02020603050405020304" pitchFamily="18" charset="0"/>
              </a:rPr>
              <a:t>Consistency</a:t>
            </a:r>
            <a:r>
              <a:rPr lang="en-US" sz="4000" b="0" i="0" dirty="0">
                <a:solidFill>
                  <a:srgbClr val="1B3139"/>
                </a:solidFill>
                <a:effectLst/>
                <a:latin typeface="Times New Roman" panose="02020603050405020304" pitchFamily="18" charset="0"/>
                <a:cs typeface="Times New Roman" panose="02020603050405020304" pitchFamily="18" charset="0"/>
              </a:rPr>
              <a:t> - ensures that transactions only make changes to tables in predefined, predictable ways. Transactional consistency ensures that corruption or errors in your data do not create unintended consequences for the integrity of your table.</a:t>
            </a:r>
          </a:p>
          <a:p>
            <a:pPr marL="685800" indent="-685800" algn="l">
              <a:lnSpc>
                <a:spcPct val="150000"/>
              </a:lnSpc>
              <a:buFont typeface="Arial" panose="020B0604020202020204" pitchFamily="34" charset="0"/>
              <a:buChar char="•"/>
            </a:pPr>
            <a:endParaRPr lang="en-IN" sz="4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C1C97BD-D95B-176F-1381-CD82064CCC7E}"/>
              </a:ext>
            </a:extLst>
          </p:cNvPr>
          <p:cNvSpPr>
            <a:spLocks noGrp="1"/>
          </p:cNvSpPr>
          <p:nvPr>
            <p:ph type="ftr" sz="quarter" idx="11"/>
          </p:nvPr>
        </p:nvSpPr>
        <p:spPr/>
        <p:txBody>
          <a:bodyPr/>
          <a:lstStyle/>
          <a:p>
            <a:r>
              <a:rPr lang="en-US"/>
              <a:t>Diggibyte Technologies  |   www.Diggibyte.com</a:t>
            </a:r>
            <a:endParaRPr lang="en-IN" dirty="0"/>
          </a:p>
        </p:txBody>
      </p:sp>
      <p:sp>
        <p:nvSpPr>
          <p:cNvPr id="5" name="Slide Number Placeholder 4">
            <a:extLst>
              <a:ext uri="{FF2B5EF4-FFF2-40B4-BE49-F238E27FC236}">
                <a16:creationId xmlns:a16="http://schemas.microsoft.com/office/drawing/2014/main" id="{A21B461C-3FFF-0D11-330E-86000E37A9F2}"/>
              </a:ext>
            </a:extLst>
          </p:cNvPr>
          <p:cNvSpPr>
            <a:spLocks noGrp="1"/>
          </p:cNvSpPr>
          <p:nvPr>
            <p:ph type="sldNum" sz="quarter" idx="12"/>
          </p:nvPr>
        </p:nvSpPr>
        <p:spPr/>
        <p:txBody>
          <a:bodyPr/>
          <a:lstStyle/>
          <a:p>
            <a:fld id="{2D550C56-9F87-4A04-B28F-B5A8DB7FC23F}" type="slidenum">
              <a:rPr lang="en-IN" smtClean="0"/>
              <a:pPr/>
              <a:t>4</a:t>
            </a:fld>
            <a:endParaRPr lang="en-IN" dirty="0"/>
          </a:p>
        </p:txBody>
      </p:sp>
    </p:spTree>
    <p:extLst>
      <p:ext uri="{BB962C8B-B14F-4D97-AF65-F5344CB8AC3E}">
        <p14:creationId xmlns:p14="http://schemas.microsoft.com/office/powerpoint/2010/main" val="1478705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6BD67-9C6C-12E7-5B84-E963066F6C89}"/>
              </a:ext>
            </a:extLst>
          </p:cNvPr>
          <p:cNvSpPr>
            <a:spLocks noGrp="1"/>
          </p:cNvSpPr>
          <p:nvPr>
            <p:ph type="ctrTitle"/>
          </p:nvPr>
        </p:nvSpPr>
        <p:spPr>
          <a:xfrm>
            <a:off x="2813290" y="303926"/>
            <a:ext cx="18283238" cy="1162889"/>
          </a:xfrm>
        </p:spPr>
        <p:txBody>
          <a:bodyPr>
            <a:normAutofit fontScale="90000"/>
          </a:bodyPr>
          <a:lstStyle/>
          <a:p>
            <a:pPr algn="l"/>
            <a:r>
              <a:rPr lang="en-IN" dirty="0"/>
              <a:t> </a:t>
            </a:r>
          </a:p>
        </p:txBody>
      </p:sp>
      <p:sp>
        <p:nvSpPr>
          <p:cNvPr id="3" name="Subtitle 2">
            <a:extLst>
              <a:ext uri="{FF2B5EF4-FFF2-40B4-BE49-F238E27FC236}">
                <a16:creationId xmlns:a16="http://schemas.microsoft.com/office/drawing/2014/main" id="{5D24E83E-7B12-26B5-CD6D-5474C46D3AAD}"/>
              </a:ext>
            </a:extLst>
          </p:cNvPr>
          <p:cNvSpPr>
            <a:spLocks noGrp="1"/>
          </p:cNvSpPr>
          <p:nvPr>
            <p:ph type="subTitle" idx="1"/>
          </p:nvPr>
        </p:nvSpPr>
        <p:spPr>
          <a:xfrm>
            <a:off x="1998921" y="2020185"/>
            <a:ext cx="20882344" cy="10143461"/>
          </a:xfrm>
        </p:spPr>
        <p:txBody>
          <a:bodyPr>
            <a:normAutofit/>
          </a:bodyPr>
          <a:lstStyle/>
          <a:p>
            <a:pPr algn="l">
              <a:lnSpc>
                <a:spcPct val="150000"/>
              </a:lnSpc>
              <a:buFont typeface="Arial" panose="020B0604020202020204" pitchFamily="34" charset="0"/>
              <a:buChar char="•"/>
            </a:pPr>
            <a:endParaRPr lang="en-US" sz="4400" b="1" i="0" dirty="0">
              <a:solidFill>
                <a:srgbClr val="1B3139"/>
              </a:solidFill>
              <a:effectLst/>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sz="4400" b="1" i="0" dirty="0">
                <a:solidFill>
                  <a:srgbClr val="1B3139"/>
                </a:solidFill>
                <a:effectLst/>
                <a:latin typeface="Times New Roman" panose="02020603050405020304" pitchFamily="18" charset="0"/>
                <a:cs typeface="Times New Roman" panose="02020603050405020304" pitchFamily="18" charset="0"/>
              </a:rPr>
              <a:t>Isolation</a:t>
            </a:r>
            <a:r>
              <a:rPr lang="en-US" sz="4400" b="0" i="0" dirty="0">
                <a:solidFill>
                  <a:srgbClr val="1B3139"/>
                </a:solidFill>
                <a:effectLst/>
                <a:latin typeface="Times New Roman" panose="02020603050405020304" pitchFamily="18" charset="0"/>
                <a:cs typeface="Times New Roman" panose="02020603050405020304" pitchFamily="18" charset="0"/>
              </a:rPr>
              <a:t> - when multiple users are reading and writing from the same table all at once, isolation of their transactions ensures that the concurrent transactions don't interfere with or affect one another. Each request can occur as though they were occurring one by one, even though they're occurring simultaneously.</a:t>
            </a:r>
          </a:p>
          <a:p>
            <a:pPr algn="l">
              <a:lnSpc>
                <a:spcPct val="150000"/>
              </a:lnSpc>
              <a:buFont typeface="Arial" panose="020B0604020202020204" pitchFamily="34" charset="0"/>
              <a:buChar char="•"/>
            </a:pPr>
            <a:r>
              <a:rPr lang="en-US" sz="4400" b="1" i="0" dirty="0">
                <a:solidFill>
                  <a:srgbClr val="1B3139"/>
                </a:solidFill>
                <a:effectLst/>
                <a:latin typeface="Times New Roman" panose="02020603050405020304" pitchFamily="18" charset="0"/>
                <a:cs typeface="Times New Roman" panose="02020603050405020304" pitchFamily="18" charset="0"/>
              </a:rPr>
              <a:t>Durability</a:t>
            </a:r>
            <a:r>
              <a:rPr lang="en-US" sz="4400" b="0" i="0" dirty="0">
                <a:solidFill>
                  <a:srgbClr val="1B3139"/>
                </a:solidFill>
                <a:effectLst/>
                <a:latin typeface="Times New Roman" panose="02020603050405020304" pitchFamily="18" charset="0"/>
                <a:cs typeface="Times New Roman" panose="02020603050405020304" pitchFamily="18" charset="0"/>
              </a:rPr>
              <a:t> - ensures that changes to your data made by successfully executed transactions will be saved, even in the event of system failure.</a:t>
            </a:r>
          </a:p>
          <a:p>
            <a:pPr algn="l">
              <a:lnSpc>
                <a:spcPct val="150000"/>
              </a:lnSpc>
            </a:pPr>
            <a:r>
              <a:rPr lang="en-US" sz="4400" b="0" i="0" dirty="0">
                <a:solidFill>
                  <a:srgbClr val="1B3139"/>
                </a:solidFill>
                <a:effectLst/>
                <a:latin typeface="Times New Roman" panose="02020603050405020304" pitchFamily="18" charset="0"/>
                <a:cs typeface="Times New Roman" panose="02020603050405020304" pitchFamily="18" charset="0"/>
              </a:rPr>
              <a:t> </a:t>
            </a:r>
            <a:endParaRPr lang="en-IN" sz="4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0F940AA-83C6-3C74-9CDD-DA7748F17656}"/>
              </a:ext>
            </a:extLst>
          </p:cNvPr>
          <p:cNvSpPr>
            <a:spLocks noGrp="1"/>
          </p:cNvSpPr>
          <p:nvPr>
            <p:ph type="ftr" sz="quarter" idx="11"/>
          </p:nvPr>
        </p:nvSpPr>
        <p:spPr/>
        <p:txBody>
          <a:bodyPr/>
          <a:lstStyle/>
          <a:p>
            <a:r>
              <a:rPr lang="en-US"/>
              <a:t>Diggibyte Technologies  |   www.Diggibyte.com</a:t>
            </a:r>
            <a:endParaRPr lang="en-IN" dirty="0"/>
          </a:p>
        </p:txBody>
      </p:sp>
      <p:sp>
        <p:nvSpPr>
          <p:cNvPr id="5" name="Slide Number Placeholder 4">
            <a:extLst>
              <a:ext uri="{FF2B5EF4-FFF2-40B4-BE49-F238E27FC236}">
                <a16:creationId xmlns:a16="http://schemas.microsoft.com/office/drawing/2014/main" id="{B196D8F4-7971-71F3-9D49-80E2DFCD5278}"/>
              </a:ext>
            </a:extLst>
          </p:cNvPr>
          <p:cNvSpPr>
            <a:spLocks noGrp="1"/>
          </p:cNvSpPr>
          <p:nvPr>
            <p:ph type="sldNum" sz="quarter" idx="12"/>
          </p:nvPr>
        </p:nvSpPr>
        <p:spPr/>
        <p:txBody>
          <a:bodyPr/>
          <a:lstStyle/>
          <a:p>
            <a:fld id="{2D550C56-9F87-4A04-B28F-B5A8DB7FC23F}" type="slidenum">
              <a:rPr lang="en-IN" smtClean="0"/>
              <a:pPr/>
              <a:t>5</a:t>
            </a:fld>
            <a:endParaRPr lang="en-IN" dirty="0"/>
          </a:p>
        </p:txBody>
      </p:sp>
    </p:spTree>
    <p:extLst>
      <p:ext uri="{BB962C8B-B14F-4D97-AF65-F5344CB8AC3E}">
        <p14:creationId xmlns:p14="http://schemas.microsoft.com/office/powerpoint/2010/main" val="386202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8EE9B-F48C-E495-2C5B-C6412734739F}"/>
              </a:ext>
            </a:extLst>
          </p:cNvPr>
          <p:cNvSpPr>
            <a:spLocks noGrp="1"/>
          </p:cNvSpPr>
          <p:nvPr>
            <p:ph type="ctrTitle"/>
          </p:nvPr>
        </p:nvSpPr>
        <p:spPr>
          <a:xfrm>
            <a:off x="2175337" y="2008838"/>
            <a:ext cx="18283238" cy="1184154"/>
          </a:xfrm>
        </p:spPr>
        <p:txBody>
          <a:bodyPr>
            <a:noAutofit/>
          </a:bodyPr>
          <a:lstStyle/>
          <a:p>
            <a:pPr algn="l"/>
            <a:r>
              <a:rPr lang="en-IN" sz="9600" dirty="0">
                <a:latin typeface="Times New Roman" panose="02020603050405020304" pitchFamily="18" charset="0"/>
                <a:cs typeface="Times New Roman" panose="02020603050405020304" pitchFamily="18" charset="0"/>
              </a:rPr>
              <a:t>Create Delta Table</a:t>
            </a:r>
          </a:p>
        </p:txBody>
      </p:sp>
      <p:sp>
        <p:nvSpPr>
          <p:cNvPr id="3" name="Subtitle 2">
            <a:extLst>
              <a:ext uri="{FF2B5EF4-FFF2-40B4-BE49-F238E27FC236}">
                <a16:creationId xmlns:a16="http://schemas.microsoft.com/office/drawing/2014/main" id="{422DDBBB-A608-B2A0-0925-C276725BA285}"/>
              </a:ext>
            </a:extLst>
          </p:cNvPr>
          <p:cNvSpPr>
            <a:spLocks noGrp="1"/>
          </p:cNvSpPr>
          <p:nvPr>
            <p:ph type="subTitle" idx="1"/>
          </p:nvPr>
        </p:nvSpPr>
        <p:spPr>
          <a:xfrm>
            <a:off x="2339164" y="3593805"/>
            <a:ext cx="18904688" cy="7719237"/>
          </a:xfrm>
        </p:spPr>
        <p:txBody>
          <a:bodyPr>
            <a:normAutofit/>
          </a:bodyPr>
          <a:lstStyle/>
          <a:p>
            <a:pPr marL="685800" indent="-6858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a:t>
            </a:r>
            <a:r>
              <a:rPr lang="en-US" sz="2800" b="1" dirty="0">
                <a:latin typeface="Times New Roman" panose="02020603050405020304" pitchFamily="18" charset="0"/>
                <a:cs typeface="Times New Roman" panose="02020603050405020304" pitchFamily="18" charset="0"/>
              </a:rPr>
              <a:t>CREATE TABLE</a:t>
            </a:r>
            <a:r>
              <a:rPr lang="en-US" sz="2800" dirty="0">
                <a:latin typeface="Times New Roman" panose="02020603050405020304" pitchFamily="18" charset="0"/>
                <a:cs typeface="Times New Roman" panose="02020603050405020304" pitchFamily="18" charset="0"/>
              </a:rPr>
              <a:t>` statement</a:t>
            </a:r>
          </a:p>
          <a:p>
            <a:pPr marL="685800" indent="-6858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a:t>
            </a:r>
            <a:r>
              <a:rPr lang="en-US" sz="2800" b="1" dirty="0">
                <a:latin typeface="Times New Roman" panose="02020603050405020304" pitchFamily="18" charset="0"/>
                <a:cs typeface="Times New Roman" panose="02020603050405020304" pitchFamily="18" charset="0"/>
              </a:rPr>
              <a:t>table name </a:t>
            </a:r>
            <a:r>
              <a:rPr lang="en-US" sz="2800" dirty="0">
                <a:latin typeface="Times New Roman" panose="02020603050405020304" pitchFamily="18" charset="0"/>
                <a:cs typeface="Times New Roman" panose="02020603050405020304" pitchFamily="18" charset="0"/>
              </a:rPr>
              <a:t>(below we use `employe_demo`)</a:t>
            </a:r>
          </a:p>
          <a:p>
            <a:pPr marL="685800" indent="-6858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a:t>
            </a:r>
            <a:r>
              <a:rPr lang="en-US" sz="2800" b="1" dirty="0">
                <a:latin typeface="Times New Roman" panose="02020603050405020304" pitchFamily="18" charset="0"/>
                <a:cs typeface="Times New Roman" panose="02020603050405020304" pitchFamily="18" charset="0"/>
              </a:rPr>
              <a:t>schema</a:t>
            </a:r>
          </a:p>
          <a:p>
            <a:pPr marL="685800" indent="-685800" algn="l">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NOTE</a:t>
            </a:r>
            <a:r>
              <a:rPr lang="en-US" sz="2800" dirty="0">
                <a:latin typeface="Times New Roman" panose="02020603050405020304" pitchFamily="18" charset="0"/>
                <a:cs typeface="Times New Roman" panose="02020603050405020304" pitchFamily="18" charset="0"/>
              </a:rPr>
              <a:t>: In Databricks Runtime 8.0 and above, Delta Lake is the default format, and you don’t need `USING DELTA`.</a:t>
            </a:r>
          </a:p>
          <a:p>
            <a:pPr marL="685800" indent="-685800" algn="l">
              <a:lnSpc>
                <a:spcPct val="150000"/>
              </a:lnSpc>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A102C29-09FE-7CEF-5774-854A8BAF1A3C}"/>
              </a:ext>
            </a:extLst>
          </p:cNvPr>
          <p:cNvSpPr>
            <a:spLocks noGrp="1"/>
          </p:cNvSpPr>
          <p:nvPr>
            <p:ph type="ftr" sz="quarter" idx="11"/>
          </p:nvPr>
        </p:nvSpPr>
        <p:spPr/>
        <p:txBody>
          <a:bodyPr/>
          <a:lstStyle/>
          <a:p>
            <a:r>
              <a:rPr lang="en-US"/>
              <a:t>Diggibyte Technologies  |   www.Diggibyte.com</a:t>
            </a:r>
            <a:endParaRPr lang="en-IN" dirty="0"/>
          </a:p>
        </p:txBody>
      </p:sp>
      <p:sp>
        <p:nvSpPr>
          <p:cNvPr id="5" name="Slide Number Placeholder 4">
            <a:extLst>
              <a:ext uri="{FF2B5EF4-FFF2-40B4-BE49-F238E27FC236}">
                <a16:creationId xmlns:a16="http://schemas.microsoft.com/office/drawing/2014/main" id="{A473BB4D-86EF-BC8F-DB85-D51F3A2EDA9A}"/>
              </a:ext>
            </a:extLst>
          </p:cNvPr>
          <p:cNvSpPr>
            <a:spLocks noGrp="1"/>
          </p:cNvSpPr>
          <p:nvPr>
            <p:ph type="sldNum" sz="quarter" idx="12"/>
          </p:nvPr>
        </p:nvSpPr>
        <p:spPr/>
        <p:txBody>
          <a:bodyPr/>
          <a:lstStyle/>
          <a:p>
            <a:fld id="{2D550C56-9F87-4A04-B28F-B5A8DB7FC23F}" type="slidenum">
              <a:rPr lang="en-IN" smtClean="0"/>
              <a:pPr/>
              <a:t>6</a:t>
            </a:fld>
            <a:endParaRPr lang="en-IN" dirty="0"/>
          </a:p>
        </p:txBody>
      </p:sp>
      <p:pic>
        <p:nvPicPr>
          <p:cNvPr id="7" name="Picture 6">
            <a:extLst>
              <a:ext uri="{FF2B5EF4-FFF2-40B4-BE49-F238E27FC236}">
                <a16:creationId xmlns:a16="http://schemas.microsoft.com/office/drawing/2014/main" id="{B4A54F14-DA2B-4C44-1752-358109BCCE70}"/>
              </a:ext>
            </a:extLst>
          </p:cNvPr>
          <p:cNvPicPr>
            <a:picLocks noChangeAspect="1"/>
          </p:cNvPicPr>
          <p:nvPr/>
        </p:nvPicPr>
        <p:blipFill>
          <a:blip r:embed="rId2"/>
          <a:stretch>
            <a:fillRect/>
          </a:stretch>
        </p:blipFill>
        <p:spPr>
          <a:xfrm>
            <a:off x="5656521" y="7834475"/>
            <a:ext cx="9909544" cy="4272782"/>
          </a:xfrm>
          <a:prstGeom prst="rect">
            <a:avLst/>
          </a:prstGeom>
        </p:spPr>
      </p:pic>
    </p:spTree>
    <p:extLst>
      <p:ext uri="{BB962C8B-B14F-4D97-AF65-F5344CB8AC3E}">
        <p14:creationId xmlns:p14="http://schemas.microsoft.com/office/powerpoint/2010/main" val="1351440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11A54-A4C2-65C4-1ADA-0B60C062C1DE}"/>
              </a:ext>
            </a:extLst>
          </p:cNvPr>
          <p:cNvSpPr>
            <a:spLocks noGrp="1"/>
          </p:cNvSpPr>
          <p:nvPr>
            <p:ph type="ctrTitle"/>
          </p:nvPr>
        </p:nvSpPr>
        <p:spPr>
          <a:xfrm>
            <a:off x="1983950" y="1838717"/>
            <a:ext cx="18283238" cy="1354275"/>
          </a:xfrm>
        </p:spPr>
        <p:txBody>
          <a:bodyPr>
            <a:noAutofit/>
          </a:bodyPr>
          <a:lstStyle/>
          <a:p>
            <a:pPr algn="l"/>
            <a:r>
              <a:rPr lang="en-IN" sz="9600" dirty="0">
                <a:latin typeface="Times New Roman" panose="02020603050405020304" pitchFamily="18" charset="0"/>
                <a:cs typeface="Times New Roman" panose="02020603050405020304" pitchFamily="18" charset="0"/>
              </a:rPr>
              <a:t>Delta Table Instance</a:t>
            </a:r>
          </a:p>
        </p:txBody>
      </p:sp>
      <p:sp>
        <p:nvSpPr>
          <p:cNvPr id="3" name="Subtitle 2">
            <a:extLst>
              <a:ext uri="{FF2B5EF4-FFF2-40B4-BE49-F238E27FC236}">
                <a16:creationId xmlns:a16="http://schemas.microsoft.com/office/drawing/2014/main" id="{1BFB7869-7182-7C3C-5FBA-3339CF58CFDE}"/>
              </a:ext>
            </a:extLst>
          </p:cNvPr>
          <p:cNvSpPr>
            <a:spLocks noGrp="1"/>
          </p:cNvSpPr>
          <p:nvPr>
            <p:ph type="subTitle" idx="1"/>
          </p:nvPr>
        </p:nvSpPr>
        <p:spPr>
          <a:xfrm>
            <a:off x="1983950" y="3742659"/>
            <a:ext cx="20876050" cy="8782493"/>
          </a:xfrm>
        </p:spPr>
        <p:txBody>
          <a:bodyPr>
            <a:normAutofit/>
          </a:bodyPr>
          <a:lstStyle/>
          <a:p>
            <a:pPr marL="685800" indent="-685800" algn="l">
              <a:lnSpc>
                <a:spcPct val="150000"/>
              </a:lnSpc>
              <a:buFont typeface="Arial" panose="020B0604020202020204" pitchFamily="34" charset="0"/>
              <a:buChar char="•"/>
            </a:pPr>
            <a:r>
              <a:rPr lang="en-IN" sz="4800" dirty="0">
                <a:latin typeface="Times New Roman" panose="02020603050405020304" pitchFamily="18" charset="0"/>
                <a:cs typeface="Times New Roman" panose="02020603050405020304" pitchFamily="18" charset="0"/>
              </a:rPr>
              <a:t>Delta table instance is to make soft link (replica) not actual table.</a:t>
            </a:r>
          </a:p>
          <a:p>
            <a:pPr marL="685800" indent="-685800" algn="l">
              <a:lnSpc>
                <a:spcPct val="150000"/>
              </a:lnSpc>
              <a:buFont typeface="Arial" panose="020B0604020202020204" pitchFamily="34" charset="0"/>
              <a:buChar char="•"/>
            </a:pPr>
            <a:r>
              <a:rPr lang="en-IN" sz="4800" dirty="0">
                <a:latin typeface="Times New Roman" panose="02020603050405020304" pitchFamily="18" charset="0"/>
                <a:cs typeface="Times New Roman" panose="02020603050405020304" pitchFamily="18" charset="0"/>
              </a:rPr>
              <a:t>It is useful to perform DML(Data manipulation language) operations using PySpark Language.</a:t>
            </a:r>
          </a:p>
          <a:p>
            <a:pPr marL="685800" indent="-685800" algn="l">
              <a:lnSpc>
                <a:spcPct val="150000"/>
              </a:lnSpc>
              <a:buFont typeface="Arial" panose="020B0604020202020204" pitchFamily="34" charset="0"/>
              <a:buChar char="•"/>
            </a:pPr>
            <a:r>
              <a:rPr lang="en-IN" sz="4800" dirty="0">
                <a:latin typeface="Times New Roman" panose="02020603050405020304" pitchFamily="18" charset="0"/>
                <a:cs typeface="Times New Roman" panose="02020603050405020304" pitchFamily="18" charset="0"/>
              </a:rPr>
              <a:t>Syntax:</a:t>
            </a:r>
          </a:p>
          <a:p>
            <a:pPr algn="l">
              <a:lnSpc>
                <a:spcPct val="150000"/>
              </a:lnSpc>
            </a:pPr>
            <a:r>
              <a:rPr lang="en-IN" sz="4800" dirty="0">
                <a:latin typeface="Times New Roman" panose="02020603050405020304" pitchFamily="18" charset="0"/>
                <a:cs typeface="Times New Roman" panose="02020603050405020304" pitchFamily="18" charset="0"/>
              </a:rPr>
              <a:t>Using Path                                </a:t>
            </a:r>
            <a:r>
              <a:rPr lang="en-IN" sz="4800" dirty="0" err="1">
                <a:highlight>
                  <a:srgbClr val="FFFF00"/>
                </a:highlight>
                <a:latin typeface="Times New Roman" panose="02020603050405020304" pitchFamily="18" charset="0"/>
                <a:cs typeface="Times New Roman" panose="02020603050405020304" pitchFamily="18" charset="0"/>
              </a:rPr>
              <a:t>DeltaTable.forPath</a:t>
            </a:r>
            <a:r>
              <a:rPr lang="en-IN" sz="4800" dirty="0">
                <a:highlight>
                  <a:srgbClr val="FFFF00"/>
                </a:highlight>
                <a:latin typeface="Times New Roman" panose="02020603050405020304" pitchFamily="18" charset="0"/>
                <a:cs typeface="Times New Roman" panose="02020603050405020304" pitchFamily="18" charset="0"/>
              </a:rPr>
              <a:t>(spark,”/path/to/table”)</a:t>
            </a:r>
          </a:p>
          <a:p>
            <a:pPr algn="l">
              <a:lnSpc>
                <a:spcPct val="150000"/>
              </a:lnSpc>
            </a:pPr>
            <a:r>
              <a:rPr lang="en-IN" sz="4800" dirty="0">
                <a:latin typeface="Times New Roman" panose="02020603050405020304" pitchFamily="18" charset="0"/>
                <a:cs typeface="Times New Roman" panose="02020603050405020304" pitchFamily="18" charset="0"/>
              </a:rPr>
              <a:t>Using Table Name                    </a:t>
            </a:r>
            <a:r>
              <a:rPr lang="en-IN" sz="4800" dirty="0" err="1">
                <a:highlight>
                  <a:srgbClr val="00FF00"/>
                </a:highlight>
                <a:latin typeface="Times New Roman" panose="02020603050405020304" pitchFamily="18" charset="0"/>
                <a:cs typeface="Times New Roman" panose="02020603050405020304" pitchFamily="18" charset="0"/>
              </a:rPr>
              <a:t>DeltaTable.forName</a:t>
            </a:r>
            <a:r>
              <a:rPr lang="en-IN" sz="4800" dirty="0">
                <a:highlight>
                  <a:srgbClr val="00FF00"/>
                </a:highlight>
                <a:latin typeface="Times New Roman" panose="02020603050405020304" pitchFamily="18" charset="0"/>
                <a:cs typeface="Times New Roman" panose="02020603050405020304" pitchFamily="18" charset="0"/>
              </a:rPr>
              <a:t>(spark,”</a:t>
            </a:r>
            <a:r>
              <a:rPr lang="en-IN" sz="4800" dirty="0" err="1">
                <a:highlight>
                  <a:srgbClr val="00FF00"/>
                </a:highlight>
                <a:latin typeface="Times New Roman" panose="02020603050405020304" pitchFamily="18" charset="0"/>
                <a:cs typeface="Times New Roman" panose="02020603050405020304" pitchFamily="18" charset="0"/>
              </a:rPr>
              <a:t>table_name</a:t>
            </a:r>
            <a:r>
              <a:rPr lang="en-IN" sz="4800" dirty="0">
                <a:highlight>
                  <a:srgbClr val="00FF00"/>
                </a:highlight>
                <a:latin typeface="Times New Roman" panose="02020603050405020304" pitchFamily="18" charset="0"/>
                <a:cs typeface="Times New Roman" panose="02020603050405020304" pitchFamily="18" charset="0"/>
              </a:rPr>
              <a:t>”)</a:t>
            </a:r>
            <a:br>
              <a:rPr lang="en-IN" sz="4800" dirty="0">
                <a:highlight>
                  <a:srgbClr val="00FF00"/>
                </a:highlight>
                <a:latin typeface="Times New Roman" panose="02020603050405020304" pitchFamily="18" charset="0"/>
                <a:cs typeface="Times New Roman" panose="02020603050405020304" pitchFamily="18" charset="0"/>
              </a:rPr>
            </a:br>
            <a:endParaRPr lang="en-IN" sz="4800" dirty="0">
              <a:highlight>
                <a:srgbClr val="00FF00"/>
              </a:highlight>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3272942-064C-C48B-002D-A9BA904FDD50}"/>
              </a:ext>
            </a:extLst>
          </p:cNvPr>
          <p:cNvSpPr>
            <a:spLocks noGrp="1"/>
          </p:cNvSpPr>
          <p:nvPr>
            <p:ph type="ftr" sz="quarter" idx="11"/>
          </p:nvPr>
        </p:nvSpPr>
        <p:spPr/>
        <p:txBody>
          <a:bodyPr/>
          <a:lstStyle/>
          <a:p>
            <a:r>
              <a:rPr lang="en-US"/>
              <a:t>Diggibyte Technologies  |   www.Diggibyte.com</a:t>
            </a:r>
            <a:endParaRPr lang="en-IN" dirty="0"/>
          </a:p>
        </p:txBody>
      </p:sp>
      <p:sp>
        <p:nvSpPr>
          <p:cNvPr id="5" name="Slide Number Placeholder 4">
            <a:extLst>
              <a:ext uri="{FF2B5EF4-FFF2-40B4-BE49-F238E27FC236}">
                <a16:creationId xmlns:a16="http://schemas.microsoft.com/office/drawing/2014/main" id="{0D6EDE12-CBA0-A7D4-ABD4-6EE432DA275B}"/>
              </a:ext>
            </a:extLst>
          </p:cNvPr>
          <p:cNvSpPr>
            <a:spLocks noGrp="1"/>
          </p:cNvSpPr>
          <p:nvPr>
            <p:ph type="sldNum" sz="quarter" idx="12"/>
          </p:nvPr>
        </p:nvSpPr>
        <p:spPr/>
        <p:txBody>
          <a:bodyPr/>
          <a:lstStyle/>
          <a:p>
            <a:fld id="{2D550C56-9F87-4A04-B28F-B5A8DB7FC23F}" type="slidenum">
              <a:rPr lang="en-IN" smtClean="0"/>
              <a:pPr/>
              <a:t>7</a:t>
            </a:fld>
            <a:endParaRPr lang="en-IN" dirty="0"/>
          </a:p>
        </p:txBody>
      </p:sp>
      <p:sp>
        <p:nvSpPr>
          <p:cNvPr id="8" name="Arrow: Right 7">
            <a:extLst>
              <a:ext uri="{FF2B5EF4-FFF2-40B4-BE49-F238E27FC236}">
                <a16:creationId xmlns:a16="http://schemas.microsoft.com/office/drawing/2014/main" id="{95E29560-75F6-545A-9202-A21A13A500F8}"/>
              </a:ext>
            </a:extLst>
          </p:cNvPr>
          <p:cNvSpPr/>
          <p:nvPr/>
        </p:nvSpPr>
        <p:spPr>
          <a:xfrm>
            <a:off x="6592186" y="9356651"/>
            <a:ext cx="1679944"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9AC1B7D6-F4FF-6F42-6E52-30578A655CC0}"/>
              </a:ext>
            </a:extLst>
          </p:cNvPr>
          <p:cNvSpPr/>
          <p:nvPr/>
        </p:nvSpPr>
        <p:spPr>
          <a:xfrm>
            <a:off x="7235124" y="10749515"/>
            <a:ext cx="1679944"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85491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F0A57-256A-1F28-89F8-D774FF26173A}"/>
              </a:ext>
            </a:extLst>
          </p:cNvPr>
          <p:cNvSpPr>
            <a:spLocks noGrp="1"/>
          </p:cNvSpPr>
          <p:nvPr>
            <p:ph type="ctrTitle"/>
          </p:nvPr>
        </p:nvSpPr>
        <p:spPr>
          <a:xfrm>
            <a:off x="1792564" y="1584400"/>
            <a:ext cx="18283238" cy="1651986"/>
          </a:xfrm>
        </p:spPr>
        <p:txBody>
          <a:bodyPr>
            <a:normAutofit/>
          </a:bodyPr>
          <a:lstStyle/>
          <a:p>
            <a:pPr algn="l"/>
            <a:r>
              <a:rPr lang="en-IN" sz="9600" dirty="0">
                <a:latin typeface="Times New Roman" panose="02020603050405020304" pitchFamily="18" charset="0"/>
                <a:cs typeface="Times New Roman" panose="02020603050405020304" pitchFamily="18" charset="0"/>
              </a:rPr>
              <a:t>Insert the data</a:t>
            </a:r>
          </a:p>
        </p:txBody>
      </p:sp>
      <p:sp>
        <p:nvSpPr>
          <p:cNvPr id="3" name="Subtitle 2">
            <a:extLst>
              <a:ext uri="{FF2B5EF4-FFF2-40B4-BE49-F238E27FC236}">
                <a16:creationId xmlns:a16="http://schemas.microsoft.com/office/drawing/2014/main" id="{6729C2CA-F5CB-1769-931B-83E226497C4F}"/>
              </a:ext>
            </a:extLst>
          </p:cNvPr>
          <p:cNvSpPr>
            <a:spLocks noGrp="1"/>
          </p:cNvSpPr>
          <p:nvPr>
            <p:ph type="subTitle" idx="1"/>
          </p:nvPr>
        </p:nvSpPr>
        <p:spPr>
          <a:xfrm>
            <a:off x="1792564" y="3551275"/>
            <a:ext cx="20472013" cy="8548576"/>
          </a:xfrm>
        </p:spPr>
        <p:txBody>
          <a:bodyPr/>
          <a:lstStyle/>
          <a:p>
            <a:pPr marL="685800" indent="-685800" algn="l">
              <a:buFont typeface="Arial" panose="020B0604020202020204" pitchFamily="34" charset="0"/>
              <a:buChar char="•"/>
            </a:pPr>
            <a:r>
              <a:rPr lang="en-IN" dirty="0"/>
              <a:t>Insert data into Table</a:t>
            </a:r>
          </a:p>
          <a:p>
            <a:pPr algn="l"/>
            <a:endParaRPr lang="en-IN" dirty="0"/>
          </a:p>
          <a:p>
            <a:pPr marL="685800" indent="-685800" algn="l">
              <a:buFont typeface="Arial" panose="020B0604020202020204" pitchFamily="34" charset="0"/>
              <a:buChar char="•"/>
            </a:pPr>
            <a:endParaRPr lang="en-IN" dirty="0"/>
          </a:p>
        </p:txBody>
      </p:sp>
      <p:sp>
        <p:nvSpPr>
          <p:cNvPr id="4" name="Footer Placeholder 3">
            <a:extLst>
              <a:ext uri="{FF2B5EF4-FFF2-40B4-BE49-F238E27FC236}">
                <a16:creationId xmlns:a16="http://schemas.microsoft.com/office/drawing/2014/main" id="{72C4B699-BB43-A346-C17D-67344484FAFA}"/>
              </a:ext>
            </a:extLst>
          </p:cNvPr>
          <p:cNvSpPr>
            <a:spLocks noGrp="1"/>
          </p:cNvSpPr>
          <p:nvPr>
            <p:ph type="ftr" sz="quarter" idx="11"/>
          </p:nvPr>
        </p:nvSpPr>
        <p:spPr/>
        <p:txBody>
          <a:bodyPr/>
          <a:lstStyle/>
          <a:p>
            <a:r>
              <a:rPr lang="en-US"/>
              <a:t>Diggibyte Technologies  |   www.Diggibyte.com</a:t>
            </a:r>
            <a:endParaRPr lang="en-IN" dirty="0"/>
          </a:p>
        </p:txBody>
      </p:sp>
      <p:sp>
        <p:nvSpPr>
          <p:cNvPr id="5" name="Slide Number Placeholder 4">
            <a:extLst>
              <a:ext uri="{FF2B5EF4-FFF2-40B4-BE49-F238E27FC236}">
                <a16:creationId xmlns:a16="http://schemas.microsoft.com/office/drawing/2014/main" id="{689288E9-95A7-ABE4-F19D-6F6BC244FC39}"/>
              </a:ext>
            </a:extLst>
          </p:cNvPr>
          <p:cNvSpPr>
            <a:spLocks noGrp="1"/>
          </p:cNvSpPr>
          <p:nvPr>
            <p:ph type="sldNum" sz="quarter" idx="12"/>
          </p:nvPr>
        </p:nvSpPr>
        <p:spPr/>
        <p:txBody>
          <a:bodyPr/>
          <a:lstStyle/>
          <a:p>
            <a:fld id="{2D550C56-9F87-4A04-B28F-B5A8DB7FC23F}" type="slidenum">
              <a:rPr lang="en-IN" smtClean="0"/>
              <a:pPr/>
              <a:t>8</a:t>
            </a:fld>
            <a:endParaRPr lang="en-IN" dirty="0"/>
          </a:p>
        </p:txBody>
      </p:sp>
      <p:pic>
        <p:nvPicPr>
          <p:cNvPr id="7" name="Picture 6">
            <a:extLst>
              <a:ext uri="{FF2B5EF4-FFF2-40B4-BE49-F238E27FC236}">
                <a16:creationId xmlns:a16="http://schemas.microsoft.com/office/drawing/2014/main" id="{59882E85-F928-A60D-54BB-6B4F6401CD9D}"/>
              </a:ext>
            </a:extLst>
          </p:cNvPr>
          <p:cNvPicPr>
            <a:picLocks noChangeAspect="1"/>
          </p:cNvPicPr>
          <p:nvPr/>
        </p:nvPicPr>
        <p:blipFill>
          <a:blip r:embed="rId2"/>
          <a:stretch>
            <a:fillRect/>
          </a:stretch>
        </p:blipFill>
        <p:spPr>
          <a:xfrm>
            <a:off x="3189768" y="5164196"/>
            <a:ext cx="15629860" cy="4890977"/>
          </a:xfrm>
          <a:prstGeom prst="rect">
            <a:avLst/>
          </a:prstGeom>
        </p:spPr>
      </p:pic>
    </p:spTree>
    <p:extLst>
      <p:ext uri="{BB962C8B-B14F-4D97-AF65-F5344CB8AC3E}">
        <p14:creationId xmlns:p14="http://schemas.microsoft.com/office/powerpoint/2010/main" val="3543934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9AE27-01D3-17E6-3C0E-AF8982876501}"/>
              </a:ext>
            </a:extLst>
          </p:cNvPr>
          <p:cNvSpPr>
            <a:spLocks noGrp="1"/>
          </p:cNvSpPr>
          <p:nvPr>
            <p:ph type="ctrTitle"/>
          </p:nvPr>
        </p:nvSpPr>
        <p:spPr>
          <a:xfrm>
            <a:off x="1643708" y="2083981"/>
            <a:ext cx="18283238" cy="1474746"/>
          </a:xfrm>
        </p:spPr>
        <p:txBody>
          <a:bodyPr>
            <a:normAutofit/>
          </a:bodyPr>
          <a:lstStyle/>
          <a:p>
            <a:pPr algn="l"/>
            <a:r>
              <a:rPr lang="en-IN" sz="9600" dirty="0">
                <a:latin typeface="Times New Roman" panose="02020603050405020304" pitchFamily="18" charset="0"/>
                <a:cs typeface="Times New Roman" panose="02020603050405020304" pitchFamily="18" charset="0"/>
              </a:rPr>
              <a:t>Delete command</a:t>
            </a:r>
          </a:p>
        </p:txBody>
      </p:sp>
      <p:sp>
        <p:nvSpPr>
          <p:cNvPr id="3" name="Subtitle 2">
            <a:extLst>
              <a:ext uri="{FF2B5EF4-FFF2-40B4-BE49-F238E27FC236}">
                <a16:creationId xmlns:a16="http://schemas.microsoft.com/office/drawing/2014/main" id="{69D6003D-C070-7676-24D9-0C48E053DABB}"/>
              </a:ext>
            </a:extLst>
          </p:cNvPr>
          <p:cNvSpPr>
            <a:spLocks noGrp="1"/>
          </p:cNvSpPr>
          <p:nvPr>
            <p:ph type="subTitle" idx="1"/>
          </p:nvPr>
        </p:nvSpPr>
        <p:spPr>
          <a:xfrm>
            <a:off x="1643708" y="3891516"/>
            <a:ext cx="20769724" cy="8314661"/>
          </a:xfrm>
        </p:spPr>
        <p:txBody>
          <a:bodyPr/>
          <a:lstStyle/>
          <a:p>
            <a:pPr marL="685800" indent="-685800" algn="l">
              <a:buFont typeface="Arial" panose="020B0604020202020204" pitchFamily="34" charset="0"/>
              <a:buChar char="•"/>
            </a:pPr>
            <a:r>
              <a:rPr lang="en-IN" dirty="0"/>
              <a:t>Truncate                   It will remove only data in the Table.</a:t>
            </a:r>
          </a:p>
          <a:p>
            <a:pPr marL="685800" indent="-685800" algn="l">
              <a:buFont typeface="Arial" panose="020B0604020202020204" pitchFamily="34" charset="0"/>
              <a:buChar char="•"/>
            </a:pPr>
            <a:r>
              <a:rPr lang="en-IN" dirty="0"/>
              <a:t>Drop                          It will delete the entire data.</a:t>
            </a:r>
          </a:p>
          <a:p>
            <a:pPr marL="685800" indent="-685800" algn="l">
              <a:buFont typeface="Arial" panose="020B0604020202020204" pitchFamily="34" charset="0"/>
              <a:buChar char="•"/>
            </a:pPr>
            <a:r>
              <a:rPr lang="en-IN" dirty="0"/>
              <a:t>Delete               It will delete the records (rows) based on condition (where command).</a:t>
            </a:r>
          </a:p>
          <a:p>
            <a:pPr marL="685800" indent="-685800" algn="l">
              <a:buFont typeface="Arial" panose="020B0604020202020204" pitchFamily="34" charset="0"/>
              <a:buChar char="•"/>
            </a:pPr>
            <a:endParaRPr lang="en-IN" dirty="0"/>
          </a:p>
        </p:txBody>
      </p:sp>
      <p:sp>
        <p:nvSpPr>
          <p:cNvPr id="4" name="Footer Placeholder 3">
            <a:extLst>
              <a:ext uri="{FF2B5EF4-FFF2-40B4-BE49-F238E27FC236}">
                <a16:creationId xmlns:a16="http://schemas.microsoft.com/office/drawing/2014/main" id="{0177ADA5-7BE2-D10E-76F4-662BD13E0C4B}"/>
              </a:ext>
            </a:extLst>
          </p:cNvPr>
          <p:cNvSpPr>
            <a:spLocks noGrp="1"/>
          </p:cNvSpPr>
          <p:nvPr>
            <p:ph type="ftr" sz="quarter" idx="11"/>
          </p:nvPr>
        </p:nvSpPr>
        <p:spPr/>
        <p:txBody>
          <a:bodyPr/>
          <a:lstStyle/>
          <a:p>
            <a:r>
              <a:rPr lang="en-US"/>
              <a:t>Diggibyte Technologies  |   www.Diggibyte.com</a:t>
            </a:r>
            <a:endParaRPr lang="en-IN" dirty="0"/>
          </a:p>
        </p:txBody>
      </p:sp>
      <p:sp>
        <p:nvSpPr>
          <p:cNvPr id="5" name="Slide Number Placeholder 4">
            <a:extLst>
              <a:ext uri="{FF2B5EF4-FFF2-40B4-BE49-F238E27FC236}">
                <a16:creationId xmlns:a16="http://schemas.microsoft.com/office/drawing/2014/main" id="{64C74C22-CE6C-38BF-DA5F-3DBF27BDC6D2}"/>
              </a:ext>
            </a:extLst>
          </p:cNvPr>
          <p:cNvSpPr>
            <a:spLocks noGrp="1"/>
          </p:cNvSpPr>
          <p:nvPr>
            <p:ph type="sldNum" sz="quarter" idx="12"/>
          </p:nvPr>
        </p:nvSpPr>
        <p:spPr/>
        <p:txBody>
          <a:bodyPr/>
          <a:lstStyle/>
          <a:p>
            <a:fld id="{2D550C56-9F87-4A04-B28F-B5A8DB7FC23F}" type="slidenum">
              <a:rPr lang="en-IN" smtClean="0"/>
              <a:pPr/>
              <a:t>9</a:t>
            </a:fld>
            <a:endParaRPr lang="en-IN" dirty="0"/>
          </a:p>
        </p:txBody>
      </p:sp>
      <p:sp>
        <p:nvSpPr>
          <p:cNvPr id="8" name="Arrow: Right 7">
            <a:extLst>
              <a:ext uri="{FF2B5EF4-FFF2-40B4-BE49-F238E27FC236}">
                <a16:creationId xmlns:a16="http://schemas.microsoft.com/office/drawing/2014/main" id="{D9FD87DB-0C04-37AD-40B4-F96639533A28}"/>
              </a:ext>
            </a:extLst>
          </p:cNvPr>
          <p:cNvSpPr/>
          <p:nvPr/>
        </p:nvSpPr>
        <p:spPr>
          <a:xfrm>
            <a:off x="4348716" y="5941461"/>
            <a:ext cx="1523999" cy="32252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EC611FAC-B380-43C9-08FF-66E81828927A}"/>
              </a:ext>
            </a:extLst>
          </p:cNvPr>
          <p:cNvSpPr/>
          <p:nvPr/>
        </p:nvSpPr>
        <p:spPr>
          <a:xfrm>
            <a:off x="4894520" y="5024586"/>
            <a:ext cx="1509823" cy="25518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D335959B-B1CF-0FA1-FFC4-7880041F0EA2}"/>
              </a:ext>
            </a:extLst>
          </p:cNvPr>
          <p:cNvSpPr/>
          <p:nvPr/>
        </p:nvSpPr>
        <p:spPr>
          <a:xfrm>
            <a:off x="5117804" y="4107711"/>
            <a:ext cx="1509823" cy="25518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E9EAB85F-ABB3-3BDB-FD2B-264C090C8FDA}"/>
              </a:ext>
            </a:extLst>
          </p:cNvPr>
          <p:cNvPicPr>
            <a:picLocks noChangeAspect="1"/>
          </p:cNvPicPr>
          <p:nvPr/>
        </p:nvPicPr>
        <p:blipFill>
          <a:blip r:embed="rId2"/>
          <a:stretch>
            <a:fillRect/>
          </a:stretch>
        </p:blipFill>
        <p:spPr>
          <a:xfrm>
            <a:off x="3333963" y="7329712"/>
            <a:ext cx="18877026" cy="2840900"/>
          </a:xfrm>
          <a:prstGeom prst="rect">
            <a:avLst/>
          </a:prstGeom>
        </p:spPr>
      </p:pic>
    </p:spTree>
    <p:extLst>
      <p:ext uri="{BB962C8B-B14F-4D97-AF65-F5344CB8AC3E}">
        <p14:creationId xmlns:p14="http://schemas.microsoft.com/office/powerpoint/2010/main" val="5714205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0909E67F6EDA84F9B45F8A232CC0002" ma:contentTypeVersion="6" ma:contentTypeDescription="Create a new document." ma:contentTypeScope="" ma:versionID="3fa6fe9138c54089983c4c9412565918">
  <xsd:schema xmlns:xsd="http://www.w3.org/2001/XMLSchema" xmlns:xs="http://www.w3.org/2001/XMLSchema" xmlns:p="http://schemas.microsoft.com/office/2006/metadata/properties" xmlns:ns2="1d95ae64-cc50-4cb3-9c24-5bff79a51889" targetNamespace="http://schemas.microsoft.com/office/2006/metadata/properties" ma:root="true" ma:fieldsID="54c67311a025f28b838e286161c58320" ns2:_="">
    <xsd:import namespace="1d95ae64-cc50-4cb3-9c24-5bff79a5188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95ae64-cc50-4cb3-9c24-5bff79a518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8200A2C-2C42-4A5A-B19F-5C50636C3CFF}">
  <ds:schemaRefs>
    <ds:schemaRef ds:uri="http://schemas.microsoft.com/sharepoint/v3/contenttype/forms"/>
  </ds:schemaRefs>
</ds:datastoreItem>
</file>

<file path=customXml/itemProps2.xml><?xml version="1.0" encoding="utf-8"?>
<ds:datastoreItem xmlns:ds="http://schemas.openxmlformats.org/officeDocument/2006/customXml" ds:itemID="{2C9CAE47-2FB3-46F4-9EDE-EE0CD634BA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95ae64-cc50-4cb3-9c24-5bff79a518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BAAF79-1EE2-49B4-935D-11D06D1223F2}">
  <ds:schemaRefs>
    <ds:schemaRef ds:uri="http://www.w3.org/XML/1998/namespace"/>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purl.org/dc/terms/"/>
    <ds:schemaRef ds:uri="1d95ae64-cc50-4cb3-9c24-5bff79a51889"/>
  </ds:schemaRefs>
</ds:datastoreItem>
</file>

<file path=docProps/app.xml><?xml version="1.0" encoding="utf-8"?>
<Properties xmlns="http://schemas.openxmlformats.org/officeDocument/2006/extended-properties" xmlns:vt="http://schemas.openxmlformats.org/officeDocument/2006/docPropsVTypes">
  <Template>Office Theme</Template>
  <TotalTime>13879</TotalTime>
  <Words>803</Words>
  <Application>Microsoft Office PowerPoint</Application>
  <PresentationFormat>Custom</PresentationFormat>
  <Paragraphs>93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proxima-nova</vt:lpstr>
      <vt:lpstr>Times New Roman</vt:lpstr>
      <vt:lpstr>Office Theme</vt:lpstr>
      <vt:lpstr>PowerPoint Presentation</vt:lpstr>
      <vt:lpstr>Delta Lake</vt:lpstr>
      <vt:lpstr>Delta Table</vt:lpstr>
      <vt:lpstr>ACID </vt:lpstr>
      <vt:lpstr> </vt:lpstr>
      <vt:lpstr>Create Delta Table</vt:lpstr>
      <vt:lpstr>Delta Table Instance</vt:lpstr>
      <vt:lpstr>Insert the data</vt:lpstr>
      <vt:lpstr>Delete command</vt:lpstr>
      <vt:lpstr>Update command</vt:lpstr>
      <vt:lpstr>Time Travel</vt:lpstr>
      <vt:lpstr>Restore command</vt:lpstr>
      <vt:lpstr>Vacuum command</vt:lpstr>
      <vt:lpstr>Z-order command</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Lawrance Amburose</dc:creator>
  <cp:lastModifiedBy>Niranjan Naidu Setha</cp:lastModifiedBy>
  <cp:revision>110</cp:revision>
  <dcterms:created xsi:type="dcterms:W3CDTF">2021-05-29T18:43:48Z</dcterms:created>
  <dcterms:modified xsi:type="dcterms:W3CDTF">2023-02-24T03:16:45Z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77eab6e-04c6-4822-9252-98ab9f25736b_Enabled">
    <vt:lpwstr>true</vt:lpwstr>
  </property>
  <property fmtid="{D5CDD505-2E9C-101B-9397-08002B2CF9AE}" pid="3" name="MSIP_Label_477eab6e-04c6-4822-9252-98ab9f25736b_SetDate">
    <vt:lpwstr>2021-05-29T18:43:48Z</vt:lpwstr>
  </property>
  <property fmtid="{D5CDD505-2E9C-101B-9397-08002B2CF9AE}" pid="4" name="MSIP_Label_477eab6e-04c6-4822-9252-98ab9f25736b_Method">
    <vt:lpwstr>Standard</vt:lpwstr>
  </property>
  <property fmtid="{D5CDD505-2E9C-101B-9397-08002B2CF9AE}" pid="5" name="MSIP_Label_477eab6e-04c6-4822-9252-98ab9f25736b_Name">
    <vt:lpwstr>477eab6e-04c6-4822-9252-98ab9f25736b</vt:lpwstr>
  </property>
  <property fmtid="{D5CDD505-2E9C-101B-9397-08002B2CF9AE}" pid="6" name="MSIP_Label_477eab6e-04c6-4822-9252-98ab9f25736b_SiteId">
    <vt:lpwstr>d2007bef-127d-4591-97ac-10d72fe28031</vt:lpwstr>
  </property>
  <property fmtid="{D5CDD505-2E9C-101B-9397-08002B2CF9AE}" pid="7" name="MSIP_Label_477eab6e-04c6-4822-9252-98ab9f25736b_ActionId">
    <vt:lpwstr>5a92161c-dcc1-4967-bf4a-4c954a05fc3b</vt:lpwstr>
  </property>
  <property fmtid="{D5CDD505-2E9C-101B-9397-08002B2CF9AE}" pid="8" name="MSIP_Label_477eab6e-04c6-4822-9252-98ab9f25736b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Classified as Internal</vt:lpwstr>
  </property>
  <property fmtid="{D5CDD505-2E9C-101B-9397-08002B2CF9AE}" pid="11" name="ContentTypeId">
    <vt:lpwstr>0x01010000909E67F6EDA84F9B45F8A232CC0002</vt:lpwstr>
  </property>
</Properties>
</file>