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1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E7E6-C762-846E-1272-DD7D99F29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34755-084C-BD77-A60F-2A1F5A73B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373B-20B1-5E36-E3A4-D5F229C5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411-83B2-4F60-A200-2A35CEADED9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7983-0414-654C-512A-4572FC38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82C54-1C7D-FA9F-B43E-4D1D8AD9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2550-3262-4F3D-BF7F-056DB8B9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4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67FE-5074-7B37-7E46-EABFA46D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1711-6A84-9294-E8F4-8A739880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F2F3-3F7E-92CF-6906-702EA556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411-83B2-4F60-A200-2A35CEADED9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68A13-0CD3-A5FC-2D5E-4AAA419F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0D2C-F852-297C-B2F1-A45B32D0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2550-3262-4F3D-BF7F-056DB8B9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48FE2-675D-64E0-BBE0-2E08CBDD8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2F0E3-D919-3631-2D2B-60BE4BECF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5038D-366B-8D6B-3426-17B7AADE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411-83B2-4F60-A200-2A35CEADED9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5106F-8E8E-5DBE-C98B-D606A48B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DC89-5CB7-86BC-36B6-5C761080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2550-3262-4F3D-BF7F-056DB8B9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536D-476B-7826-D414-A1318B60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9F4A-A46E-527F-FB9A-BAA0E8EB0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8F010-4DCB-3DF3-9FD4-AA2DEBC4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411-83B2-4F60-A200-2A35CEADED9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8C88-32BF-B28D-C998-F503AF59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F685-0D37-9C69-C673-C0714DE2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2550-3262-4F3D-BF7F-056DB8B9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E5F6-D542-49B1-B9BB-188DEF8D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087E6-4836-F9B7-6A42-9B44C937E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01C92-F67E-266C-D92D-13561B10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411-83B2-4F60-A200-2A35CEADED9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A6005-1353-C0B5-8398-5E7DDD38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148F-39F9-1C73-E21D-7973EADE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2550-3262-4F3D-BF7F-056DB8B9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0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ADE0-DF73-E308-7E9E-296E0280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DB71-F8F2-4D60-0099-7D198B224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D3706-C6E5-1AAA-6CF4-37C88B692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20BA4-2898-7406-9DB5-CD5375AF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411-83B2-4F60-A200-2A35CEADED9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E36B6-456E-64ED-3E68-55D81754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2DE1F-ED4A-E05D-9AD1-E33D9D13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2550-3262-4F3D-BF7F-056DB8B9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CC7E-21AE-92DB-6B25-95606C36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2513-39BB-DB70-603E-7CB1D835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EFBC6-F7D8-589E-2FCA-2D26C188D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D3E54-5A2C-BBD9-A377-FBE1D55CE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7C6AA-B520-03B6-76D1-D6FE63A8E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D8C59-3A19-C6FB-99B1-0024C6D4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411-83B2-4F60-A200-2A35CEADED9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7E342-90A3-A636-3694-35B3B214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B1253-3F68-0035-6801-D0CFFD6E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2550-3262-4F3D-BF7F-056DB8B9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5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F336-DD94-D7ED-6C10-8302AD94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CF86A-8292-D72B-8E13-399FF9C0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411-83B2-4F60-A200-2A35CEADED9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62B24-A4BB-A5B8-5AE9-8D253940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DC5A2-D2B6-0BDE-978E-451F8368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2550-3262-4F3D-BF7F-056DB8B9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0D100-355F-5C5D-7ADE-5CD9C774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411-83B2-4F60-A200-2A35CEADED9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722BE-44EF-4C1A-1731-7D3BAD2E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65551-60AE-906E-911C-772C6ED8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2550-3262-4F3D-BF7F-056DB8B9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DDEF-099A-79EF-0C49-3213B0CD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775B-D97A-FCC8-9434-A3A2928C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1A136-7918-8DCA-CACD-75F187598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B4705-0992-D023-981B-5A75DEBF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411-83B2-4F60-A200-2A35CEADED9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A4103-5303-713C-A51A-B6A405A2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387CD-C104-4D4B-FBCD-F3304197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2550-3262-4F3D-BF7F-056DB8B9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0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7BC5-21DD-C629-0032-DFBFD57F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FFD95-22CE-C0AC-EDCE-F8CC19D41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85ABC-9D91-BBBA-209D-2EFD5ED6B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20A5C-5463-C31E-0C5E-9AAC6089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411-83B2-4F60-A200-2A35CEADED9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12A41-6A23-9671-B9A8-90213C28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375F4-DD30-A6F1-5CC6-BCB614E6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2550-3262-4F3D-BF7F-056DB8B9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E75D7-AFDD-E93F-F0C9-47E19069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15CBB-CB64-16D1-804A-17807A3C4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3261-1869-3D50-6F3B-7158983BB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3CF411-83B2-4F60-A200-2A35CEADED9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87CE-734B-21CD-7466-9990D3869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49F36-F6A1-8DD0-CFA5-EF8C24235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22550-3262-4F3D-BF7F-056DB8B9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9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39188E-0ADB-A032-56E9-AA9D42F19B87}"/>
              </a:ext>
            </a:extLst>
          </p:cNvPr>
          <p:cNvSpPr/>
          <p:nvPr/>
        </p:nvSpPr>
        <p:spPr>
          <a:xfrm>
            <a:off x="0" y="27108"/>
            <a:ext cx="12192000" cy="9628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FAD8B-6F18-4F69-24EA-A8C75D9F286E}"/>
              </a:ext>
            </a:extLst>
          </p:cNvPr>
          <p:cNvSpPr txBox="1"/>
          <p:nvPr/>
        </p:nvSpPr>
        <p:spPr>
          <a:xfrm>
            <a:off x="123712" y="481404"/>
            <a:ext cx="78530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Leads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605253-D6D7-24C3-E128-779DDA428020}"/>
              </a:ext>
            </a:extLst>
          </p:cNvPr>
          <p:cNvSpPr txBox="1"/>
          <p:nvPr/>
        </p:nvSpPr>
        <p:spPr>
          <a:xfrm>
            <a:off x="812028" y="467508"/>
            <a:ext cx="99348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B2E023-63B9-E29D-28A4-9B4F36495BF5}"/>
              </a:ext>
            </a:extLst>
          </p:cNvPr>
          <p:cNvSpPr txBox="1"/>
          <p:nvPr/>
        </p:nvSpPr>
        <p:spPr>
          <a:xfrm>
            <a:off x="1721049" y="474456"/>
            <a:ext cx="150263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8EB98F-710C-B99E-AAC4-96A57E37883A}"/>
              </a:ext>
            </a:extLst>
          </p:cNvPr>
          <p:cNvSpPr txBox="1"/>
          <p:nvPr/>
        </p:nvSpPr>
        <p:spPr>
          <a:xfrm>
            <a:off x="2976232" y="481404"/>
            <a:ext cx="73640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5827A1-74F0-C293-718E-F76CE9B9E500}"/>
              </a:ext>
            </a:extLst>
          </p:cNvPr>
          <p:cNvSpPr txBox="1"/>
          <p:nvPr/>
        </p:nvSpPr>
        <p:spPr>
          <a:xfrm>
            <a:off x="3532915" y="490137"/>
            <a:ext cx="109835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D9F1F4-9277-D40A-07A2-3AD954D628E0}"/>
              </a:ext>
            </a:extLst>
          </p:cNvPr>
          <p:cNvSpPr txBox="1"/>
          <p:nvPr/>
        </p:nvSpPr>
        <p:spPr>
          <a:xfrm>
            <a:off x="4578548" y="508512"/>
            <a:ext cx="109835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889297-A976-C0DE-6625-E4D6A8A7FBB8}"/>
              </a:ext>
            </a:extLst>
          </p:cNvPr>
          <p:cNvSpPr txBox="1"/>
          <p:nvPr/>
        </p:nvSpPr>
        <p:spPr>
          <a:xfrm>
            <a:off x="5434079" y="526887"/>
            <a:ext cx="109835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Analytics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578982-D195-AC9B-8314-DD87495A7064}"/>
              </a:ext>
            </a:extLst>
          </p:cNvPr>
          <p:cNvSpPr txBox="1"/>
          <p:nvPr/>
        </p:nvSpPr>
        <p:spPr>
          <a:xfrm>
            <a:off x="6414842" y="385401"/>
            <a:ext cx="1308873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Management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8C6580-EA3A-08CF-7AF5-8908FB09FA19}"/>
              </a:ext>
            </a:extLst>
          </p:cNvPr>
          <p:cNvSpPr txBox="1"/>
          <p:nvPr/>
        </p:nvSpPr>
        <p:spPr>
          <a:xfrm>
            <a:off x="7925767" y="561414"/>
            <a:ext cx="130887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5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D1488-D8F7-02A0-EAED-D4D999B53E4A}"/>
              </a:ext>
            </a:extLst>
          </p:cNvPr>
          <p:cNvSpPr/>
          <p:nvPr/>
        </p:nvSpPr>
        <p:spPr>
          <a:xfrm>
            <a:off x="1928729" y="643468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Leads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21F1A5-DD26-ECCA-C5AD-BEEBE927B023}"/>
              </a:ext>
            </a:extLst>
          </p:cNvPr>
          <p:cNvSpPr/>
          <p:nvPr/>
        </p:nvSpPr>
        <p:spPr>
          <a:xfrm>
            <a:off x="6832291" y="643468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 Import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4E4F6-9076-9116-3800-D749A2EB0C6A}"/>
              </a:ext>
            </a:extLst>
          </p:cNvPr>
          <p:cNvSpPr/>
          <p:nvPr/>
        </p:nvSpPr>
        <p:spPr>
          <a:xfrm>
            <a:off x="4392529" y="643468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 List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B1141D-D90D-EF32-AB6B-4FED02DF75E7}"/>
              </a:ext>
            </a:extLst>
          </p:cNvPr>
          <p:cNvSpPr/>
          <p:nvPr/>
        </p:nvSpPr>
        <p:spPr>
          <a:xfrm>
            <a:off x="9349542" y="643468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 Scoring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1FA3F9-B419-4DC4-A4FF-59BA026B66AE}"/>
              </a:ext>
            </a:extLst>
          </p:cNvPr>
          <p:cNvSpPr/>
          <p:nvPr/>
        </p:nvSpPr>
        <p:spPr>
          <a:xfrm>
            <a:off x="1948222" y="3071243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Opportunity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3DE94D-2543-0A0C-CB6E-82573D9ED224}"/>
              </a:ext>
            </a:extLst>
          </p:cNvPr>
          <p:cNvSpPr/>
          <p:nvPr/>
        </p:nvSpPr>
        <p:spPr>
          <a:xfrm>
            <a:off x="6851784" y="3071243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Pipeline View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D0942-12A3-B582-D7B0-E5F79C2CD72E}"/>
              </a:ext>
            </a:extLst>
          </p:cNvPr>
          <p:cNvSpPr/>
          <p:nvPr/>
        </p:nvSpPr>
        <p:spPr>
          <a:xfrm>
            <a:off x="4412022" y="3071243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Opportunity List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B4766B-CF29-1E86-6B06-DDED93443BB1}"/>
              </a:ext>
            </a:extLst>
          </p:cNvPr>
          <p:cNvSpPr/>
          <p:nvPr/>
        </p:nvSpPr>
        <p:spPr>
          <a:xfrm>
            <a:off x="9369035" y="3071243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&amp; Forecasts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D0B608-B732-7A98-AD94-ED752406AE64}"/>
              </a:ext>
            </a:extLst>
          </p:cNvPr>
          <p:cNvSpPr/>
          <p:nvPr/>
        </p:nvSpPr>
        <p:spPr>
          <a:xfrm>
            <a:off x="1973032" y="4286903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Quotes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63A46C-05B5-DD5A-665B-D67714C7E783}"/>
              </a:ext>
            </a:extLst>
          </p:cNvPr>
          <p:cNvSpPr/>
          <p:nvPr/>
        </p:nvSpPr>
        <p:spPr>
          <a:xfrm>
            <a:off x="6876594" y="4286903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31C071-0E67-22A0-57E7-4F2118945951}"/>
              </a:ext>
            </a:extLst>
          </p:cNvPr>
          <p:cNvSpPr/>
          <p:nvPr/>
        </p:nvSpPr>
        <p:spPr>
          <a:xfrm>
            <a:off x="4436832" y="4286903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577F8-B77C-3DD9-9495-F222AFF6E5AA}"/>
              </a:ext>
            </a:extLst>
          </p:cNvPr>
          <p:cNvSpPr/>
          <p:nvPr/>
        </p:nvSpPr>
        <p:spPr>
          <a:xfrm>
            <a:off x="9393845" y="4286903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Reports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F5A378-8D2A-A1FE-747A-592576FF2BCA}"/>
              </a:ext>
            </a:extLst>
          </p:cNvPr>
          <p:cNvSpPr/>
          <p:nvPr/>
        </p:nvSpPr>
        <p:spPr>
          <a:xfrm>
            <a:off x="1971258" y="5576991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Campaigns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31339-4D2C-1701-EBF2-F83E051233A3}"/>
              </a:ext>
            </a:extLst>
          </p:cNvPr>
          <p:cNvSpPr/>
          <p:nvPr/>
        </p:nvSpPr>
        <p:spPr>
          <a:xfrm>
            <a:off x="6874820" y="5576991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Social Media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E9D2C-0D10-A740-D5FB-A734E897ED21}"/>
              </a:ext>
            </a:extLst>
          </p:cNvPr>
          <p:cNvSpPr/>
          <p:nvPr/>
        </p:nvSpPr>
        <p:spPr>
          <a:xfrm>
            <a:off x="4423039" y="5576990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Marketing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4E479C-6DCE-B58A-8B83-F3F6D577D48A}"/>
              </a:ext>
            </a:extLst>
          </p:cNvPr>
          <p:cNvSpPr/>
          <p:nvPr/>
        </p:nvSpPr>
        <p:spPr>
          <a:xfrm>
            <a:off x="9392071" y="5576991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 Analysis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694C47-03D9-0BE6-9E96-2A6B1E9907D6}"/>
              </a:ext>
            </a:extLst>
          </p:cNvPr>
          <p:cNvSpPr txBox="1"/>
          <p:nvPr/>
        </p:nvSpPr>
        <p:spPr>
          <a:xfrm>
            <a:off x="215241" y="1015410"/>
            <a:ext cx="81304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128332-E176-ED8C-8A0E-F08166C4C0A3}"/>
              </a:ext>
            </a:extLst>
          </p:cNvPr>
          <p:cNvSpPr txBox="1"/>
          <p:nvPr/>
        </p:nvSpPr>
        <p:spPr>
          <a:xfrm>
            <a:off x="191829" y="3310274"/>
            <a:ext cx="164019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Opportunities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E8E306-1FD0-47F5-97EE-FD5B0A8AD61B}"/>
              </a:ext>
            </a:extLst>
          </p:cNvPr>
          <p:cNvSpPr txBox="1"/>
          <p:nvPr/>
        </p:nvSpPr>
        <p:spPr>
          <a:xfrm>
            <a:off x="190054" y="4520615"/>
            <a:ext cx="76495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D37B5-B8A1-13E4-D624-6EC8EFD0E5EC}"/>
              </a:ext>
            </a:extLst>
          </p:cNvPr>
          <p:cNvSpPr txBox="1"/>
          <p:nvPr/>
        </p:nvSpPr>
        <p:spPr>
          <a:xfrm>
            <a:off x="257394" y="5895762"/>
            <a:ext cx="122809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Marketing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6C8987-5895-ADF7-444C-AFD48B39DE98}"/>
              </a:ext>
            </a:extLst>
          </p:cNvPr>
          <p:cNvSpPr/>
          <p:nvPr/>
        </p:nvSpPr>
        <p:spPr>
          <a:xfrm>
            <a:off x="1953542" y="1784698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Account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8E3203-2FBF-2D37-1A47-7E5C5C9E3BE3}"/>
              </a:ext>
            </a:extLst>
          </p:cNvPr>
          <p:cNvSpPr/>
          <p:nvPr/>
        </p:nvSpPr>
        <p:spPr>
          <a:xfrm>
            <a:off x="6857104" y="1784698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 Import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630E7A-B115-5153-E410-43CFBF454D9A}"/>
              </a:ext>
            </a:extLst>
          </p:cNvPr>
          <p:cNvSpPr/>
          <p:nvPr/>
        </p:nvSpPr>
        <p:spPr>
          <a:xfrm>
            <a:off x="4417342" y="1784698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F46FB6-62E4-5564-EF31-D270EB333B8F}"/>
              </a:ext>
            </a:extLst>
          </p:cNvPr>
          <p:cNvSpPr/>
          <p:nvPr/>
        </p:nvSpPr>
        <p:spPr>
          <a:xfrm>
            <a:off x="9374355" y="1784698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 Scoring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29C3C3-164C-6D7B-8891-7391D6553CBE}"/>
              </a:ext>
            </a:extLst>
          </p:cNvPr>
          <p:cNvSpPr txBox="1"/>
          <p:nvPr/>
        </p:nvSpPr>
        <p:spPr>
          <a:xfrm>
            <a:off x="240054" y="2156640"/>
            <a:ext cx="118141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Accounts</a:t>
            </a:r>
          </a:p>
        </p:txBody>
      </p:sp>
    </p:spTree>
    <p:extLst>
      <p:ext uri="{BB962C8B-B14F-4D97-AF65-F5344CB8AC3E}">
        <p14:creationId xmlns:p14="http://schemas.microsoft.com/office/powerpoint/2010/main" val="212516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335A9F-2240-07E7-EE0E-9564ED4DEB86}"/>
              </a:ext>
            </a:extLst>
          </p:cNvPr>
          <p:cNvSpPr/>
          <p:nvPr/>
        </p:nvSpPr>
        <p:spPr>
          <a:xfrm>
            <a:off x="1955310" y="2036339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Reports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0399F-8F9D-FC03-73C0-E1D879FE0BDB}"/>
              </a:ext>
            </a:extLst>
          </p:cNvPr>
          <p:cNvSpPr/>
          <p:nvPr/>
        </p:nvSpPr>
        <p:spPr>
          <a:xfrm>
            <a:off x="6858872" y="2036339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B0DDC-9A3B-97C0-59B2-51440D54168E}"/>
              </a:ext>
            </a:extLst>
          </p:cNvPr>
          <p:cNvSpPr/>
          <p:nvPr/>
        </p:nvSpPr>
        <p:spPr>
          <a:xfrm>
            <a:off x="4407091" y="2036338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Reports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C3CE2-048F-E514-8FDE-D6D67A201559}"/>
              </a:ext>
            </a:extLst>
          </p:cNvPr>
          <p:cNvSpPr/>
          <p:nvPr/>
        </p:nvSpPr>
        <p:spPr>
          <a:xfrm>
            <a:off x="9376123" y="2036339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Reports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AAE2A8-D78C-998D-905F-641C647E411E}"/>
              </a:ext>
            </a:extLst>
          </p:cNvPr>
          <p:cNvSpPr/>
          <p:nvPr/>
        </p:nvSpPr>
        <p:spPr>
          <a:xfrm>
            <a:off x="1937589" y="3432755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02690-2627-6120-6ADB-E5A78621EB06}"/>
              </a:ext>
            </a:extLst>
          </p:cNvPr>
          <p:cNvSpPr/>
          <p:nvPr/>
        </p:nvSpPr>
        <p:spPr>
          <a:xfrm>
            <a:off x="6841151" y="3432755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Fields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3B57A0-DC90-F95E-A56B-2C66B4B8B334}"/>
              </a:ext>
            </a:extLst>
          </p:cNvPr>
          <p:cNvSpPr/>
          <p:nvPr/>
        </p:nvSpPr>
        <p:spPr>
          <a:xfrm>
            <a:off x="4389370" y="3432754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FB0100-45E0-5BFE-31A3-D999BAAACE3A}"/>
              </a:ext>
            </a:extLst>
          </p:cNvPr>
          <p:cNvSpPr/>
          <p:nvPr/>
        </p:nvSpPr>
        <p:spPr>
          <a:xfrm>
            <a:off x="9358402" y="3432755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Configuration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6CE70B-B89C-1620-4F97-C3B2C537CA2C}"/>
              </a:ext>
            </a:extLst>
          </p:cNvPr>
          <p:cNvSpPr/>
          <p:nvPr/>
        </p:nvSpPr>
        <p:spPr>
          <a:xfrm>
            <a:off x="1957082" y="4776003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Guide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3473C-3568-3616-6146-CA650F641827}"/>
              </a:ext>
            </a:extLst>
          </p:cNvPr>
          <p:cNvSpPr/>
          <p:nvPr/>
        </p:nvSpPr>
        <p:spPr>
          <a:xfrm>
            <a:off x="6860644" y="4776003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Contact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37AF23-2697-B66F-CA86-3B1334303CCC}"/>
              </a:ext>
            </a:extLst>
          </p:cNvPr>
          <p:cNvSpPr/>
          <p:nvPr/>
        </p:nvSpPr>
        <p:spPr>
          <a:xfrm>
            <a:off x="4408863" y="4776002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E2AA17-2650-2603-F45C-0BE699BD66B1}"/>
              </a:ext>
            </a:extLst>
          </p:cNvPr>
          <p:cNvSpPr txBox="1"/>
          <p:nvPr/>
        </p:nvSpPr>
        <p:spPr>
          <a:xfrm>
            <a:off x="341761" y="2325804"/>
            <a:ext cx="115929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EB420-A551-32C2-1CE7-A4DDCA517B2B}"/>
              </a:ext>
            </a:extLst>
          </p:cNvPr>
          <p:cNvSpPr txBox="1"/>
          <p:nvPr/>
        </p:nvSpPr>
        <p:spPr>
          <a:xfrm>
            <a:off x="227217" y="3583720"/>
            <a:ext cx="1552413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 </a:t>
            </a:r>
          </a:p>
          <a:p>
            <a:r>
              <a:rPr lang="en-US" b="1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6FAFC-C7AE-C152-BED7-F32F80DF0FF6}"/>
              </a:ext>
            </a:extLst>
          </p:cNvPr>
          <p:cNvSpPr txBox="1"/>
          <p:nvPr/>
        </p:nvSpPr>
        <p:spPr>
          <a:xfrm>
            <a:off x="291668" y="5065468"/>
            <a:ext cx="68480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Help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5DA5D9-456F-DA44-9495-29F4E6241077}"/>
              </a:ext>
            </a:extLst>
          </p:cNvPr>
          <p:cNvSpPr/>
          <p:nvPr/>
        </p:nvSpPr>
        <p:spPr>
          <a:xfrm>
            <a:off x="1942904" y="732068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Tickets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788156-3A3B-AA8B-66FE-3FE329EBA067}"/>
              </a:ext>
            </a:extLst>
          </p:cNvPr>
          <p:cNvSpPr/>
          <p:nvPr/>
        </p:nvSpPr>
        <p:spPr>
          <a:xfrm>
            <a:off x="6846466" y="732068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Reports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DF49DA-EC2F-86B0-7246-6F0E50FCE90A}"/>
              </a:ext>
            </a:extLst>
          </p:cNvPr>
          <p:cNvSpPr/>
          <p:nvPr/>
        </p:nvSpPr>
        <p:spPr>
          <a:xfrm>
            <a:off x="4394685" y="732067"/>
            <a:ext cx="2201334" cy="9482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D6261-09DA-6696-C05B-DA5213BB88BF}"/>
              </a:ext>
            </a:extLst>
          </p:cNvPr>
          <p:cNvSpPr txBox="1"/>
          <p:nvPr/>
        </p:nvSpPr>
        <p:spPr>
          <a:xfrm>
            <a:off x="223723" y="901984"/>
            <a:ext cx="97039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6004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84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Shah</dc:creator>
  <cp:lastModifiedBy>Jay Shah</cp:lastModifiedBy>
  <cp:revision>2</cp:revision>
  <dcterms:created xsi:type="dcterms:W3CDTF">2024-07-07T20:50:54Z</dcterms:created>
  <dcterms:modified xsi:type="dcterms:W3CDTF">2024-07-07T21:32:34Z</dcterms:modified>
</cp:coreProperties>
</file>