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34CE0-68AB-46A5-9DB2-178B97EAC6DB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5262B-88E0-4648-8DF2-ADEF27B23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9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8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00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2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6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4A73-719F-474B-8705-31391F8B2DB5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EF19-4F14-4439-9090-DBBA7A779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quick\themelooks.us\demo\quickfix\html\preview\img\extra-services-img\tech-sup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265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7786" y="5174348"/>
            <a:ext cx="345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Web Enable Services</a:t>
            </a:r>
            <a:endParaRPr lang="en-IN" sz="2800" b="1" i="1" dirty="0">
              <a:solidFill>
                <a:schemeClr val="accent6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3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xampp\htdocs\quick\themelooks.us\demo\quickfix\html\preview\img\extra-services-img\call-center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11663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0799" y="4941168"/>
            <a:ext cx="416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CALL CENTER SERVICES</a:t>
            </a:r>
            <a:endParaRPr lang="en-IN" sz="2800" b="1" i="1" dirty="0">
              <a:solidFill>
                <a:schemeClr val="accent6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7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xampp\htdocs\quick\themelooks.us\demo\quickfix\html\preview\img\extra-services-img\bpo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4797152"/>
            <a:ext cx="245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BPO SERVICES</a:t>
            </a:r>
            <a:endParaRPr lang="en-IN" sz="2800" b="1" i="1" dirty="0">
              <a:solidFill>
                <a:schemeClr val="accent6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7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xampp\htdocs\quick\themelooks.us\demo\quickfix\html\preview\img\extra-services-img\data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63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4922004"/>
            <a:ext cx="335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Back Office Services</a:t>
            </a:r>
            <a:endParaRPr lang="en-IN" sz="2800" b="1" i="1" dirty="0">
              <a:solidFill>
                <a:schemeClr val="accent6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xampp\htdocs\quick\themelooks.us\demo\quickfix\html\preview\img\banner-img\Services-Provi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0"/>
            <a:ext cx="8763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1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xampp\htdocs\quick\themelooks.us\demo\quickfix\html\preview\img\extra-services-img\lead-generation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48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53319" y="4869160"/>
            <a:ext cx="3237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LEAD GENEARTION</a:t>
            </a:r>
            <a:endParaRPr lang="en-IN" sz="2800" b="1" i="1" dirty="0">
              <a:solidFill>
                <a:schemeClr val="accent6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xampp\htdocs\quick\themelooks.us\demo\quickfix\html\preview\img\extra-services-img\web-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75" y="1293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7798" y="4941168"/>
            <a:ext cx="260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WEB SERVICES</a:t>
            </a:r>
            <a:endParaRPr lang="en-IN" sz="2800" b="1" i="1" dirty="0">
              <a:solidFill>
                <a:schemeClr val="accent6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1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2019-04-03T09:59:34Z</dcterms:created>
  <dcterms:modified xsi:type="dcterms:W3CDTF">2019-04-09T05:26:48Z</dcterms:modified>
</cp:coreProperties>
</file>