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1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286" r:id="rId11"/>
    <p:sldId id="1287" r:id="rId12"/>
    <p:sldId id="1293" r:id="rId13"/>
    <p:sldId id="1296" r:id="rId14"/>
    <p:sldId id="1292" r:id="rId15"/>
    <p:sldId id="1295" r:id="rId16"/>
    <p:sldId id="1294" r:id="rId17"/>
    <p:sldId id="1297" r:id="rId18"/>
    <p:sldId id="1288" r:id="rId19"/>
    <p:sldId id="1249" r:id="rId20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1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 varScale="1">
        <p:scale>
          <a:sx n="95" d="100"/>
          <a:sy n="95" d="100"/>
        </p:scale>
        <p:origin x="894" y="7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IN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xmlns="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xmlns="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180668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 dirty="0" smtClean="0">
                <a:solidFill>
                  <a:schemeClr val="tx1"/>
                </a:solidFill>
              </a:rPr>
              <a:t>Hareeswar R M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smtClean="0">
                <a:solidFill>
                  <a:schemeClr val="tx1"/>
                </a:solidFill>
              </a:rPr>
              <a:t>623521104018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xmlns="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20BD188-F1AC-8947-CAF9-F4BF1056D5B6}"/>
              </a:ext>
            </a:extLst>
          </p:cNvPr>
          <p:cNvSpPr txBox="1"/>
          <p:nvPr/>
        </p:nvSpPr>
        <p:spPr>
          <a:xfrm>
            <a:off x="5566302" y="4011753"/>
            <a:ext cx="23869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dirty="0" smtClean="0">
                <a:solidFill>
                  <a:schemeClr val="tx1"/>
                </a:solidFill>
              </a:rPr>
              <a:t>6235 - AVS College of Technology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xmlns="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 smtClean="0"/>
              <a:t>HOME PAGE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57" y="1467939"/>
            <a:ext cx="3459132" cy="31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09" y="753819"/>
            <a:ext cx="8832300" cy="451933"/>
          </a:xfrm>
        </p:spPr>
        <p:txBody>
          <a:bodyPr/>
          <a:lstStyle/>
          <a:p>
            <a:pPr algn="ctr"/>
            <a:r>
              <a:rPr lang="en-US" sz="1600" b="1" dirty="0" smtClean="0"/>
              <a:t>LOGIN PAGE</a:t>
            </a:r>
            <a:endParaRPr lang="en-US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794" y="1744990"/>
            <a:ext cx="6219930" cy="296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 smtClean="0"/>
              <a:t>THANKS PAGE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47" y="1267649"/>
            <a:ext cx="7623256" cy="363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 smtClean="0"/>
              <a:t>REGISTRATION PAGE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07" y="1557494"/>
            <a:ext cx="6549592" cy="312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7891" y="1174528"/>
            <a:ext cx="8109019" cy="347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Integrate </a:t>
            </a:r>
            <a:r>
              <a:rPr lang="en-US" dirty="0"/>
              <a:t>with other transportation modes for seamless travel.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 a feedback system for users to provide reviews.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Enhance accessibility features for users with disabilities.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Introduce QR code or RFID-based ticketing systems.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Promote environmental initiatives for sustainable travel.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 </a:t>
            </a:r>
            <a:r>
              <a:rPr lang="en-US" dirty="0" err="1"/>
              <a:t>IoT</a:t>
            </a:r>
            <a:r>
              <a:rPr lang="en-US" dirty="0"/>
              <a:t> sensors for predictive maintenance.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These enhancements aim to improve the overall functionality, user experience, and sustainability of the Bus Reservation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241564" y="1095694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5618" y="1597688"/>
            <a:ext cx="7923468" cy="887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 conclusion, the proposed Bus Reservation System (BRS) offers a comprehensive solution for efficient bus ticket booking and management. </a:t>
            </a: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xmlns="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xmlns="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Building Bus Reservation System using Python and Django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xmlns="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xmlns="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2756" y="1041592"/>
            <a:ext cx="81452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Bus Reservation System (BRS) is a web-based application developed using Python and </a:t>
            </a:r>
            <a:r>
              <a:rPr lang="en-US" dirty="0" err="1"/>
              <a:t>Django</a:t>
            </a:r>
            <a:r>
              <a:rPr lang="en-US" dirty="0"/>
              <a:t>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Key features include user registration/authentication, bus and route management, seat reservation, payment integration, and reservation management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949" y="1178158"/>
            <a:ext cx="812820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Existing bus reservation systems suffer from inefficiency and lack of convenience, posing challenges for both passengers and bus operators.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Booking processes are often complex and time-consuming, leading to inconvenience for passengers and potential loss of business for operators.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Passengers face difficulty in accessing accurate and up-to-date information about available buses, routes, and seat availability, hindering effective travel planning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236" y="1125415"/>
            <a:ext cx="8362055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Bus Reservation System (BRS) is a web-based application developed using Python and </a:t>
            </a:r>
            <a:r>
              <a:rPr lang="en-US" dirty="0" err="1"/>
              <a:t>Django</a:t>
            </a:r>
            <a:r>
              <a:rPr lang="en-US" dirty="0"/>
              <a:t> framework, aiming to streamline the booking process and enhance the management of bus reservations. Here's an overview of the project</a:t>
            </a:r>
            <a:r>
              <a:rPr lang="en-US" dirty="0" smtClean="0"/>
              <a:t>:</a:t>
            </a:r>
            <a:endParaRPr lang="en-US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Objective: The primary goal of the project is to create a user-friendly and efficient platform for booking bus tickets, providing accurate information to passengers, and empowering bus operators with effective management tools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236" y="1065958"/>
            <a:ext cx="84086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dirty="0" smtClean="0"/>
              <a:t>Develop </a:t>
            </a:r>
            <a:r>
              <a:rPr lang="en-US" dirty="0"/>
              <a:t>a comprehensive Bus Reservation System (BRS) using Python and </a:t>
            </a:r>
            <a:r>
              <a:rPr lang="en-US" dirty="0" err="1"/>
              <a:t>Django</a:t>
            </a:r>
            <a:r>
              <a:rPr lang="en-US" dirty="0"/>
              <a:t> framework to streamline the booking process and enhance reservation management.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Key Components</a:t>
            </a:r>
            <a:r>
              <a:rPr lang="en-US" dirty="0"/>
              <a:t>: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</a:t>
            </a:r>
            <a:r>
              <a:rPr lang="en-US" dirty="0" smtClean="0"/>
              <a:t>Management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Bus </a:t>
            </a:r>
            <a:r>
              <a:rPr lang="en-US" dirty="0"/>
              <a:t>and Route </a:t>
            </a:r>
            <a:r>
              <a:rPr lang="en-US" dirty="0" smtClean="0"/>
              <a:t>Management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Reservation </a:t>
            </a:r>
            <a:r>
              <a:rPr lang="en-US" dirty="0" smtClean="0"/>
              <a:t>Management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Admin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xmlns="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xmlns="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118" y="759891"/>
            <a:ext cx="3921356" cy="361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 smtClean="0"/>
              <a:t>FIND BUS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397" y="1497204"/>
            <a:ext cx="6186755" cy="303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425</Words>
  <Application>Microsoft Office PowerPoint</Application>
  <PresentationFormat>On-screen Show (16:9)</PresentationFormat>
  <Paragraphs>59</Paragraphs>
  <Slides>16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1</vt:i4>
      </vt:variant>
    </vt:vector>
  </HeadingPairs>
  <TitlesOfParts>
    <vt:vector size="24" baseType="lpstr">
      <vt:lpstr>Arial</vt:lpstr>
      <vt:lpstr>Arial MT</vt:lpstr>
      <vt:lpstr>Calibri</vt:lpstr>
      <vt:lpstr>Poppins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Technology Used</vt:lpstr>
      <vt:lpstr>Modelling &amp; Results</vt:lpstr>
      <vt:lpstr>FIND BUS</vt:lpstr>
      <vt:lpstr>HOME PAGE</vt:lpstr>
      <vt:lpstr>LOGIN PAGE</vt:lpstr>
      <vt:lpstr>THANKS PAGE</vt:lpstr>
      <vt:lpstr>REGISTRATION 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Microsoft account</cp:lastModifiedBy>
  <cp:revision>14</cp:revision>
  <dcterms:modified xsi:type="dcterms:W3CDTF">2024-04-09T09:12:04Z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