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2" r:id="rId4"/>
    <p:sldId id="263" r:id="rId5"/>
    <p:sldId id="259" r:id="rId6"/>
    <p:sldId id="260" r:id="rId7"/>
    <p:sldId id="261" r:id="rId8"/>
    <p:sldId id="264" r:id="rId9"/>
    <p:sldId id="265" r:id="rId10"/>
    <p:sldId id="258" r:id="rId11"/>
    <p:sldId id="269" r:id="rId12"/>
    <p:sldId id="266" r:id="rId13"/>
  </p:sldIdLst>
  <p:sldSz cx="13716000" cy="9753600"/>
  <p:notesSz cx="9753600" cy="13716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RIHARAN M" initials="HM" lastIdx="1" clrIdx="0">
    <p:extLst>
      <p:ext uri="{19B8F6BF-5375-455C-9EA6-DF929625EA0E}">
        <p15:presenceInfo xmlns:p15="http://schemas.microsoft.com/office/powerpoint/2012/main" userId="c657213b875b59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66" d="100"/>
          <a:sy n="66" d="100"/>
        </p:scale>
        <p:origin x="984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3944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95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5" Type="http://schemas.openxmlformats.org/officeDocument/2006/relationships/image" Target="../media/image93.jpeg"/><Relationship Id="rId4" Type="http://schemas.openxmlformats.org/officeDocument/2006/relationships/image" Target="../media/image9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9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/LiJ60Hn8C1bsNVmEhR7QPE/Team-Project-LOGIN?node-id=0%3A1" TargetMode="External"/><Relationship Id="rId2" Type="http://schemas.openxmlformats.org/officeDocument/2006/relationships/image" Target="../media/image98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hari6135/BookMyDay.git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svg"/><Relationship Id="rId11" Type="http://schemas.openxmlformats.org/officeDocument/2006/relationships/image" Target="../media/image21.sv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13" Type="http://schemas.openxmlformats.org/officeDocument/2006/relationships/image" Target="../media/image33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svg"/><Relationship Id="rId11" Type="http://schemas.openxmlformats.org/officeDocument/2006/relationships/image" Target="../media/image31.svg"/><Relationship Id="rId5" Type="http://schemas.openxmlformats.org/officeDocument/2006/relationships/image" Target="../media/image25.png"/><Relationship Id="rId15" Type="http://schemas.openxmlformats.org/officeDocument/2006/relationships/image" Target="../media/image35.svg"/><Relationship Id="rId10" Type="http://schemas.openxmlformats.org/officeDocument/2006/relationships/image" Target="../media/image30.png"/><Relationship Id="rId4" Type="http://schemas.openxmlformats.org/officeDocument/2006/relationships/image" Target="../media/image24.sv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41.png"/><Relationship Id="rId3" Type="http://schemas.openxmlformats.org/officeDocument/2006/relationships/image" Target="../media/image29.png"/><Relationship Id="rId7" Type="http://schemas.openxmlformats.org/officeDocument/2006/relationships/image" Target="../media/image37.sv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39.svg"/><Relationship Id="rId5" Type="http://schemas.openxmlformats.org/officeDocument/2006/relationships/image" Target="../media/image31.svg"/><Relationship Id="rId10" Type="http://schemas.openxmlformats.org/officeDocument/2006/relationships/image" Target="../media/image38.png"/><Relationship Id="rId4" Type="http://schemas.openxmlformats.org/officeDocument/2006/relationships/image" Target="../media/image30.png"/><Relationship Id="rId9" Type="http://schemas.openxmlformats.org/officeDocument/2006/relationships/image" Target="../media/image35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11" Type="http://schemas.openxmlformats.org/officeDocument/2006/relationships/image" Target="../media/image50.svg"/><Relationship Id="rId5" Type="http://schemas.openxmlformats.org/officeDocument/2006/relationships/image" Target="../media/image44.jpeg"/><Relationship Id="rId10" Type="http://schemas.openxmlformats.org/officeDocument/2006/relationships/image" Target="../media/image49.png"/><Relationship Id="rId4" Type="http://schemas.openxmlformats.org/officeDocument/2006/relationships/image" Target="../media/image43.svg"/><Relationship Id="rId9" Type="http://schemas.openxmlformats.org/officeDocument/2006/relationships/image" Target="../media/image4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svg"/><Relationship Id="rId3" Type="http://schemas.openxmlformats.org/officeDocument/2006/relationships/image" Target="../media/image51.jpeg"/><Relationship Id="rId7" Type="http://schemas.openxmlformats.org/officeDocument/2006/relationships/image" Target="../media/image55.svg"/><Relationship Id="rId12" Type="http://schemas.openxmlformats.org/officeDocument/2006/relationships/image" Target="../media/image6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openxmlformats.org/officeDocument/2006/relationships/image" Target="../media/image59.svg"/><Relationship Id="rId5" Type="http://schemas.openxmlformats.org/officeDocument/2006/relationships/image" Target="../media/image53.svg"/><Relationship Id="rId15" Type="http://schemas.openxmlformats.org/officeDocument/2006/relationships/image" Target="../media/image63.sv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svg"/><Relationship Id="rId14" Type="http://schemas.openxmlformats.org/officeDocument/2006/relationships/image" Target="../media/image6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jpeg"/><Relationship Id="rId7" Type="http://schemas.openxmlformats.org/officeDocument/2006/relationships/image" Target="../media/image68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5" Type="http://schemas.openxmlformats.org/officeDocument/2006/relationships/image" Target="../media/image66.svg"/><Relationship Id="rId4" Type="http://schemas.openxmlformats.org/officeDocument/2006/relationships/image" Target="../media/image65.png"/><Relationship Id="rId9" Type="http://schemas.openxmlformats.org/officeDocument/2006/relationships/image" Target="../media/image70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svg"/><Relationship Id="rId18" Type="http://schemas.openxmlformats.org/officeDocument/2006/relationships/image" Target="../media/image86.png"/><Relationship Id="rId3" Type="http://schemas.openxmlformats.org/officeDocument/2006/relationships/image" Target="../media/image71.png"/><Relationship Id="rId21" Type="http://schemas.openxmlformats.org/officeDocument/2006/relationships/image" Target="../media/image89.svg"/><Relationship Id="rId7" Type="http://schemas.openxmlformats.org/officeDocument/2006/relationships/image" Target="../media/image75.svg"/><Relationship Id="rId12" Type="http://schemas.openxmlformats.org/officeDocument/2006/relationships/image" Target="../media/image80.png"/><Relationship Id="rId17" Type="http://schemas.openxmlformats.org/officeDocument/2006/relationships/image" Target="../media/image85.sv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svg"/><Relationship Id="rId15" Type="http://schemas.openxmlformats.org/officeDocument/2006/relationships/image" Target="../media/image83.svg"/><Relationship Id="rId10" Type="http://schemas.openxmlformats.org/officeDocument/2006/relationships/image" Target="../media/image78.png"/><Relationship Id="rId19" Type="http://schemas.openxmlformats.org/officeDocument/2006/relationships/image" Target="../media/image87.svg"/><Relationship Id="rId4" Type="http://schemas.openxmlformats.org/officeDocument/2006/relationships/image" Target="../media/image72.png"/><Relationship Id="rId9" Type="http://schemas.openxmlformats.org/officeDocument/2006/relationships/image" Target="../media/image77.svg"/><Relationship Id="rId14" Type="http://schemas.openxmlformats.org/officeDocument/2006/relationships/image" Target="../media/image8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3716000" cy="9753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229225" y="2886075"/>
            <a:ext cx="3067050" cy="58102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124450" y="6162675"/>
            <a:ext cx="3019425" cy="695325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5219700" y="4438650"/>
            <a:ext cx="3076575" cy="581025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7229475" y="5581650"/>
            <a:ext cx="1133475" cy="18288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7077075" y="7562850"/>
            <a:ext cx="476250" cy="47625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6419850" y="7562850"/>
            <a:ext cx="533400" cy="5334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5829300" y="7591425"/>
            <a:ext cx="476250" cy="47625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5667375" y="8667750"/>
            <a:ext cx="1924050" cy="542925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5162550" y="5419725"/>
            <a:ext cx="247650" cy="247650"/>
          </a:xfrm>
          <a:prstGeom prst="rect">
            <a:avLst/>
          </a:prstGeom>
        </p:spPr>
      </p:pic>
      <p:sp>
        <p:nvSpPr>
          <p:cNvPr id="12" name="Text 0"/>
          <p:cNvSpPr/>
          <p:nvPr/>
        </p:nvSpPr>
        <p:spPr>
          <a:xfrm>
            <a:off x="5124450" y="1200150"/>
            <a:ext cx="3276600" cy="666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4200"/>
              </a:lnSpc>
            </a:pPr>
            <a:r>
              <a:rPr lang="en-US" sz="3525" b="0" i="0" dirty="0">
                <a:solidFill>
                  <a:srgbClr val="012342"/>
                </a:solidFill>
                <a:latin typeface="Akaya Kanadaka Regular" pitchFamily="34" charset="0"/>
                <a:ea typeface="Akaya Kanadaka Regular" pitchFamily="34" charset="-122"/>
                <a:cs typeface="Akaya Kanadaka Regular" pitchFamily="34" charset="-120"/>
              </a:rPr>
              <a:t>Login Page</a:t>
            </a:r>
            <a:endParaRPr lang="en-US" sz="3525" dirty="0"/>
          </a:p>
        </p:txBody>
      </p:sp>
      <p:sp>
        <p:nvSpPr>
          <p:cNvPr id="13" name="Text 1"/>
          <p:cNvSpPr/>
          <p:nvPr/>
        </p:nvSpPr>
        <p:spPr>
          <a:xfrm>
            <a:off x="4638675" y="2438400"/>
            <a:ext cx="2438400" cy="4476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700"/>
              </a:lnSpc>
            </a:pPr>
            <a:r>
              <a:rPr lang="en-US" sz="2250" b="0" i="0" dirty="0">
                <a:solidFill>
                  <a:srgbClr val="FFFFFF"/>
                </a:solidFill>
                <a:latin typeface="Akaya Kanadaka Regular" pitchFamily="34" charset="0"/>
                <a:ea typeface="Akaya Kanadaka Regular" pitchFamily="34" charset="-122"/>
                <a:cs typeface="Akaya Kanadaka Regular" pitchFamily="34" charset="-120"/>
              </a:rPr>
              <a:t>Username</a:t>
            </a:r>
            <a:endParaRPr lang="en-US" sz="2250" dirty="0"/>
          </a:p>
        </p:txBody>
      </p:sp>
      <p:sp>
        <p:nvSpPr>
          <p:cNvPr id="14" name="Text 2"/>
          <p:cNvSpPr/>
          <p:nvPr/>
        </p:nvSpPr>
        <p:spPr>
          <a:xfrm>
            <a:off x="4752975" y="4019550"/>
            <a:ext cx="2114550" cy="4381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700"/>
              </a:lnSpc>
            </a:pPr>
            <a:r>
              <a:rPr lang="en-US" sz="2250" b="0" i="0" dirty="0">
                <a:solidFill>
                  <a:srgbClr val="FFFFFF"/>
                </a:solidFill>
                <a:latin typeface="Akaya Kanadaka Regular" pitchFamily="34" charset="0"/>
                <a:ea typeface="Akaya Kanadaka Regular" pitchFamily="34" charset="-122"/>
                <a:cs typeface="Akaya Kanadaka Regular" pitchFamily="34" charset="-120"/>
              </a:rPr>
              <a:t>Password</a:t>
            </a:r>
            <a:endParaRPr lang="en-US" sz="2250" dirty="0"/>
          </a:p>
        </p:txBody>
      </p:sp>
      <p:sp>
        <p:nvSpPr>
          <p:cNvPr id="15" name="Text 3"/>
          <p:cNvSpPr/>
          <p:nvPr/>
        </p:nvSpPr>
        <p:spPr>
          <a:xfrm>
            <a:off x="6753225" y="5381625"/>
            <a:ext cx="2114550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800"/>
              </a:lnSpc>
            </a:pPr>
            <a:r>
              <a:rPr lang="en-US" sz="1500" b="0" i="0" dirty="0">
                <a:solidFill>
                  <a:srgbClr val="FFFFFF"/>
                </a:solidFill>
                <a:latin typeface="Akaya Kanadaka Regular" pitchFamily="34" charset="0"/>
                <a:ea typeface="Akaya Kanadaka Regular" pitchFamily="34" charset="-122"/>
                <a:cs typeface="Akaya Kanadaka Regular" pitchFamily="34" charset="-120"/>
              </a:rPr>
              <a:t>Forget Password</a:t>
            </a:r>
            <a:endParaRPr lang="en-US" sz="1500" dirty="0"/>
          </a:p>
        </p:txBody>
      </p:sp>
      <p:sp>
        <p:nvSpPr>
          <p:cNvPr id="16" name="Text 4"/>
          <p:cNvSpPr/>
          <p:nvPr/>
        </p:nvSpPr>
        <p:spPr>
          <a:xfrm>
            <a:off x="5334000" y="6238875"/>
            <a:ext cx="2590800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4500"/>
              </a:lnSpc>
            </a:pPr>
            <a:r>
              <a:rPr lang="en-US" sz="3750" b="0" i="0" dirty="0">
                <a:solidFill>
                  <a:srgbClr val="000000"/>
                </a:solidFill>
                <a:latin typeface="Akaya Kanadaka Regular" pitchFamily="34" charset="0"/>
                <a:ea typeface="Akaya Kanadaka Regular" pitchFamily="34" charset="-122"/>
                <a:cs typeface="Akaya Kanadaka Regular" pitchFamily="34" charset="-120"/>
              </a:rPr>
              <a:t>LOGIN</a:t>
            </a:r>
            <a:endParaRPr lang="en-US" sz="3750" dirty="0"/>
          </a:p>
        </p:txBody>
      </p:sp>
      <p:sp>
        <p:nvSpPr>
          <p:cNvPr id="17" name="Text 5"/>
          <p:cNvSpPr/>
          <p:nvPr/>
        </p:nvSpPr>
        <p:spPr>
          <a:xfrm>
            <a:off x="5657850" y="7143750"/>
            <a:ext cx="1943100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800"/>
              </a:lnSpc>
            </a:pPr>
            <a:r>
              <a:rPr lang="en-US" sz="1500" b="0" i="0" dirty="0">
                <a:solidFill>
                  <a:srgbClr val="FFFFFF"/>
                </a:solidFill>
                <a:latin typeface="Akaya Kanadaka Regular" pitchFamily="34" charset="0"/>
                <a:ea typeface="Akaya Kanadaka Regular" pitchFamily="34" charset="-122"/>
                <a:cs typeface="Akaya Kanadaka Regular" pitchFamily="34" charset="-120"/>
              </a:rPr>
              <a:t>Or Sign up using</a:t>
            </a:r>
            <a:endParaRPr lang="en-US" sz="1500" dirty="0"/>
          </a:p>
        </p:txBody>
      </p:sp>
      <p:sp>
        <p:nvSpPr>
          <p:cNvPr id="18" name="Text 6"/>
          <p:cNvSpPr/>
          <p:nvPr/>
        </p:nvSpPr>
        <p:spPr>
          <a:xfrm>
            <a:off x="6324600" y="8353425"/>
            <a:ext cx="657225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800"/>
              </a:lnSpc>
            </a:pPr>
            <a:r>
              <a:rPr lang="en-US" sz="1500" b="0" i="0" dirty="0">
                <a:solidFill>
                  <a:srgbClr val="FFFFFF"/>
                </a:solidFill>
                <a:latin typeface="Akaya Kanadaka Regular" pitchFamily="34" charset="0"/>
                <a:ea typeface="Akaya Kanadaka Regular" pitchFamily="34" charset="-122"/>
                <a:cs typeface="Akaya Kanadaka Regular" pitchFamily="34" charset="-120"/>
              </a:rPr>
              <a:t>OR</a:t>
            </a:r>
            <a:endParaRPr lang="en-US" sz="1500" dirty="0"/>
          </a:p>
        </p:txBody>
      </p:sp>
      <p:sp>
        <p:nvSpPr>
          <p:cNvPr id="19" name="Text 7"/>
          <p:cNvSpPr/>
          <p:nvPr/>
        </p:nvSpPr>
        <p:spPr>
          <a:xfrm>
            <a:off x="5953125" y="8763000"/>
            <a:ext cx="1390650" cy="4381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850"/>
              </a:lnSpc>
            </a:pPr>
            <a:r>
              <a:rPr lang="en-US" sz="2400" b="0" i="0" dirty="0">
                <a:solidFill>
                  <a:srgbClr val="000000"/>
                </a:solidFill>
                <a:latin typeface="Akaya Kanadaka Regular" pitchFamily="34" charset="0"/>
                <a:ea typeface="Akaya Kanadaka Regular" pitchFamily="34" charset="-122"/>
                <a:cs typeface="Akaya Kanadaka Regular" pitchFamily="34" charset="-120"/>
              </a:rPr>
              <a:t>SIGN UP</a:t>
            </a:r>
            <a:endParaRPr lang="en-US" sz="2400" dirty="0"/>
          </a:p>
        </p:txBody>
      </p:sp>
      <p:sp>
        <p:nvSpPr>
          <p:cNvPr id="20" name="Text 8"/>
          <p:cNvSpPr/>
          <p:nvPr/>
        </p:nvSpPr>
        <p:spPr>
          <a:xfrm>
            <a:off x="5295900" y="5381625"/>
            <a:ext cx="150495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800"/>
              </a:lnSpc>
            </a:pPr>
            <a:r>
              <a:rPr lang="en-US" sz="1500" b="0" i="0" dirty="0">
                <a:solidFill>
                  <a:srgbClr val="FFFFFF"/>
                </a:solidFill>
                <a:latin typeface="Akaya Kanadaka Regular" pitchFamily="34" charset="0"/>
                <a:ea typeface="Akaya Kanadaka Regular" pitchFamily="34" charset="-122"/>
                <a:cs typeface="Akaya Kanadaka Regular" pitchFamily="34" charset="-120"/>
              </a:rPr>
              <a:t>Remember Me</a:t>
            </a:r>
            <a:endParaRPr lang="en-US" sz="1500" dirty="0"/>
          </a:p>
        </p:txBody>
      </p:sp>
      <p:sp>
        <p:nvSpPr>
          <p:cNvPr id="22" name="Flowchart: Terminator 21">
            <a:extLst>
              <a:ext uri="{FF2B5EF4-FFF2-40B4-BE49-F238E27FC236}">
                <a16:creationId xmlns:a16="http://schemas.microsoft.com/office/drawing/2014/main" id="{B7D010DE-FB13-2D81-B21F-F0BD884F6CA8}"/>
              </a:ext>
            </a:extLst>
          </p:cNvPr>
          <p:cNvSpPr/>
          <p:nvPr/>
        </p:nvSpPr>
        <p:spPr>
          <a:xfrm>
            <a:off x="5219700" y="231927"/>
            <a:ext cx="3142075" cy="95869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EDBDF8-BA56-40C2-2D1A-3EE1D0F1DFC7}"/>
              </a:ext>
            </a:extLst>
          </p:cNvPr>
          <p:cNvSpPr txBox="1"/>
          <p:nvPr/>
        </p:nvSpPr>
        <p:spPr>
          <a:xfrm>
            <a:off x="5667375" y="420689"/>
            <a:ext cx="2266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BookMyDay</a:t>
            </a:r>
            <a:endParaRPr lang="en-IN" sz="2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7C13AB6-0DA3-364C-C47F-3E5F9E23F7A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92248" y="6138489"/>
            <a:ext cx="574110" cy="7195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3716000" cy="966787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743075" y="1562100"/>
            <a:ext cx="10229850" cy="661987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410200" y="2276475"/>
            <a:ext cx="2886075" cy="2295525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124450" y="5915025"/>
            <a:ext cx="3286125" cy="74295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5391150" y="5924550"/>
            <a:ext cx="2752725" cy="73342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2700"/>
              </a:lnSpc>
            </a:pPr>
            <a:r>
              <a:rPr lang="en-US" sz="2250" b="0" i="0" dirty="0">
                <a:solidFill>
                  <a:srgbClr val="FFFFFF"/>
                </a:solidFill>
                <a:latin typeface="Akaya Kanadaka Regular" pitchFamily="34" charset="0"/>
                <a:ea typeface="Akaya Kanadaka Regular" pitchFamily="34" charset="-122"/>
                <a:cs typeface="Akaya Kanadaka Regular" pitchFamily="34" charset="-120"/>
              </a:rPr>
              <a:t>GET STARTED</a:t>
            </a:r>
            <a:endParaRPr lang="en-US" sz="2250" dirty="0"/>
          </a:p>
        </p:txBody>
      </p:sp>
      <p:sp>
        <p:nvSpPr>
          <p:cNvPr id="7" name="Text 1"/>
          <p:cNvSpPr/>
          <p:nvPr/>
        </p:nvSpPr>
        <p:spPr>
          <a:xfrm>
            <a:off x="4791075" y="4876800"/>
            <a:ext cx="4267200" cy="4953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2700"/>
              </a:lnSpc>
            </a:pPr>
            <a:r>
              <a:rPr lang="en-US" sz="2250" b="0" i="0" dirty="0">
                <a:solidFill>
                  <a:srgbClr val="51C0A6"/>
                </a:solidFill>
                <a:latin typeface="Akaya Kanadaka Regular" pitchFamily="34" charset="0"/>
                <a:ea typeface="Akaya Kanadaka Regular" pitchFamily="34" charset="-122"/>
                <a:cs typeface="Akaya Kanadaka Regular" pitchFamily="34" charset="-120"/>
              </a:rPr>
              <a:t>Thanks! Your account has been successfully created</a:t>
            </a:r>
            <a:endParaRPr lang="en-US" sz="225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82A952-B3BC-FFAB-9ED3-BF58B4BF38BF}"/>
              </a:ext>
            </a:extLst>
          </p:cNvPr>
          <p:cNvSpPr/>
          <p:nvPr/>
        </p:nvSpPr>
        <p:spPr>
          <a:xfrm>
            <a:off x="989556" y="425885"/>
            <a:ext cx="1490597" cy="7265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16978E-1FF2-5C16-AE1A-F3BFCC2BBD3E}"/>
              </a:ext>
            </a:extLst>
          </p:cNvPr>
          <p:cNvSpPr/>
          <p:nvPr/>
        </p:nvSpPr>
        <p:spPr>
          <a:xfrm>
            <a:off x="739037" y="382043"/>
            <a:ext cx="2091846" cy="7703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31022D-ED33-FA20-D862-5C4864D6E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860" y="209760"/>
            <a:ext cx="1679988" cy="2105468"/>
          </a:xfrm>
          <a:prstGeom prst="rect">
            <a:avLst/>
          </a:prstGeom>
        </p:spPr>
      </p:pic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4EC63A15-C0BB-70FF-0A88-12B362A7132D}"/>
              </a:ext>
            </a:extLst>
          </p:cNvPr>
          <p:cNvSpPr/>
          <p:nvPr/>
        </p:nvSpPr>
        <p:spPr>
          <a:xfrm>
            <a:off x="1164920" y="6319380"/>
            <a:ext cx="2630466" cy="76408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3C050A-4C7B-A6A2-03F1-8F69DB53C34F}"/>
              </a:ext>
            </a:extLst>
          </p:cNvPr>
          <p:cNvSpPr txBox="1"/>
          <p:nvPr/>
        </p:nvSpPr>
        <p:spPr>
          <a:xfrm>
            <a:off x="1528175" y="6513534"/>
            <a:ext cx="1941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BOOK NOW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7FB744-3E48-6EA1-67EC-2936885FAF46}"/>
              </a:ext>
            </a:extLst>
          </p:cNvPr>
          <p:cNvSpPr/>
          <p:nvPr/>
        </p:nvSpPr>
        <p:spPr>
          <a:xfrm>
            <a:off x="894860" y="3923818"/>
            <a:ext cx="3295175" cy="590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83D266-BE07-B6C1-856D-ED89FB1251AC}"/>
              </a:ext>
            </a:extLst>
          </p:cNvPr>
          <p:cNvSpPr txBox="1"/>
          <p:nvPr/>
        </p:nvSpPr>
        <p:spPr>
          <a:xfrm>
            <a:off x="894860" y="3923818"/>
            <a:ext cx="2527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Comic Sans MS" panose="030F0702030302020204" pitchFamily="66" charset="0"/>
              </a:rPr>
              <a:t>We take you where you desire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E534C21-BF39-F6AB-3ABF-99F66C53A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5520" y="563774"/>
            <a:ext cx="1906530" cy="149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074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F07BA6-2F56-0791-9619-E2DB5C76FF1D}"/>
              </a:ext>
            </a:extLst>
          </p:cNvPr>
          <p:cNvSpPr txBox="1"/>
          <p:nvPr/>
        </p:nvSpPr>
        <p:spPr>
          <a:xfrm>
            <a:off x="557408" y="3951776"/>
            <a:ext cx="1260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Comic Sans MS" panose="030F0702030302020204" pitchFamily="66" charset="0"/>
              </a:rPr>
              <a:t>Project Link </a:t>
            </a:r>
            <a:r>
              <a:rPr lang="en-IN" b="1" dirty="0">
                <a:solidFill>
                  <a:schemeClr val="tx2">
                    <a:lumMod val="50000"/>
                  </a:schemeClr>
                </a:solidFill>
                <a:latin typeface="Comic Sans MS" panose="030F0702030302020204" pitchFamily="66" charset="0"/>
              </a:rPr>
              <a:t>: </a:t>
            </a:r>
            <a:r>
              <a:rPr lang="en-IN" b="1" dirty="0">
                <a:solidFill>
                  <a:srgbClr val="002060"/>
                </a:solidFill>
                <a:latin typeface="Comic Sans MS" panose="030F0702030302020204" pitchFamily="66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https://www.figma.com/file/LiJ60Hn8C1bsNVmEhR7QPE/Team-Project-LOGIN?node-id=0%3A1</a:t>
            </a:r>
            <a:endParaRPr lang="en-IN" b="1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F412AE-A19C-F5C6-29A2-B6C5FD94C69B}"/>
              </a:ext>
            </a:extLst>
          </p:cNvPr>
          <p:cNvSpPr txBox="1"/>
          <p:nvPr/>
        </p:nvSpPr>
        <p:spPr>
          <a:xfrm>
            <a:off x="2135687" y="1189973"/>
            <a:ext cx="9444625" cy="1139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400" b="1" dirty="0">
                <a:latin typeface="Comic Sans MS" panose="030F0702030302020204" pitchFamily="66" charset="0"/>
              </a:rPr>
              <a:t>TO VIEW THE PRESENTATION IN FIGMA REFER THE</a:t>
            </a:r>
          </a:p>
          <a:p>
            <a:pPr algn="ctr">
              <a:lnSpc>
                <a:spcPct val="150000"/>
              </a:lnSpc>
            </a:pPr>
            <a:r>
              <a:rPr lang="en-IN" sz="2400" b="1" dirty="0">
                <a:latin typeface="Comic Sans MS" panose="030F0702030302020204" pitchFamily="66" charset="0"/>
              </a:rPr>
              <a:t> LINK GIVEN BELOW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117C2C-592D-5346-0A62-7FE7B41C2BB0}"/>
              </a:ext>
            </a:extLst>
          </p:cNvPr>
          <p:cNvSpPr txBox="1"/>
          <p:nvPr/>
        </p:nvSpPr>
        <p:spPr>
          <a:xfrm>
            <a:off x="557408" y="4676745"/>
            <a:ext cx="11898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GitHub Link : </a:t>
            </a: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https://github.com/hari6135/BookMyDay.git</a:t>
            </a:r>
            <a:endParaRPr lang="en-IN" sz="2000" b="1" dirty="0">
              <a:solidFill>
                <a:schemeClr val="accent1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795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1238250"/>
            <a:ext cx="4362450" cy="65913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495425" y="3009900"/>
            <a:ext cx="3228975" cy="50482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504950" y="4181475"/>
            <a:ext cx="3228975" cy="504825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504950" y="5524500"/>
            <a:ext cx="3228975" cy="504825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1409700" y="6429375"/>
            <a:ext cx="142875" cy="142875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2324100" y="7058025"/>
            <a:ext cx="1590675" cy="333375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5295900" y="904875"/>
            <a:ext cx="8248650" cy="6248400"/>
          </a:xfrm>
          <a:prstGeom prst="rect">
            <a:avLst/>
          </a:prstGeom>
        </p:spPr>
      </p:pic>
      <p:sp>
        <p:nvSpPr>
          <p:cNvPr id="9" name="Text 0"/>
          <p:cNvSpPr/>
          <p:nvPr/>
        </p:nvSpPr>
        <p:spPr>
          <a:xfrm>
            <a:off x="1276350" y="5048250"/>
            <a:ext cx="1162050" cy="276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800"/>
              </a:lnSpc>
            </a:pPr>
            <a:r>
              <a:rPr lang="en-US" sz="1500" b="0" i="0" dirty="0">
                <a:solidFill>
                  <a:srgbClr val="000000"/>
                </a:solidFill>
                <a:latin typeface="Akaya Kanadaka Regular" pitchFamily="34" charset="0"/>
                <a:ea typeface="Akaya Kanadaka Regular" pitchFamily="34" charset="-122"/>
                <a:cs typeface="Akaya Kanadaka Regular" pitchFamily="34" charset="-120"/>
              </a:rPr>
              <a:t>PASSWORD</a:t>
            </a:r>
            <a:endParaRPr lang="en-US" sz="1500" dirty="0"/>
          </a:p>
        </p:txBody>
      </p:sp>
      <p:sp>
        <p:nvSpPr>
          <p:cNvPr id="10" name="Text 1"/>
          <p:cNvSpPr/>
          <p:nvPr/>
        </p:nvSpPr>
        <p:spPr>
          <a:xfrm>
            <a:off x="1038225" y="3714750"/>
            <a:ext cx="1162050" cy="276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800"/>
              </a:lnSpc>
            </a:pPr>
            <a:r>
              <a:rPr lang="en-US" sz="1500" b="0" i="0" dirty="0">
                <a:solidFill>
                  <a:srgbClr val="000000"/>
                </a:solidFill>
                <a:latin typeface="Akaya Kanadaka Regular" pitchFamily="34" charset="0"/>
                <a:ea typeface="Akaya Kanadaka Regular" pitchFamily="34" charset="-122"/>
                <a:cs typeface="Akaya Kanadaka Regular" pitchFamily="34" charset="-120"/>
              </a:rPr>
              <a:t>EMAIL</a:t>
            </a:r>
            <a:endParaRPr lang="en-US" sz="1500" dirty="0"/>
          </a:p>
        </p:txBody>
      </p:sp>
      <p:sp>
        <p:nvSpPr>
          <p:cNvPr id="11" name="Text 2"/>
          <p:cNvSpPr/>
          <p:nvPr/>
        </p:nvSpPr>
        <p:spPr>
          <a:xfrm>
            <a:off x="1885950" y="1885950"/>
            <a:ext cx="2447925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775"/>
              </a:lnSpc>
            </a:pPr>
            <a:r>
              <a:rPr lang="en-US" sz="2325" b="0" i="0" dirty="0">
                <a:solidFill>
                  <a:srgbClr val="000000"/>
                </a:solidFill>
                <a:latin typeface="Akaya Kanadaka Regular" pitchFamily="34" charset="0"/>
                <a:ea typeface="Akaya Kanadaka Regular" pitchFamily="34" charset="-122"/>
                <a:cs typeface="Akaya Kanadaka Regular" pitchFamily="34" charset="-120"/>
              </a:rPr>
              <a:t>Create Your Account</a:t>
            </a:r>
            <a:endParaRPr lang="en-US" sz="2325" dirty="0"/>
          </a:p>
        </p:txBody>
      </p:sp>
      <p:sp>
        <p:nvSpPr>
          <p:cNvPr id="12" name="Text 3"/>
          <p:cNvSpPr/>
          <p:nvPr/>
        </p:nvSpPr>
        <p:spPr>
          <a:xfrm>
            <a:off x="923925" y="1495425"/>
            <a:ext cx="695325" cy="3333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100"/>
              </a:lnSpc>
            </a:pPr>
            <a:r>
              <a:rPr lang="en-US" sz="1747" b="0" i="0" dirty="0">
                <a:solidFill>
                  <a:srgbClr val="000000"/>
                </a:solidFill>
                <a:latin typeface="Akaya Kanadaka Regular" pitchFamily="34" charset="0"/>
                <a:ea typeface="Akaya Kanadaka Regular" pitchFamily="34" charset="-122"/>
                <a:cs typeface="Akaya Kanadaka Regular" pitchFamily="34" charset="-120"/>
              </a:rPr>
              <a:t>Back</a:t>
            </a:r>
            <a:endParaRPr lang="en-US" sz="1747" dirty="0"/>
          </a:p>
        </p:txBody>
      </p:sp>
      <p:sp>
        <p:nvSpPr>
          <p:cNvPr id="13" name="Text 4"/>
          <p:cNvSpPr/>
          <p:nvPr/>
        </p:nvSpPr>
        <p:spPr>
          <a:xfrm>
            <a:off x="1038225" y="2676525"/>
            <a:ext cx="1162050" cy="276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800"/>
              </a:lnSpc>
            </a:pPr>
            <a:r>
              <a:rPr lang="en-US" sz="1500" b="0" i="0" dirty="0">
                <a:solidFill>
                  <a:srgbClr val="000000"/>
                </a:solidFill>
                <a:latin typeface="Akaya Kanadaka Regular" pitchFamily="34" charset="0"/>
                <a:ea typeface="Akaya Kanadaka Regular" pitchFamily="34" charset="-122"/>
                <a:cs typeface="Akaya Kanadaka Regular" pitchFamily="34" charset="-120"/>
              </a:rPr>
              <a:t>NAME</a:t>
            </a:r>
            <a:endParaRPr lang="en-US" sz="1500" dirty="0"/>
          </a:p>
        </p:txBody>
      </p:sp>
      <p:sp>
        <p:nvSpPr>
          <p:cNvPr id="14" name="Text 5"/>
          <p:cNvSpPr/>
          <p:nvPr/>
        </p:nvSpPr>
        <p:spPr>
          <a:xfrm>
            <a:off x="1495425" y="3019425"/>
            <a:ext cx="3228975" cy="4953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800"/>
              </a:lnSpc>
            </a:pPr>
            <a:r>
              <a:rPr lang="en-US" sz="1500" b="0" i="0" dirty="0">
                <a:solidFill>
                  <a:srgbClr val="C6C0C0"/>
                </a:solidFill>
                <a:latin typeface="Akaya Kanadaka Regular" pitchFamily="34" charset="0"/>
                <a:ea typeface="Akaya Kanadaka Regular" pitchFamily="34" charset="-122"/>
                <a:cs typeface="Akaya Kanadaka Regular" pitchFamily="34" charset="-120"/>
              </a:rPr>
              <a:t>ENTER YOUR NAME</a:t>
            </a:r>
            <a:endParaRPr lang="en-US" sz="1500" dirty="0"/>
          </a:p>
        </p:txBody>
      </p:sp>
      <p:sp>
        <p:nvSpPr>
          <p:cNvPr id="15" name="Text 6"/>
          <p:cNvSpPr/>
          <p:nvPr/>
        </p:nvSpPr>
        <p:spPr>
          <a:xfrm>
            <a:off x="1504950" y="4191000"/>
            <a:ext cx="3228975" cy="4953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800"/>
              </a:lnSpc>
            </a:pPr>
            <a:r>
              <a:rPr lang="en-US" sz="1500" b="0" i="0" dirty="0">
                <a:solidFill>
                  <a:srgbClr val="C6C0C0"/>
                </a:solidFill>
                <a:latin typeface="Akaya Kanadaka Regular" pitchFamily="34" charset="0"/>
                <a:ea typeface="Akaya Kanadaka Regular" pitchFamily="34" charset="-122"/>
                <a:cs typeface="Akaya Kanadaka Regular" pitchFamily="34" charset="-120"/>
              </a:rPr>
              <a:t>ENTER YOUR EMAIL</a:t>
            </a:r>
            <a:endParaRPr lang="en-US" sz="1500" dirty="0"/>
          </a:p>
        </p:txBody>
      </p:sp>
      <p:sp>
        <p:nvSpPr>
          <p:cNvPr id="16" name="Text 7"/>
          <p:cNvSpPr/>
          <p:nvPr/>
        </p:nvSpPr>
        <p:spPr>
          <a:xfrm>
            <a:off x="1504950" y="5534025"/>
            <a:ext cx="3228975" cy="4953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800"/>
              </a:lnSpc>
            </a:pPr>
            <a:r>
              <a:rPr lang="en-US" sz="1500" b="0" i="0" dirty="0">
                <a:solidFill>
                  <a:srgbClr val="C6C0C0"/>
                </a:solidFill>
                <a:latin typeface="Akaya Kanadaka Regular" pitchFamily="34" charset="0"/>
                <a:ea typeface="Akaya Kanadaka Regular" pitchFamily="34" charset="-122"/>
                <a:cs typeface="Akaya Kanadaka Regular" pitchFamily="34" charset="-120"/>
              </a:rPr>
              <a:t>ENTER YOUR PASSWORD</a:t>
            </a:r>
            <a:endParaRPr lang="en-US" sz="1500" dirty="0"/>
          </a:p>
        </p:txBody>
      </p:sp>
      <p:sp>
        <p:nvSpPr>
          <p:cNvPr id="17" name="Text 8"/>
          <p:cNvSpPr/>
          <p:nvPr/>
        </p:nvSpPr>
        <p:spPr>
          <a:xfrm>
            <a:off x="1476375" y="6429375"/>
            <a:ext cx="1619250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125"/>
              </a:lnSpc>
            </a:pPr>
            <a:r>
              <a:rPr lang="en-US" sz="923" b="0" i="0" dirty="0">
                <a:solidFill>
                  <a:srgbClr val="000000"/>
                </a:solidFill>
                <a:latin typeface="Akaya Kanadaka Regular" pitchFamily="34" charset="0"/>
                <a:ea typeface="Akaya Kanadaka Regular" pitchFamily="34" charset="-122"/>
                <a:cs typeface="Akaya Kanadaka Regular" pitchFamily="34" charset="-120"/>
              </a:rPr>
              <a:t>By Signing up I agree with</a:t>
            </a:r>
            <a:endParaRPr lang="en-US" sz="923" dirty="0"/>
          </a:p>
        </p:txBody>
      </p:sp>
      <p:sp>
        <p:nvSpPr>
          <p:cNvPr id="18" name="Text 9"/>
          <p:cNvSpPr/>
          <p:nvPr/>
        </p:nvSpPr>
        <p:spPr>
          <a:xfrm>
            <a:off x="2857500" y="6429375"/>
            <a:ext cx="1047750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125"/>
              </a:lnSpc>
            </a:pPr>
            <a:r>
              <a:rPr lang="en-US" sz="923" b="0" i="0" dirty="0">
                <a:solidFill>
                  <a:srgbClr val="2382B8"/>
                </a:solidFill>
                <a:latin typeface="Akaya Kanadaka Regular" pitchFamily="34" charset="0"/>
                <a:ea typeface="Akaya Kanadaka Regular" pitchFamily="34" charset="-122"/>
                <a:cs typeface="Akaya Kanadaka Regular" pitchFamily="34" charset="-120"/>
              </a:rPr>
              <a:t>Terms &amp; Conditions</a:t>
            </a:r>
            <a:endParaRPr lang="en-US" sz="923" dirty="0"/>
          </a:p>
        </p:txBody>
      </p:sp>
      <p:sp>
        <p:nvSpPr>
          <p:cNvPr id="19" name="Text 10"/>
          <p:cNvSpPr/>
          <p:nvPr/>
        </p:nvSpPr>
        <p:spPr>
          <a:xfrm>
            <a:off x="2486025" y="7058025"/>
            <a:ext cx="1295400" cy="3333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125"/>
              </a:lnSpc>
            </a:pPr>
            <a:r>
              <a:rPr lang="en-US" sz="923" b="0" i="0" dirty="0">
                <a:solidFill>
                  <a:srgbClr val="FFFFFF"/>
                </a:solidFill>
                <a:latin typeface="Akaya Kanadaka Regular" pitchFamily="34" charset="0"/>
                <a:ea typeface="Akaya Kanadaka Regular" pitchFamily="34" charset="-122"/>
                <a:cs typeface="Akaya Kanadaka Regular" pitchFamily="34" charset="-120"/>
              </a:rPr>
              <a:t>SIGN UP</a:t>
            </a:r>
            <a:endParaRPr lang="en-US" sz="923" dirty="0"/>
          </a:p>
        </p:txBody>
      </p:sp>
      <p:sp>
        <p:nvSpPr>
          <p:cNvPr id="20" name="Text 11"/>
          <p:cNvSpPr/>
          <p:nvPr/>
        </p:nvSpPr>
        <p:spPr>
          <a:xfrm>
            <a:off x="3552825" y="7153275"/>
            <a:ext cx="1238250" cy="3333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125"/>
              </a:lnSpc>
            </a:pPr>
            <a:r>
              <a:rPr lang="en-US" sz="923" b="0" i="0" dirty="0">
                <a:solidFill>
                  <a:srgbClr val="FFFFFF"/>
                </a:solidFill>
                <a:latin typeface="Akaya Kanadaka Regular" pitchFamily="34" charset="0"/>
                <a:ea typeface="Akaya Kanadaka Regular" pitchFamily="34" charset="-122"/>
                <a:cs typeface="Akaya Kanadaka Regular" pitchFamily="34" charset="-120"/>
              </a:rPr>
              <a:t>SIGN IN</a:t>
            </a:r>
            <a:endParaRPr lang="en-US" sz="923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667125" y="1171575"/>
            <a:ext cx="6391275" cy="741997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686425" y="2667000"/>
            <a:ext cx="2647950" cy="6858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5972175" y="2743200"/>
            <a:ext cx="2076450" cy="371475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6791325" y="1666875"/>
            <a:ext cx="438150" cy="5334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4381500" y="4010025"/>
            <a:ext cx="5257800" cy="1038225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4572000" y="3905250"/>
            <a:ext cx="1476375" cy="238125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7677150" y="7172325"/>
            <a:ext cx="1895475" cy="523875"/>
          </a:xfrm>
          <a:prstGeom prst="rect">
            <a:avLst/>
          </a:prstGeom>
        </p:spPr>
      </p:pic>
      <p:sp>
        <p:nvSpPr>
          <p:cNvPr id="9" name="Text 0"/>
          <p:cNvSpPr/>
          <p:nvPr/>
        </p:nvSpPr>
        <p:spPr>
          <a:xfrm>
            <a:off x="5886450" y="2343150"/>
            <a:ext cx="2247900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2700"/>
              </a:lnSpc>
            </a:pPr>
            <a:r>
              <a:rPr lang="en-US" sz="2250" b="0" i="0" dirty="0">
                <a:solidFill>
                  <a:srgbClr val="000000"/>
                </a:solidFill>
                <a:latin typeface="Akaya Kanadaka Regular" pitchFamily="34" charset="0"/>
                <a:ea typeface="Akaya Kanadaka Regular" pitchFamily="34" charset="-122"/>
                <a:cs typeface="Akaya Kanadaka Regular" pitchFamily="34" charset="-120"/>
              </a:rPr>
              <a:t>Sign in</a:t>
            </a:r>
            <a:endParaRPr lang="en-US" sz="2250" dirty="0"/>
          </a:p>
        </p:txBody>
      </p:sp>
      <p:sp>
        <p:nvSpPr>
          <p:cNvPr id="10" name="Text 1"/>
          <p:cNvSpPr/>
          <p:nvPr/>
        </p:nvSpPr>
        <p:spPr>
          <a:xfrm>
            <a:off x="5172075" y="2543175"/>
            <a:ext cx="3676650" cy="73342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2700"/>
              </a:lnSpc>
            </a:pPr>
            <a:r>
              <a:rPr lang="en-US" sz="2250" b="0" i="0" dirty="0">
                <a:solidFill>
                  <a:srgbClr val="000000"/>
                </a:solidFill>
                <a:latin typeface="Akaya Kanadaka Regular" pitchFamily="34" charset="0"/>
                <a:ea typeface="Akaya Kanadaka Regular" pitchFamily="34" charset="-122"/>
                <a:cs typeface="Akaya Kanadaka Regular" pitchFamily="34" charset="-120"/>
              </a:rPr>
              <a:t>with your google account</a:t>
            </a:r>
            <a:endParaRPr lang="en-US" sz="2250" dirty="0"/>
          </a:p>
        </p:txBody>
      </p:sp>
      <p:sp>
        <p:nvSpPr>
          <p:cNvPr id="11" name="Text 2"/>
          <p:cNvSpPr/>
          <p:nvPr/>
        </p:nvSpPr>
        <p:spPr>
          <a:xfrm>
            <a:off x="4438650" y="3905250"/>
            <a:ext cx="1762125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2100"/>
              </a:lnSpc>
            </a:pPr>
            <a:r>
              <a:rPr lang="en-US" sz="1725" b="0" i="0" dirty="0">
                <a:solidFill>
                  <a:srgbClr val="4189DE"/>
                </a:solidFill>
                <a:latin typeface="Akaya Kanadaka Regular" pitchFamily="34" charset="0"/>
                <a:ea typeface="Akaya Kanadaka Regular" pitchFamily="34" charset="-122"/>
                <a:cs typeface="Akaya Kanadaka Regular" pitchFamily="34" charset="-120"/>
              </a:rPr>
              <a:t>Email or phone</a:t>
            </a:r>
            <a:endParaRPr lang="en-US" sz="1725" dirty="0"/>
          </a:p>
        </p:txBody>
      </p:sp>
      <p:sp>
        <p:nvSpPr>
          <p:cNvPr id="12" name="Text 3"/>
          <p:cNvSpPr/>
          <p:nvPr/>
        </p:nvSpPr>
        <p:spPr>
          <a:xfrm>
            <a:off x="4076700" y="5276850"/>
            <a:ext cx="1400175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2100"/>
              </a:lnSpc>
            </a:pPr>
            <a:r>
              <a:rPr lang="en-US" sz="1725" b="0" i="0" dirty="0">
                <a:solidFill>
                  <a:srgbClr val="4189DE"/>
                </a:solidFill>
                <a:latin typeface="Akaya Kanadaka Regular" pitchFamily="34" charset="0"/>
                <a:ea typeface="Akaya Kanadaka Regular" pitchFamily="34" charset="-122"/>
                <a:cs typeface="Akaya Kanadaka Regular" pitchFamily="34" charset="-120"/>
              </a:rPr>
              <a:t>Forget email ?</a:t>
            </a:r>
            <a:endParaRPr lang="en-US" sz="1725" dirty="0"/>
          </a:p>
        </p:txBody>
      </p:sp>
      <p:sp>
        <p:nvSpPr>
          <p:cNvPr id="13" name="Text 4"/>
          <p:cNvSpPr/>
          <p:nvPr/>
        </p:nvSpPr>
        <p:spPr>
          <a:xfrm>
            <a:off x="4076700" y="5924550"/>
            <a:ext cx="5153025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2100"/>
              </a:lnSpc>
            </a:pPr>
            <a:r>
              <a:rPr lang="en-US" sz="1725" b="0" i="0" dirty="0">
                <a:solidFill>
                  <a:srgbClr val="000000"/>
                </a:solidFill>
                <a:latin typeface="Akaya Kanadaka Regular" pitchFamily="34" charset="0"/>
                <a:ea typeface="Akaya Kanadaka Regular" pitchFamily="34" charset="-122"/>
                <a:cs typeface="Akaya Kanadaka Regular" pitchFamily="34" charset="-120"/>
              </a:rPr>
              <a:t>Not your computer ?Use Guest mode to sign in privately.</a:t>
            </a:r>
            <a:endParaRPr lang="en-US" sz="1725" dirty="0"/>
          </a:p>
        </p:txBody>
      </p:sp>
      <p:sp>
        <p:nvSpPr>
          <p:cNvPr id="14" name="Text 5"/>
          <p:cNvSpPr/>
          <p:nvPr/>
        </p:nvSpPr>
        <p:spPr>
          <a:xfrm>
            <a:off x="4000500" y="6324600"/>
            <a:ext cx="1323975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2100"/>
              </a:lnSpc>
            </a:pPr>
            <a:r>
              <a:rPr lang="en-US" sz="1725" b="0" i="0" dirty="0">
                <a:solidFill>
                  <a:srgbClr val="4189DE"/>
                </a:solidFill>
                <a:latin typeface="Akaya Kanadaka Regular" pitchFamily="34" charset="0"/>
                <a:ea typeface="Akaya Kanadaka Regular" pitchFamily="34" charset="-122"/>
                <a:cs typeface="Akaya Kanadaka Regular" pitchFamily="34" charset="-120"/>
              </a:rPr>
              <a:t>Learn more</a:t>
            </a:r>
            <a:endParaRPr lang="en-US" sz="1725" dirty="0"/>
          </a:p>
        </p:txBody>
      </p:sp>
      <p:sp>
        <p:nvSpPr>
          <p:cNvPr id="15" name="Text 6"/>
          <p:cNvSpPr/>
          <p:nvPr/>
        </p:nvSpPr>
        <p:spPr>
          <a:xfrm>
            <a:off x="4000500" y="7286625"/>
            <a:ext cx="1885950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2100"/>
              </a:lnSpc>
            </a:pPr>
            <a:r>
              <a:rPr lang="en-US" sz="1725" b="0" i="0" dirty="0">
                <a:solidFill>
                  <a:srgbClr val="4189DE"/>
                </a:solidFill>
                <a:latin typeface="Akaya Kanadaka Regular" pitchFamily="34" charset="0"/>
                <a:ea typeface="Akaya Kanadaka Regular" pitchFamily="34" charset="-122"/>
                <a:cs typeface="Akaya Kanadaka Regular" pitchFamily="34" charset="-120"/>
              </a:rPr>
              <a:t>Create account</a:t>
            </a:r>
            <a:endParaRPr lang="en-US" sz="1725" dirty="0"/>
          </a:p>
        </p:txBody>
      </p:sp>
      <p:sp>
        <p:nvSpPr>
          <p:cNvPr id="16" name="Text 7"/>
          <p:cNvSpPr/>
          <p:nvPr/>
        </p:nvSpPr>
        <p:spPr>
          <a:xfrm>
            <a:off x="7848600" y="7181850"/>
            <a:ext cx="1619250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2100"/>
              </a:lnSpc>
            </a:pPr>
            <a:r>
              <a:rPr lang="en-US" sz="1725" b="0" i="0" dirty="0">
                <a:solidFill>
                  <a:srgbClr val="000000"/>
                </a:solidFill>
                <a:latin typeface="Akaya Kanadaka Regular" pitchFamily="34" charset="0"/>
                <a:ea typeface="Akaya Kanadaka Regular" pitchFamily="34" charset="-122"/>
                <a:cs typeface="Akaya Kanadaka Regular" pitchFamily="34" charset="-120"/>
              </a:rPr>
              <a:t>Next</a:t>
            </a:r>
            <a:endParaRPr lang="en-US" sz="17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791325" y="1666875"/>
            <a:ext cx="438150" cy="5334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381500" y="4010025"/>
            <a:ext cx="5257800" cy="103822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572000" y="3905250"/>
            <a:ext cx="1943100" cy="238125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677150" y="7172325"/>
            <a:ext cx="1895475" cy="523875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5353050" y="3000375"/>
            <a:ext cx="3486150" cy="409575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5457825" y="3048000"/>
            <a:ext cx="304800" cy="30480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8372475" y="3067050"/>
            <a:ext cx="285750" cy="285750"/>
          </a:xfrm>
          <a:prstGeom prst="rect">
            <a:avLst/>
          </a:prstGeom>
        </p:spPr>
      </p:pic>
      <p:sp>
        <p:nvSpPr>
          <p:cNvPr id="9" name="Text 0"/>
          <p:cNvSpPr/>
          <p:nvPr/>
        </p:nvSpPr>
        <p:spPr>
          <a:xfrm>
            <a:off x="5638800" y="2438400"/>
            <a:ext cx="2743200" cy="561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2700"/>
              </a:lnSpc>
            </a:pPr>
            <a:r>
              <a:rPr lang="en-US" sz="2250" b="0" i="0" dirty="0">
                <a:solidFill>
                  <a:srgbClr val="000000"/>
                </a:solidFill>
                <a:latin typeface="Akaya Kanadaka Regular" pitchFamily="34" charset="0"/>
                <a:ea typeface="Akaya Kanadaka Regular" pitchFamily="34" charset="-122"/>
                <a:cs typeface="Akaya Kanadaka Regular" pitchFamily="34" charset="-120"/>
              </a:rPr>
              <a:t>WELCOME</a:t>
            </a:r>
            <a:endParaRPr lang="en-US" sz="2250" dirty="0"/>
          </a:p>
        </p:txBody>
      </p:sp>
      <p:sp>
        <p:nvSpPr>
          <p:cNvPr id="10" name="Text 1"/>
          <p:cNvSpPr/>
          <p:nvPr/>
        </p:nvSpPr>
        <p:spPr>
          <a:xfrm>
            <a:off x="4438650" y="3905250"/>
            <a:ext cx="2219325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2100"/>
              </a:lnSpc>
            </a:pPr>
            <a:r>
              <a:rPr lang="en-US" sz="1725" b="0" i="0" dirty="0">
                <a:solidFill>
                  <a:srgbClr val="4189DE"/>
                </a:solidFill>
                <a:latin typeface="Akaya Kanadaka Regular" pitchFamily="34" charset="0"/>
                <a:ea typeface="Akaya Kanadaka Regular" pitchFamily="34" charset="-122"/>
                <a:cs typeface="Akaya Kanadaka Regular" pitchFamily="34" charset="-120"/>
              </a:rPr>
              <a:t>Enter your password</a:t>
            </a:r>
            <a:endParaRPr lang="en-US" sz="1725" dirty="0"/>
          </a:p>
        </p:txBody>
      </p:sp>
      <p:sp>
        <p:nvSpPr>
          <p:cNvPr id="11" name="Text 2"/>
          <p:cNvSpPr/>
          <p:nvPr/>
        </p:nvSpPr>
        <p:spPr>
          <a:xfrm>
            <a:off x="4076700" y="5448300"/>
            <a:ext cx="1743075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2100"/>
              </a:lnSpc>
            </a:pPr>
            <a:r>
              <a:rPr lang="en-US" sz="1725" b="0" i="0" dirty="0">
                <a:solidFill>
                  <a:srgbClr val="4189DE"/>
                </a:solidFill>
                <a:latin typeface="Akaya Kanadaka Regular" pitchFamily="34" charset="0"/>
                <a:ea typeface="Akaya Kanadaka Regular" pitchFamily="34" charset="-122"/>
                <a:cs typeface="Akaya Kanadaka Regular" pitchFamily="34" charset="-120"/>
              </a:rPr>
              <a:t>Forget password ?</a:t>
            </a:r>
            <a:endParaRPr lang="en-US" sz="1725" dirty="0"/>
          </a:p>
        </p:txBody>
      </p:sp>
      <p:sp>
        <p:nvSpPr>
          <p:cNvPr id="12" name="Text 3"/>
          <p:cNvSpPr/>
          <p:nvPr/>
        </p:nvSpPr>
        <p:spPr>
          <a:xfrm>
            <a:off x="4076700" y="5924550"/>
            <a:ext cx="5153025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2100"/>
              </a:lnSpc>
            </a:pPr>
            <a:r>
              <a:rPr lang="en-US" sz="1725" b="0" i="0" dirty="0">
                <a:solidFill>
                  <a:srgbClr val="000000"/>
                </a:solidFill>
                <a:latin typeface="Akaya Kanadaka Regular" pitchFamily="34" charset="0"/>
                <a:ea typeface="Akaya Kanadaka Regular" pitchFamily="34" charset="-122"/>
                <a:cs typeface="Akaya Kanadaka Regular" pitchFamily="34" charset="-120"/>
              </a:rPr>
              <a:t>Not your computer ?Use Guest mode to sign in privately.</a:t>
            </a:r>
            <a:endParaRPr lang="en-US" sz="1725" dirty="0"/>
          </a:p>
        </p:txBody>
      </p:sp>
      <p:sp>
        <p:nvSpPr>
          <p:cNvPr id="13" name="Text 4"/>
          <p:cNvSpPr/>
          <p:nvPr/>
        </p:nvSpPr>
        <p:spPr>
          <a:xfrm>
            <a:off x="4000500" y="6324600"/>
            <a:ext cx="1323975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2100"/>
              </a:lnSpc>
            </a:pPr>
            <a:r>
              <a:rPr lang="en-US" sz="1725" b="0" i="0" dirty="0">
                <a:solidFill>
                  <a:srgbClr val="4189DE"/>
                </a:solidFill>
                <a:latin typeface="Akaya Kanadaka Regular" pitchFamily="34" charset="0"/>
                <a:ea typeface="Akaya Kanadaka Regular" pitchFamily="34" charset="-122"/>
                <a:cs typeface="Akaya Kanadaka Regular" pitchFamily="34" charset="-120"/>
              </a:rPr>
              <a:t>Learn more</a:t>
            </a:r>
            <a:endParaRPr lang="en-US" sz="1725" dirty="0"/>
          </a:p>
        </p:txBody>
      </p:sp>
      <p:sp>
        <p:nvSpPr>
          <p:cNvPr id="14" name="Text 5"/>
          <p:cNvSpPr/>
          <p:nvPr/>
        </p:nvSpPr>
        <p:spPr>
          <a:xfrm>
            <a:off x="7848600" y="7181850"/>
            <a:ext cx="1619250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2100"/>
              </a:lnSpc>
            </a:pPr>
            <a:r>
              <a:rPr lang="en-US" sz="1725" b="0" i="0" dirty="0">
                <a:solidFill>
                  <a:srgbClr val="FFFFFF"/>
                </a:solidFill>
                <a:latin typeface="Akaya Kanadaka Regular" pitchFamily="34" charset="0"/>
                <a:ea typeface="Akaya Kanadaka Regular" pitchFamily="34" charset="-122"/>
                <a:cs typeface="Akaya Kanadaka Regular" pitchFamily="34" charset="-120"/>
              </a:rPr>
              <a:t>Sign in</a:t>
            </a:r>
            <a:endParaRPr lang="en-US" sz="1725" dirty="0"/>
          </a:p>
        </p:txBody>
      </p:sp>
      <p:sp>
        <p:nvSpPr>
          <p:cNvPr id="15" name="Text 6"/>
          <p:cNvSpPr/>
          <p:nvPr/>
        </p:nvSpPr>
        <p:spPr>
          <a:xfrm>
            <a:off x="7791450" y="5133975"/>
            <a:ext cx="2095500" cy="31432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2250"/>
              </a:lnSpc>
            </a:pPr>
            <a:r>
              <a:rPr lang="en-US" sz="1875" b="0" i="0" dirty="0">
                <a:solidFill>
                  <a:srgbClr val="4189DE"/>
                </a:solidFill>
                <a:latin typeface="Akaya Kanadaka Regular" pitchFamily="34" charset="0"/>
                <a:ea typeface="Akaya Kanadaka Regular" pitchFamily="34" charset="-122"/>
                <a:cs typeface="Akaya Kanadaka Regular" pitchFamily="34" charset="-120"/>
              </a:rPr>
              <a:t>Show password</a:t>
            </a:r>
            <a:endParaRPr lang="en-US" sz="1875" dirty="0"/>
          </a:p>
        </p:txBody>
      </p:sp>
      <p:sp>
        <p:nvSpPr>
          <p:cNvPr id="16" name="Text 7"/>
          <p:cNvSpPr/>
          <p:nvPr/>
        </p:nvSpPr>
        <p:spPr>
          <a:xfrm>
            <a:off x="5934075" y="3048000"/>
            <a:ext cx="224790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2250"/>
              </a:lnSpc>
            </a:pPr>
            <a:r>
              <a:rPr lang="en-US" sz="1875" b="0" i="0" dirty="0">
                <a:solidFill>
                  <a:srgbClr val="000000"/>
                </a:solidFill>
                <a:latin typeface="Akaya Kanadaka Regular" pitchFamily="34" charset="0"/>
                <a:ea typeface="Akaya Kanadaka Regular" pitchFamily="34" charset="-122"/>
                <a:cs typeface="Akaya Kanadaka Regular" pitchFamily="34" charset="-120"/>
              </a:rPr>
              <a:t>***********@gmail.com</a:t>
            </a:r>
            <a:endParaRPr lang="en-US" sz="187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476750" y="6915150"/>
            <a:ext cx="4943475" cy="82867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0" y="38100"/>
            <a:ext cx="13716000" cy="966787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524375" y="7029450"/>
            <a:ext cx="4724400" cy="600075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4267200" y="3848100"/>
            <a:ext cx="5295900" cy="676275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3714750" y="5000625"/>
            <a:ext cx="6429375" cy="1104900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6496050" y="6048375"/>
            <a:ext cx="4791075" cy="762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3600"/>
              </a:lnSpc>
            </a:pPr>
            <a:r>
              <a:rPr lang="en-US" sz="3000" b="0" i="0" dirty="0">
                <a:solidFill>
                  <a:srgbClr val="FFFFFF"/>
                </a:solidFill>
                <a:latin typeface="Akaya Kanadaka Regular" pitchFamily="34" charset="0"/>
                <a:ea typeface="Akaya Kanadaka Regular" pitchFamily="34" charset="-122"/>
                <a:cs typeface="Akaya Kanadaka Regular" pitchFamily="34" charset="-120"/>
              </a:rPr>
              <a:t>RESET PASSWORD</a:t>
            </a:r>
            <a:endParaRPr lang="en-US" sz="3000" dirty="0"/>
          </a:p>
        </p:txBody>
      </p:sp>
      <p:sp>
        <p:nvSpPr>
          <p:cNvPr id="8" name="Text 1"/>
          <p:cNvSpPr/>
          <p:nvPr/>
        </p:nvSpPr>
        <p:spPr>
          <a:xfrm>
            <a:off x="4733925" y="7115175"/>
            <a:ext cx="4286250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3150"/>
              </a:lnSpc>
            </a:pPr>
            <a:r>
              <a:rPr lang="en-US" sz="2625" b="0" i="0" dirty="0">
                <a:solidFill>
                  <a:srgbClr val="FFFFFF"/>
                </a:solidFill>
                <a:latin typeface="Akaya Kanadaka Regular" pitchFamily="34" charset="0"/>
                <a:ea typeface="Akaya Kanadaka Regular" pitchFamily="34" charset="-122"/>
                <a:cs typeface="Akaya Kanadaka Regular" pitchFamily="34" charset="-120"/>
              </a:rPr>
              <a:t>RESET PASSWORD</a:t>
            </a:r>
            <a:endParaRPr lang="en-US" sz="2625" dirty="0"/>
          </a:p>
        </p:txBody>
      </p:sp>
      <p:sp>
        <p:nvSpPr>
          <p:cNvPr id="9" name="Text 2"/>
          <p:cNvSpPr/>
          <p:nvPr/>
        </p:nvSpPr>
        <p:spPr>
          <a:xfrm>
            <a:off x="4419600" y="3857625"/>
            <a:ext cx="5010150" cy="61912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2700"/>
              </a:lnSpc>
            </a:pPr>
            <a:r>
              <a:rPr lang="en-US" sz="2250" b="0" i="0" dirty="0">
                <a:solidFill>
                  <a:srgbClr val="000000"/>
                </a:solidFill>
                <a:latin typeface="Akaya Kanadaka Regular" pitchFamily="34" charset="0"/>
                <a:ea typeface="Akaya Kanadaka Regular" pitchFamily="34" charset="-122"/>
                <a:cs typeface="Akaya Kanadaka Regular" pitchFamily="34" charset="-120"/>
              </a:rPr>
              <a:t>FORGET  YOUR  PASSWORD ?</a:t>
            </a:r>
            <a:endParaRPr lang="en-US" sz="2250" dirty="0"/>
          </a:p>
        </p:txBody>
      </p:sp>
      <p:sp>
        <p:nvSpPr>
          <p:cNvPr id="10" name="Text 3"/>
          <p:cNvSpPr/>
          <p:nvPr/>
        </p:nvSpPr>
        <p:spPr>
          <a:xfrm>
            <a:off x="3686175" y="4972050"/>
            <a:ext cx="6467475" cy="11334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2700"/>
              </a:lnSpc>
            </a:pPr>
            <a:r>
              <a:rPr lang="en-US" sz="2250" b="0" i="0" dirty="0">
                <a:solidFill>
                  <a:srgbClr val="000000"/>
                </a:solidFill>
                <a:latin typeface="Akaya Kanadaka Regular" pitchFamily="34" charset="0"/>
                <a:ea typeface="Akaya Kanadaka Regular" pitchFamily="34" charset="-122"/>
                <a:cs typeface="Akaya Kanadaka Regular" pitchFamily="34" charset="-120"/>
              </a:rPr>
              <a:t>That’s okay, it happens! Click on the button below to reset your password</a:t>
            </a:r>
            <a:endParaRPr lang="en-US" sz="22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3850" y="0"/>
            <a:ext cx="13065651" cy="9753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467600" y="2990850"/>
            <a:ext cx="2524125" cy="29527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429500" y="3381375"/>
            <a:ext cx="3609975" cy="238125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410450" y="3876675"/>
            <a:ext cx="1143000" cy="20955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7467600" y="4133850"/>
            <a:ext cx="3619500" cy="542925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7477125" y="4943475"/>
            <a:ext cx="3609975" cy="523875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8591550" y="5800725"/>
            <a:ext cx="1047750" cy="209550"/>
          </a:xfrm>
          <a:prstGeom prst="rect">
            <a:avLst/>
          </a:prstGeom>
        </p:spPr>
      </p:pic>
      <p:sp>
        <p:nvSpPr>
          <p:cNvPr id="9" name="Text 0"/>
          <p:cNvSpPr/>
          <p:nvPr/>
        </p:nvSpPr>
        <p:spPr>
          <a:xfrm>
            <a:off x="7419975" y="2981325"/>
            <a:ext cx="1704975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950"/>
              </a:lnSpc>
            </a:pPr>
            <a:r>
              <a:rPr lang="en-US" sz="1650" b="0" i="0" dirty="0">
                <a:solidFill>
                  <a:srgbClr val="000000"/>
                </a:solidFill>
                <a:latin typeface="Akaya Kanadaka Regular" pitchFamily="34" charset="0"/>
                <a:ea typeface="Akaya Kanadaka Regular" pitchFamily="34" charset="-122"/>
                <a:cs typeface="Akaya Kanadaka Regular" pitchFamily="34" charset="-120"/>
              </a:rPr>
              <a:t>Forget Password ?</a:t>
            </a:r>
            <a:endParaRPr lang="en-US" sz="1650" dirty="0"/>
          </a:p>
        </p:txBody>
      </p:sp>
      <p:sp>
        <p:nvSpPr>
          <p:cNvPr id="10" name="Text 1"/>
          <p:cNvSpPr/>
          <p:nvPr/>
        </p:nvSpPr>
        <p:spPr>
          <a:xfrm>
            <a:off x="7458075" y="3381375"/>
            <a:ext cx="2990850" cy="2476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050"/>
              </a:lnSpc>
            </a:pPr>
            <a:r>
              <a:rPr lang="en-US" sz="900" b="0" i="0" dirty="0">
                <a:solidFill>
                  <a:srgbClr val="000000"/>
                </a:solidFill>
                <a:latin typeface="Akaya Kanadaka Regular" pitchFamily="34" charset="0"/>
                <a:ea typeface="Akaya Kanadaka Regular" pitchFamily="34" charset="-122"/>
                <a:cs typeface="Akaya Kanadaka Regular" pitchFamily="34" charset="-120"/>
              </a:rPr>
              <a:t>Enter your email address below and we'll get you back on track</a:t>
            </a:r>
            <a:endParaRPr lang="en-US" sz="900" dirty="0"/>
          </a:p>
        </p:txBody>
      </p:sp>
      <p:sp>
        <p:nvSpPr>
          <p:cNvPr id="11" name="Text 2"/>
          <p:cNvSpPr/>
          <p:nvPr/>
        </p:nvSpPr>
        <p:spPr>
          <a:xfrm>
            <a:off x="7448550" y="3876675"/>
            <a:ext cx="1076325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350"/>
              </a:lnSpc>
            </a:pPr>
            <a:r>
              <a:rPr lang="en-US" sz="1125" b="0" i="0" dirty="0">
                <a:solidFill>
                  <a:srgbClr val="000000"/>
                </a:solidFill>
                <a:latin typeface="Akaya Kanadaka Regular" pitchFamily="34" charset="0"/>
                <a:ea typeface="Akaya Kanadaka Regular" pitchFamily="34" charset="-122"/>
                <a:cs typeface="Akaya Kanadaka Regular" pitchFamily="34" charset="-120"/>
              </a:rPr>
              <a:t>EMAIL ADDRESS</a:t>
            </a:r>
            <a:endParaRPr lang="en-US" sz="1125" dirty="0"/>
          </a:p>
        </p:txBody>
      </p:sp>
      <p:sp>
        <p:nvSpPr>
          <p:cNvPr id="12" name="Text 3"/>
          <p:cNvSpPr/>
          <p:nvPr/>
        </p:nvSpPr>
        <p:spPr>
          <a:xfrm>
            <a:off x="7553325" y="4219575"/>
            <a:ext cx="3362325" cy="3238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350"/>
              </a:lnSpc>
            </a:pPr>
            <a:r>
              <a:rPr lang="en-US" sz="1125" b="0" i="0" dirty="0">
                <a:solidFill>
                  <a:srgbClr val="CECECE"/>
                </a:solidFill>
                <a:latin typeface="Akaya Kanadaka Regular" pitchFamily="34" charset="0"/>
                <a:ea typeface="Akaya Kanadaka Regular" pitchFamily="34" charset="-122"/>
                <a:cs typeface="Akaya Kanadaka Regular" pitchFamily="34" charset="-120"/>
              </a:rPr>
              <a:t>ENTER YOUR EMAIL HERE</a:t>
            </a:r>
            <a:endParaRPr lang="en-US" sz="1125" dirty="0"/>
          </a:p>
        </p:txBody>
      </p:sp>
      <p:sp>
        <p:nvSpPr>
          <p:cNvPr id="13" name="Text 4"/>
          <p:cNvSpPr/>
          <p:nvPr/>
        </p:nvSpPr>
        <p:spPr>
          <a:xfrm>
            <a:off x="7715250" y="5010150"/>
            <a:ext cx="32385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350"/>
              </a:lnSpc>
            </a:pPr>
            <a:r>
              <a:rPr lang="en-US" sz="1125" b="0" i="0" dirty="0">
                <a:solidFill>
                  <a:srgbClr val="FFFFFF"/>
                </a:solidFill>
                <a:latin typeface="Akaya Kanadaka Regular" pitchFamily="34" charset="0"/>
                <a:ea typeface="Akaya Kanadaka Regular" pitchFamily="34" charset="-122"/>
                <a:cs typeface="Akaya Kanadaka Regular" pitchFamily="34" charset="-120"/>
              </a:rPr>
              <a:t>RESET YOUR PASSWORD</a:t>
            </a:r>
            <a:endParaRPr lang="en-US" sz="1125" dirty="0"/>
          </a:p>
        </p:txBody>
      </p:sp>
      <p:sp>
        <p:nvSpPr>
          <p:cNvPr id="14" name="Text 5"/>
          <p:cNvSpPr/>
          <p:nvPr/>
        </p:nvSpPr>
        <p:spPr>
          <a:xfrm>
            <a:off x="8582025" y="5800725"/>
            <a:ext cx="600075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350"/>
              </a:lnSpc>
            </a:pPr>
            <a:r>
              <a:rPr lang="en-US" sz="1125" b="0" i="0" dirty="0">
                <a:solidFill>
                  <a:srgbClr val="000000"/>
                </a:solidFill>
                <a:latin typeface="Akaya Kanadaka Regular" pitchFamily="34" charset="0"/>
                <a:ea typeface="Akaya Kanadaka Regular" pitchFamily="34" charset="-122"/>
                <a:cs typeface="Akaya Kanadaka Regular" pitchFamily="34" charset="-120"/>
              </a:rPr>
              <a:t>Back to</a:t>
            </a:r>
            <a:endParaRPr lang="en-US" sz="1125" dirty="0"/>
          </a:p>
        </p:txBody>
      </p:sp>
      <p:sp>
        <p:nvSpPr>
          <p:cNvPr id="15" name="Text 6"/>
          <p:cNvSpPr/>
          <p:nvPr/>
        </p:nvSpPr>
        <p:spPr>
          <a:xfrm>
            <a:off x="9182100" y="5810250"/>
            <a:ext cx="466725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350"/>
              </a:lnSpc>
            </a:pPr>
            <a:r>
              <a:rPr lang="en-US" sz="1125" b="0" i="0" dirty="0">
                <a:solidFill>
                  <a:srgbClr val="9431E1"/>
                </a:solidFill>
                <a:latin typeface="Akaya Kanadaka Regular" pitchFamily="34" charset="0"/>
                <a:ea typeface="Akaya Kanadaka Regular" pitchFamily="34" charset="-122"/>
                <a:cs typeface="Akaya Kanadaka Regular" pitchFamily="34" charset="-120"/>
              </a:rPr>
              <a:t>LOGIN</a:t>
            </a:r>
            <a:endParaRPr lang="en-US" sz="11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04800" y="1495425"/>
            <a:ext cx="13106400" cy="79057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667125" y="2085975"/>
            <a:ext cx="6353175" cy="77152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647950" y="3181350"/>
            <a:ext cx="8439150" cy="120015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2457450" y="5276850"/>
            <a:ext cx="8734425" cy="116205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3714750" y="2085975"/>
            <a:ext cx="6315075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4500"/>
              </a:lnSpc>
            </a:pPr>
            <a:r>
              <a:rPr lang="en-US" sz="3750" b="0" i="0" dirty="0">
                <a:solidFill>
                  <a:srgbClr val="000000"/>
                </a:solidFill>
                <a:latin typeface="Akaya Kanadaka Regular" pitchFamily="34" charset="0"/>
                <a:ea typeface="Akaya Kanadaka Regular" pitchFamily="34" charset="-122"/>
                <a:cs typeface="Akaya Kanadaka Regular" pitchFamily="34" charset="-120"/>
              </a:rPr>
              <a:t>Successful Password Reset !</a:t>
            </a:r>
            <a:endParaRPr lang="en-US" sz="3750" dirty="0"/>
          </a:p>
        </p:txBody>
      </p:sp>
      <p:sp>
        <p:nvSpPr>
          <p:cNvPr id="7" name="Text 1"/>
          <p:cNvSpPr/>
          <p:nvPr/>
        </p:nvSpPr>
        <p:spPr>
          <a:xfrm>
            <a:off x="2657475" y="3162300"/>
            <a:ext cx="8439150" cy="1219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4500"/>
              </a:lnSpc>
            </a:pPr>
            <a:r>
              <a:rPr lang="en-US" sz="3750" b="0" i="0" dirty="0">
                <a:solidFill>
                  <a:srgbClr val="000000"/>
                </a:solidFill>
                <a:latin typeface="Akaya Kanadaka Regular" pitchFamily="34" charset="0"/>
                <a:ea typeface="Akaya Kanadaka Regular" pitchFamily="34" charset="-122"/>
                <a:cs typeface="Akaya Kanadaka Regular" pitchFamily="34" charset="-120"/>
              </a:rPr>
              <a:t>you can use your password to log in to your account! </a:t>
            </a:r>
            <a:endParaRPr lang="en-US" sz="3750" dirty="0"/>
          </a:p>
        </p:txBody>
      </p:sp>
      <p:sp>
        <p:nvSpPr>
          <p:cNvPr id="8" name="Text 2"/>
          <p:cNvSpPr/>
          <p:nvPr/>
        </p:nvSpPr>
        <p:spPr>
          <a:xfrm>
            <a:off x="4552950" y="5295900"/>
            <a:ext cx="4981575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4500"/>
              </a:lnSpc>
            </a:pPr>
            <a:r>
              <a:rPr lang="en-US" sz="3750" b="0" i="0" dirty="0">
                <a:solidFill>
                  <a:srgbClr val="FFFFFF"/>
                </a:solidFill>
                <a:latin typeface="Akaya Kanadaka Regular" pitchFamily="34" charset="0"/>
                <a:ea typeface="Akaya Kanadaka Regular" pitchFamily="34" charset="-122"/>
                <a:cs typeface="Akaya Kanadaka Regular" pitchFamily="34" charset="-120"/>
              </a:rPr>
              <a:t>BACK TO LOGIN PAGE</a:t>
            </a:r>
            <a:endParaRPr lang="en-US" sz="3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D4D2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552950" y="2266950"/>
            <a:ext cx="4607126" cy="522203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934075" y="2857500"/>
            <a:ext cx="1933575" cy="27622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753100" y="3200400"/>
            <a:ext cx="2295525" cy="333375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5514975" y="3228975"/>
            <a:ext cx="2695575" cy="276225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5600700" y="3257550"/>
            <a:ext cx="228600" cy="20955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7848600" y="3276600"/>
            <a:ext cx="219075" cy="19050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5086350" y="3771900"/>
            <a:ext cx="2009775" cy="200025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7172325" y="6896100"/>
            <a:ext cx="1685925" cy="485775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5210175" y="4876800"/>
            <a:ext cx="733425" cy="11430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>
          <a:xfrm>
            <a:off x="5210175" y="5619750"/>
            <a:ext cx="742950" cy="219075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>
          <a:xfrm>
            <a:off x="7362825" y="6896100"/>
            <a:ext cx="1295400" cy="371475"/>
          </a:xfrm>
          <a:prstGeom prst="rect">
            <a:avLst/>
          </a:prstGeom>
        </p:spPr>
      </p:pic>
      <p:sp>
        <p:nvSpPr>
          <p:cNvPr id="13" name="Text 0"/>
          <p:cNvSpPr/>
          <p:nvPr/>
        </p:nvSpPr>
        <p:spPr>
          <a:xfrm>
            <a:off x="5991225" y="2857500"/>
            <a:ext cx="1800225" cy="27622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2250"/>
              </a:lnSpc>
            </a:pPr>
            <a:r>
              <a:rPr lang="en-US" sz="1875" b="0" i="0" dirty="0">
                <a:solidFill>
                  <a:srgbClr val="000000"/>
                </a:solidFill>
                <a:latin typeface="Akaya Kanadaka Regular" pitchFamily="34" charset="0"/>
                <a:ea typeface="Akaya Kanadaka Regular" pitchFamily="34" charset="-122"/>
                <a:cs typeface="Akaya Kanadaka Regular" pitchFamily="34" charset="-120"/>
              </a:rPr>
              <a:t>Change Password</a:t>
            </a:r>
            <a:endParaRPr lang="en-US" sz="1875" dirty="0"/>
          </a:p>
        </p:txBody>
      </p:sp>
      <p:sp>
        <p:nvSpPr>
          <p:cNvPr id="14" name="Text 1"/>
          <p:cNvSpPr/>
          <p:nvPr/>
        </p:nvSpPr>
        <p:spPr>
          <a:xfrm>
            <a:off x="5962650" y="3267075"/>
            <a:ext cx="224790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800"/>
              </a:lnSpc>
            </a:pPr>
            <a:r>
              <a:rPr lang="en-US" sz="1500" b="0" i="0" dirty="0">
                <a:solidFill>
                  <a:srgbClr val="000000"/>
                </a:solidFill>
                <a:latin typeface="Akaya Kanadaka Regular" pitchFamily="34" charset="0"/>
                <a:ea typeface="Akaya Kanadaka Regular" pitchFamily="34" charset="-122"/>
                <a:cs typeface="Akaya Kanadaka Regular" pitchFamily="34" charset="-120"/>
              </a:rPr>
              <a:t>***********@gmail.com</a:t>
            </a:r>
            <a:endParaRPr lang="en-US" sz="1500" dirty="0"/>
          </a:p>
        </p:txBody>
      </p:sp>
      <p:sp>
        <p:nvSpPr>
          <p:cNvPr id="15" name="Text 2"/>
          <p:cNvSpPr/>
          <p:nvPr/>
        </p:nvSpPr>
        <p:spPr>
          <a:xfrm>
            <a:off x="5076825" y="3762375"/>
            <a:ext cx="201930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800"/>
              </a:lnSpc>
            </a:pPr>
            <a:r>
              <a:rPr lang="en-US" sz="1500" b="0" i="0" dirty="0">
                <a:solidFill>
                  <a:srgbClr val="000000"/>
                </a:solidFill>
                <a:latin typeface="Akaya Kanadaka Regular" pitchFamily="34" charset="0"/>
                <a:ea typeface="Akaya Kanadaka Regular" pitchFamily="34" charset="-122"/>
                <a:cs typeface="Akaya Kanadaka Regular" pitchFamily="34" charset="-120"/>
              </a:rPr>
              <a:t>Create a Strong password</a:t>
            </a:r>
            <a:endParaRPr lang="en-US" sz="1500" dirty="0"/>
          </a:p>
        </p:txBody>
      </p:sp>
      <p:sp>
        <p:nvSpPr>
          <p:cNvPr id="16" name="Text 3"/>
          <p:cNvSpPr/>
          <p:nvPr/>
        </p:nvSpPr>
        <p:spPr>
          <a:xfrm>
            <a:off x="5191125" y="5543550"/>
            <a:ext cx="2971800" cy="3619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800"/>
              </a:lnSpc>
            </a:pPr>
            <a:r>
              <a:rPr lang="en-US" sz="1500" b="0" i="0" dirty="0">
                <a:solidFill>
                  <a:srgbClr val="BCB4B4"/>
                </a:solidFill>
                <a:latin typeface="Akaya Kanadaka Regular" pitchFamily="34" charset="0"/>
                <a:ea typeface="Akaya Kanadaka Regular" pitchFamily="34" charset="-122"/>
                <a:cs typeface="Akaya Kanadaka Regular" pitchFamily="34" charset="-120"/>
              </a:rPr>
              <a:t>CONFIRM YOUR PASSWORD HERE</a:t>
            </a:r>
            <a:endParaRPr lang="en-US" sz="1500" dirty="0"/>
          </a:p>
        </p:txBody>
      </p:sp>
      <p:sp>
        <p:nvSpPr>
          <p:cNvPr id="17" name="Text 4"/>
          <p:cNvSpPr/>
          <p:nvPr/>
        </p:nvSpPr>
        <p:spPr>
          <a:xfrm>
            <a:off x="5238750" y="4781550"/>
            <a:ext cx="2971800" cy="3619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800"/>
              </a:lnSpc>
            </a:pPr>
            <a:r>
              <a:rPr lang="en-US" sz="1500" b="0" i="0" dirty="0">
                <a:solidFill>
                  <a:srgbClr val="BCB4B4"/>
                </a:solidFill>
                <a:latin typeface="Akaya Kanadaka Regular" pitchFamily="34" charset="0"/>
                <a:ea typeface="Akaya Kanadaka Regular" pitchFamily="34" charset="-122"/>
                <a:cs typeface="Akaya Kanadaka Regular" pitchFamily="34" charset="-120"/>
              </a:rPr>
              <a:t>ENTER YOUR PASSWORD HERE</a:t>
            </a:r>
            <a:endParaRPr lang="en-US" sz="1500" dirty="0"/>
          </a:p>
        </p:txBody>
      </p:sp>
      <p:sp>
        <p:nvSpPr>
          <p:cNvPr id="18" name="Text 5"/>
          <p:cNvSpPr/>
          <p:nvPr/>
        </p:nvSpPr>
        <p:spPr>
          <a:xfrm>
            <a:off x="7419975" y="6953250"/>
            <a:ext cx="1247775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800"/>
              </a:lnSpc>
            </a:pPr>
            <a:r>
              <a:rPr lang="en-US" sz="1500" b="0" i="0" dirty="0">
                <a:solidFill>
                  <a:srgbClr val="0C0B0B"/>
                </a:solidFill>
                <a:latin typeface="Akaya Kanadaka Regular" pitchFamily="34" charset="0"/>
                <a:ea typeface="Akaya Kanadaka Regular" pitchFamily="34" charset="-122"/>
                <a:cs typeface="Akaya Kanadaka Regular" pitchFamily="34" charset="-120"/>
              </a:rPr>
              <a:t>Next</a:t>
            </a:r>
            <a:endParaRPr lang="en-US" sz="1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2FAA588-13D1-997F-87E3-4F6B1F103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47"/>
            <a:ext cx="13716000" cy="975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974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266</Words>
  <Application>Microsoft Office PowerPoint</Application>
  <PresentationFormat>Custom</PresentationFormat>
  <Paragraphs>75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Akaya Kanadaka Regular</vt:lpstr>
      <vt:lpstr>Arial</vt:lpstr>
      <vt:lpstr>Calibri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HARIHARAN M</cp:lastModifiedBy>
  <cp:revision>7</cp:revision>
  <dcterms:created xsi:type="dcterms:W3CDTF">2022-11-04T04:31:50Z</dcterms:created>
  <dcterms:modified xsi:type="dcterms:W3CDTF">2022-11-04T10:33:10Z</dcterms:modified>
</cp:coreProperties>
</file>