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B6EF-0FE2-E089-FA8D-C43D53D2F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F0CE0-2446-F3BC-7DE3-781E25F43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DEED-0CD7-F472-EAE9-416801C6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1AC-8920-4DE2-919D-B6CC3A46EDD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2DB1-759F-E293-2B1B-9876B3CE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53FA8-8FC5-2E34-6395-F45A1054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C3ED-10CC-4C3D-ACAE-F737DD97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7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965F-CE75-E982-AE6D-5F1040C7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511C2-EB91-4554-444A-2F4923720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008EF-14EA-268B-FEDB-F2328676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1AC-8920-4DE2-919D-B6CC3A46EDD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1954-B8AB-1532-6D7D-02C717F6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10430-80D2-98C6-D03C-BB5624F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C3ED-10CC-4C3D-ACAE-F737DD97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7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E4BB2-4F20-2601-E681-4D7605BE8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8A2A2-1859-6668-DBCE-4280EA3B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4079-FEB2-7024-6EFA-7680608A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1AC-8920-4DE2-919D-B6CC3A46EDD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72F2-72BC-1C17-2DB7-C9CF543F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D61F1-6F9A-A596-0F4B-3FE34E47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C3ED-10CC-4C3D-ACAE-F737DD97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2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39F3-C011-E426-B5BB-6352ADA5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365F-4D8A-5EA3-9CBC-889A5F39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AEA5-BC43-D369-93E3-050D4135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1AC-8920-4DE2-919D-B6CC3A46EDD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D62C-A606-1547-32BB-E0B9149C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075EE-8B0F-2D43-37BA-56786D3F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C3ED-10CC-4C3D-ACAE-F737DD97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23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754D-3E5D-5E7C-66A0-786CC397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0ABA4-E589-CF85-EA66-90A1C06E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A1E65-1B7C-E414-04AA-DAD6EBB5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1AC-8920-4DE2-919D-B6CC3A46EDD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058D-AC4A-663E-BA17-2F8945BF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3030-3086-D9F9-A2AA-38A31179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C3ED-10CC-4C3D-ACAE-F737DD97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69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F5B3-E74F-7673-F0D7-597688F5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D778-61B2-7DEF-2896-0AE276A8E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F4AAC-01A9-A9F9-3FB7-D089BFC7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DF7EE-2EF1-886B-AA72-1B043C72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1AC-8920-4DE2-919D-B6CC3A46EDD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7CB70-2F58-E3D6-D2A5-974274A8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88496-7878-EA67-296A-47134A0B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C3ED-10CC-4C3D-ACAE-F737DD97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1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87E-ADE7-78F5-18BF-46802976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BB549-6148-47A2-A480-23A5FFD5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61F27-5990-06BD-F113-32F30C47E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50390-6FDC-864F-F66F-A2671CCC2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8F89F-903F-7F8E-CB80-0060F3815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720B4-2EF7-5600-4E10-31E58E2D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1AC-8920-4DE2-919D-B6CC3A46EDD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722AD-E009-222F-31F8-573E9386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C37EC-7E2C-200E-E424-E6513743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C3ED-10CC-4C3D-ACAE-F737DD97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5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FE8C-C08F-7851-52BB-DE1E782D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67116-7815-1885-D672-00E7818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1AC-8920-4DE2-919D-B6CC3A46EDD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04DCF-344C-A70A-8C05-10E58DBA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7DF23-3F9D-E4C7-294A-89FFC880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C3ED-10CC-4C3D-ACAE-F737DD97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7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2944C-9FBE-114F-AE28-45FBE671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1AC-8920-4DE2-919D-B6CC3A46EDD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1FBF7-EBE1-94B6-8080-BE23B127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EFD2B-D285-75C7-8E4B-AC013DAE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C3ED-10CC-4C3D-ACAE-F737DD97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1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6DB4-CA42-00E3-EF5C-4AC3F20D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C9B1-6B77-6C07-D6BC-C4DA640A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8AE4D-3D27-FACA-3BAA-3E41BE1B1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4FA26-A33D-3F0D-A8CF-A2B297B7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1AC-8920-4DE2-919D-B6CC3A46EDD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AB17D-BE7E-A732-B5C1-3B21FE0C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0F1D-EAA1-5AED-2FB2-8AE5355B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C3ED-10CC-4C3D-ACAE-F737DD97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A1ED-6BCB-E33F-2783-7F0FA03F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F57CF-8123-779C-E400-47941DFC1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16518-33D1-49B8-DBCA-DA49F85BA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FFAD-35F5-7728-06B9-AA35D6BA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1AC-8920-4DE2-919D-B6CC3A46EDD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F1C26-7F93-3CCB-8BFF-667B6B99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8B1BC-B32C-5316-AAB2-F02AABD4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C3ED-10CC-4C3D-ACAE-F737DD97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97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256F5-C183-73B1-ADB7-0188CE96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20526-34E7-C107-8096-B37BCA69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FE604-520C-D741-4C46-09EB5EFC8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91AC-8920-4DE2-919D-B6CC3A46EDD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34E0-C66B-D4E4-6541-9B4EA58FB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E7BB1-7A8D-D35E-150F-CA1003A0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C3ED-10CC-4C3D-ACAE-F737DD97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5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2A8964-3784-9E4F-1451-0AB0A24D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657224"/>
            <a:ext cx="11458575" cy="52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0F8980-24D8-6DC8-B3E5-BC899699F009}"/>
              </a:ext>
            </a:extLst>
          </p:cNvPr>
          <p:cNvSpPr txBox="1"/>
          <p:nvPr/>
        </p:nvSpPr>
        <p:spPr>
          <a:xfrm>
            <a:off x="3952876" y="287892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Unemployment Data and S&amp;P 500</a:t>
            </a:r>
          </a:p>
        </p:txBody>
      </p:sp>
    </p:spTree>
    <p:extLst>
      <p:ext uri="{BB962C8B-B14F-4D97-AF65-F5344CB8AC3E}">
        <p14:creationId xmlns:p14="http://schemas.microsoft.com/office/powerpoint/2010/main" val="161284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0F8980-24D8-6DC8-B3E5-BC899699F009}"/>
              </a:ext>
            </a:extLst>
          </p:cNvPr>
          <p:cNvSpPr txBox="1"/>
          <p:nvPr/>
        </p:nvSpPr>
        <p:spPr>
          <a:xfrm>
            <a:off x="4295775" y="325992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Inflation Data and S&amp;P 500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9E3B28-F73F-8768-7CED-1B32A250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809625"/>
            <a:ext cx="11277601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55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0F8980-24D8-6DC8-B3E5-BC899699F009}"/>
              </a:ext>
            </a:extLst>
          </p:cNvPr>
          <p:cNvSpPr txBox="1"/>
          <p:nvPr/>
        </p:nvSpPr>
        <p:spPr>
          <a:xfrm>
            <a:off x="4295775" y="325992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Interest Rate Data and S&amp;P 500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F9BB61-1ECC-793E-9E2E-26DAA6F8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31875"/>
            <a:ext cx="11458575" cy="514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65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0F8980-24D8-6DC8-B3E5-BC899699F009}"/>
              </a:ext>
            </a:extLst>
          </p:cNvPr>
          <p:cNvSpPr txBox="1"/>
          <p:nvPr/>
        </p:nvSpPr>
        <p:spPr>
          <a:xfrm>
            <a:off x="4295775" y="325992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Dollar Index and S&amp;P 500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F60F93-A92A-5C32-8FE1-59B971BCA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962025"/>
            <a:ext cx="1126807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9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0F8980-24D8-6DC8-B3E5-BC899699F009}"/>
              </a:ext>
            </a:extLst>
          </p:cNvPr>
          <p:cNvSpPr txBox="1"/>
          <p:nvPr/>
        </p:nvSpPr>
        <p:spPr>
          <a:xfrm>
            <a:off x="4295775" y="325992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Crude Oil and S&amp;P 500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8CDF018-9A77-B8FD-9766-4C0AF3DE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3925"/>
            <a:ext cx="114395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3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0F8980-24D8-6DC8-B3E5-BC899699F009}"/>
              </a:ext>
            </a:extLst>
          </p:cNvPr>
          <p:cNvSpPr txBox="1"/>
          <p:nvPr/>
        </p:nvSpPr>
        <p:spPr>
          <a:xfrm>
            <a:off x="4295775" y="325992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Bond Yield and S&amp;P 500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A86D1B-A272-04E8-16CE-D4E7160EE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942975"/>
            <a:ext cx="111633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91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0F8980-24D8-6DC8-B3E5-BC899699F009}"/>
              </a:ext>
            </a:extLst>
          </p:cNvPr>
          <p:cNvSpPr txBox="1"/>
          <p:nvPr/>
        </p:nvSpPr>
        <p:spPr>
          <a:xfrm>
            <a:off x="4295775" y="325992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Metal Index and S&amp;P 500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1BF98D4-AF50-740F-0D74-D2CE9952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2363"/>
            <a:ext cx="11191875" cy="502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R</dc:creator>
  <cp:lastModifiedBy>hari R</cp:lastModifiedBy>
  <cp:revision>2</cp:revision>
  <dcterms:created xsi:type="dcterms:W3CDTF">2022-11-25T07:44:56Z</dcterms:created>
  <dcterms:modified xsi:type="dcterms:W3CDTF">2022-11-25T08:00:24Z</dcterms:modified>
</cp:coreProperties>
</file>