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DC0A-4E4C-4F87-8287-F553DDCEA81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C037-A476-45DF-9344-67470DB9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32" y="1991606"/>
            <a:ext cx="5215699" cy="35325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6856" y="1600199"/>
            <a:ext cx="2551176" cy="39239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FAQ's Grill Mates 071514FAQ's Grill Mates 071514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3820" y="2176272"/>
            <a:ext cx="25042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/>
          </a:p>
          <a:p>
            <a:r>
              <a:rPr lang="en-US" sz="1100" dirty="0" smtClean="0"/>
              <a:t>FAQ's Grill Mates 071514.pdf</a:t>
            </a:r>
          </a:p>
          <a:p>
            <a:r>
              <a:rPr lang="en-US" sz="1100" dirty="0" smtClean="0"/>
              <a:t>FAQ's Lawry's 071514.docx</a:t>
            </a:r>
          </a:p>
          <a:p>
            <a:r>
              <a:rPr lang="en-US" sz="1100" dirty="0" smtClean="0"/>
              <a:t>FAQ'S McCormick 071514.pdf</a:t>
            </a:r>
          </a:p>
          <a:p>
            <a:r>
              <a:rPr lang="en-US" sz="1100" dirty="0" smtClean="0"/>
              <a:t>FAQ's McCormick Gourmet 071514.docx</a:t>
            </a:r>
          </a:p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651760" y="1991606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on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8031" y="1600198"/>
            <a:ext cx="5215699" cy="353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Files to train the bot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13" y="3358306"/>
            <a:ext cx="560223" cy="411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05" y="4149661"/>
            <a:ext cx="669227" cy="6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5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Nayakanti</dc:creator>
  <cp:lastModifiedBy>Nishanth Nayakanti</cp:lastModifiedBy>
  <cp:revision>3</cp:revision>
  <dcterms:created xsi:type="dcterms:W3CDTF">2017-03-16T09:28:11Z</dcterms:created>
  <dcterms:modified xsi:type="dcterms:W3CDTF">2017-03-16T09:39:38Z</dcterms:modified>
</cp:coreProperties>
</file>