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Libre Franklin"/>
      <p:regular r:id="rId17"/>
      <p:bold r:id="rId18"/>
      <p:italic r:id="rId19"/>
      <p:boldItalic r:id="rId20"/>
    </p:embeddedFont>
    <p:embeddedFont>
      <p:font typeface="Franklin Gothic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FranklinGothic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ibreFranklin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LibreFranklin-italic.fntdata"/><Relationship Id="rId6" Type="http://schemas.openxmlformats.org/officeDocument/2006/relationships/slide" Target="slides/slide1.xml"/><Relationship Id="rId18" Type="http://schemas.openxmlformats.org/officeDocument/2006/relationships/font" Target="fonts/LibreFranklin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3809574" y="-1813184"/>
            <a:ext cx="4572852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indent="-310387" lvl="1" marL="914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indent="-304546" lvl="2" marL="1371600" algn="l"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indent="-292861" lvl="3" marL="182880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indent="-292861" lvl="4" marL="228600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2"/>
          <p:cNvSpPr txBox="1"/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6" name="Google Shape;86;p1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575894" y="729658"/>
            <a:ext cx="11029616" cy="5922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 txBox="1"/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b="0" sz="360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581193" y="729658"/>
            <a:ext cx="11029616" cy="4928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581193" y="1391479"/>
            <a:ext cx="5194767" cy="4469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6416039" y="1391479"/>
            <a:ext cx="5194769" cy="4469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9"/>
          <p:cNvSpPr txBox="1"/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b="0" sz="24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b="0" sz="24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b="0" i="0" sz="2800" u="none" cap="none" strike="noStrik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marR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b="0" i="0" sz="1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0387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04546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292861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292861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go&#10;&#10;Description automatically generated" id="17" name="Google Shape;17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85003" y="6437910"/>
            <a:ext cx="1125805" cy="3651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hari821-lap/stegno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ctrTitle"/>
          </p:nvPr>
        </p:nvSpPr>
        <p:spPr>
          <a:xfrm>
            <a:off x="1359108" y="1821635"/>
            <a:ext cx="9144000" cy="9777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SECURE DATA HIDING IN IMAGES USING STEGANOGRAPHY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  <a:endParaRPr b="1" i="0" sz="3200" u="none" cap="none" strike="noStrike">
              <a:solidFill>
                <a:srgbClr val="1482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3117529" y="4586365"/>
            <a:ext cx="79803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Presented By  </a:t>
            </a:r>
            <a:r>
              <a:rPr b="1" i="0" lang="en-US" sz="2000" u="none" cap="none" strike="noStrik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:Hari Murugesan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Student Name : Hari </a:t>
            </a:r>
            <a:r>
              <a:rPr b="1" lang="en-US" sz="2000">
                <a:solidFill>
                  <a:srgbClr val="1482AB"/>
                </a:solidFill>
              </a:rPr>
              <a:t>Murugesan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College Name &amp; Department : </a:t>
            </a:r>
            <a:r>
              <a:rPr b="1" lang="en-US" sz="2000">
                <a:solidFill>
                  <a:srgbClr val="1482AB"/>
                </a:solidFill>
              </a:rPr>
              <a:t>V</a:t>
            </a:r>
            <a:r>
              <a:rPr b="1" lang="en-US" sz="200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els </a:t>
            </a:r>
            <a:r>
              <a:rPr b="1" lang="en-US" sz="2000">
                <a:solidFill>
                  <a:srgbClr val="1482AB"/>
                </a:solidFill>
              </a:rPr>
              <a:t>U</a:t>
            </a:r>
            <a:r>
              <a:rPr b="1" lang="en-US" sz="200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niv</a:t>
            </a:r>
            <a:r>
              <a:rPr b="1" lang="en-US" sz="2000">
                <a:solidFill>
                  <a:srgbClr val="1482AB"/>
                </a:solidFill>
              </a:rPr>
              <a:t>ersity &amp; Computer Science with Specialization Cybersecurity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1482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06121" lvl="0" marL="30543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Advanced Encryption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Combine steganography with encryption techniques.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6121" lvl="0" marL="30543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 for Multiple File Formats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Expand beyond PNG/BMP to JPEG and GIF.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6121" lvl="0" marL="30543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Steganalysis Protection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Make detection even harder using noise reduction techniques.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6121" lvl="0" marL="30543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/>
          </a:p>
        </p:txBody>
      </p:sp>
      <p:sp>
        <p:nvSpPr>
          <p:cNvPr id="156" name="Google Shape;156;p22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SCOPE(OPTIONAL)</a:t>
            </a:r>
            <a:endParaRPr b="1" sz="4400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1463041" y="2766218"/>
            <a:ext cx="929874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849573" y="5584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838200" y="1618938"/>
            <a:ext cx="11019020" cy="5239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Problem Statement 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Technology used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Wow factor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End users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Git-hub Link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18859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206121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4400"/>
          </a:p>
        </p:txBody>
      </p:sp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452403" y="1237632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944"/>
              <a:buNone/>
            </a:pPr>
            <a:r>
              <a:rPr lang="en-US" sz="3000">
                <a:solidFill>
                  <a:srgbClr val="0F0F0F"/>
                </a:solidFill>
              </a:rPr>
              <a:t>Traditional data encryption methods are easily detectable. We need a technique to hide messages in images securely without drawing attention.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TECHNOLOGY  USED</a:t>
            </a:r>
            <a:endParaRPr sz="4400"/>
          </a:p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441671" y="1087378"/>
            <a:ext cx="11613485" cy="55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(Main programming language)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Tkinter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(GUI framework for the user interface)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OpenCV (cv2)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(For image reading and writing)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Pillow (PIL)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(For handling image formats)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 Module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(For file handling and opening images)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581191" y="771730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WOW FACTORS</a:t>
            </a:r>
            <a:endParaRPr sz="3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Invisible Data Hiding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Messages are stored in image pixels, making detection difficult.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User-Friendly GUI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Easy-to-use interface for encoding and decoding messages.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Password Protection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Ensures only authorized users can decrypt messages.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END USERS</a:t>
            </a:r>
            <a:endParaRPr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Journalists &amp; Activists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Securely share sensitive information.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Defense &amp; Intelligence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Covert communication without raising suspicion.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 Public</a:t>
            </a:r>
            <a:r>
              <a:rPr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Private message sharing.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/>
              <a:t>Military &amp; government communication</a:t>
            </a:r>
            <a:endParaRPr b="1"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RESULTS</a:t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581200" y="1302025"/>
            <a:ext cx="5296200" cy="55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Char char="◼"/>
            </a:pPr>
            <a:r>
              <a:t/>
            </a:r>
            <a:endParaRPr/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575" y="1490200"/>
            <a:ext cx="4590625" cy="397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5550" y="702150"/>
            <a:ext cx="3003525" cy="3187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16425" y="1302025"/>
            <a:ext cx="3820526" cy="463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33226" y="3889200"/>
            <a:ext cx="2855850" cy="3048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CONCLUSION</a:t>
            </a:r>
            <a:endParaRPr/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/>
              <a:t>Steganography enhances security by hiding messages in images.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/>
              <a:t>Our implementation ensures user-friendly encoding and decoding.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/>
              <a:t>Password protection adds another layer of security.</a:t>
            </a:r>
            <a:endParaRPr sz="2500"/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GITHUB LINK</a:t>
            </a:r>
            <a:endParaRPr/>
          </a:p>
        </p:txBody>
      </p:sp>
      <p:sp>
        <p:nvSpPr>
          <p:cNvPr id="150" name="Google Shape;150;p21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Char char="◼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https://github.com/hari821-lap/stegno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