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sldIdLst>
    <p:sldId id="256" r:id="rId2"/>
    <p:sldId id="258" r:id="rId3"/>
    <p:sldId id="259" r:id="rId4"/>
    <p:sldId id="262" r:id="rId5"/>
    <p:sldId id="263" r:id="rId6"/>
    <p:sldId id="265" r:id="rId7"/>
    <p:sldId id="271" r:id="rId8"/>
    <p:sldId id="272" r:id="rId9"/>
    <p:sldId id="273" r:id="rId10"/>
    <p:sldId id="274" r:id="rId11"/>
    <p:sldId id="275" r:id="rId12"/>
    <p:sldId id="276" r:id="rId13"/>
    <p:sldId id="266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06" autoAdjust="0"/>
    <p:restoredTop sz="94660"/>
  </p:normalViewPr>
  <p:slideViewPr>
    <p:cSldViewPr snapToGrid="0">
      <p:cViewPr>
        <p:scale>
          <a:sx n="66" d="100"/>
          <a:sy n="66" d="100"/>
        </p:scale>
        <p:origin x="912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0C285E-2D63-4460-8935-E85AEDBD3D49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462D69-BB5F-45CE-BED7-BE65A38C3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4229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ED975-9B4B-2EA4-7B76-E23DB0C891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F7F6B4-D6F1-28FF-179A-AC1BE8E6A0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85B57B-F9EC-9FBA-C6AD-31799A6F3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81713-FF35-4F28-A7FA-9AFBC58C26DD}" type="datetime1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D90DC0-E23E-9226-CC67-CB7C0993A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CENTER OF EXCELLENCE IN ALGORITHMS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31BA52-7B01-0F83-584F-6E4DE10EE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3AF43-15D6-4EC2-968A-D215ECA4E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930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9CFC7-B966-8C89-B4EE-866DBE456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09DA7A-8468-9457-6F9C-1A94E7EF7B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0D09DE-2F4A-64E0-EB63-52407CA41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B4777-95CC-4713-A841-C53BD7F72C02}" type="datetime1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3627F0-DAE7-1437-37C7-7D2EBDC06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CENTER OF EXCELLENCE IN ALGORITHMS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6CD33A-649F-DA0E-6B14-372CA00CD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3AF43-15D6-4EC2-968A-D215ECA4E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852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6B9D2D-F4EB-0CA3-2539-7DEE0A4687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87D330-FCDA-F808-11EB-22D40AE6E1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131005-8B85-D694-78F8-23AAC97AD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2A45B-57B4-4F5F-9FBA-21D25CA9EBB0}" type="datetime1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7258E1-A782-9499-85D1-394EC81C9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CENTER OF EXCELLENCE IN ALGORITHMS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F8176E-E964-B06E-1093-A45551B44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3AF43-15D6-4EC2-968A-D215ECA4E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608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A85FD-4879-1150-B441-9474BE9D6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D808B0-E86A-861A-E420-9820583A9F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E9B8FD-1353-E0AC-ADA9-FAB579B66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0D4B8-483C-4DAE-8F5C-5709621FEBD9}" type="datetime1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A1D2CE-38F6-648F-B03D-1AC0FB3D9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CENTER OF EXCELLENCE IN ALGORITHMS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FAA5BA-4023-28A2-1243-98C68FA23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3AF43-15D6-4EC2-968A-D215ECA4E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341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1C781-8C06-5377-53B3-3E24AB232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C81438-71EF-6090-7AC0-205DBE3C74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8E9679-3F99-5F15-E415-630ED16F0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0A3BE-4D1B-438F-8C4C-5FC6133F13C8}" type="datetime1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2C813-3078-6377-A6DB-24CC91733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CENTER OF EXCELLENCE IN ALGORITHMS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2C57D7-F606-E84E-7EE1-F226AB2AA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3AF43-15D6-4EC2-968A-D215ECA4E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897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3602B-D5CE-CD8E-CC8A-F83F3D063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69260-C49B-2707-B5B8-765C1CD690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168E94-FBE3-A77B-0418-E8EC816962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4E206F-1A88-AA31-88BA-2DD2DA75C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4B61A-AC29-4FED-A21D-D1427D1F4281}" type="datetime1">
              <a:rPr lang="en-US" smtClean="0"/>
              <a:t>1/25/2023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FDA8D0-7900-505B-8C12-557A91EE4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CENTER OF EXCELLENCE IN ALGORITHMS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9E04A0-EF8B-07BF-621E-D961DD31D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3AF43-15D6-4EC2-968A-D215ECA4E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641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FE5AD-F250-4FCE-67E2-9A169EBB6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643DB9-EE71-FE49-B754-FD96EA7B7C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1A746A-7F36-57BA-55D1-F9EB5B2E25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71451D-F0B3-0F52-3A03-B3610DE3C2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66A735-1A7A-C2A3-A8E7-BF59B53334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43FF1B-874D-EA3D-27C8-52D404168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4841F-BAF3-4BC0-89D9-E9ABF757BFE8}" type="datetime1">
              <a:rPr lang="en-US" smtClean="0"/>
              <a:t>1/25/2023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D40E2E-9F05-C2AF-ED88-9F066F707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CENTER OF EXCELLENCE IN ALGORITHMS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041902-9197-EEB5-6D2E-CF2F4255B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3AF43-15D6-4EC2-968A-D215ECA4E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777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36D31-F5FE-CD92-6471-E2B6B1FD6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AB8CA8-F0BF-61DD-7E00-E73287169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BF0A9-E8E7-4189-902B-18384B70415F}" type="datetime1">
              <a:rPr lang="en-US" smtClean="0"/>
              <a:t>1/25/2023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65FA04-96DD-F9DB-4C3A-D0606322A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CENTER OF EXCELLENCE IN ALGORITHMS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74B15A-B718-DFF6-7B83-B81E83B2B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3AF43-15D6-4EC2-968A-D215ECA4E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977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0A8FBF-7249-3F5E-BBA8-95C7B5698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7FFDA-EE27-47CF-BE5A-A6DEFE07B5A5}" type="datetime1">
              <a:rPr lang="en-US" smtClean="0"/>
              <a:t>1/25/2023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8E8B0B-6DC1-26A6-836D-729ABB5E1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CENTER OF EXCELLENCE IN ALGORITHMS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41FCF-0664-6E35-3296-37C7604AC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3AF43-15D6-4EC2-968A-D215ECA4E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242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A3104-168D-E2AE-6C81-7A61CB47B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A5189D-25EC-77C6-9190-4324CA9C7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C4E423-0207-6C03-A0EC-7D770E90A0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2F9C1E-3F2B-C016-864C-C21C2B58E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3FF75-B6EF-4D6F-9546-63FBC9DA9EC6}" type="datetime1">
              <a:rPr lang="en-US" smtClean="0"/>
              <a:t>1/25/2023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442698-1368-D36E-BA6F-0D4CEE0FA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CENTER OF EXCELLENCE IN ALGORITHMS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8D0BE7-765B-E5E3-4E76-DC30EE690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3AF43-15D6-4EC2-968A-D215ECA4E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693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5ED91-C755-5A92-6D6E-4364EFE06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FAF113-1AA5-E0FA-68C5-F4C0C51FBA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0A6FE9-CD3E-0BAB-7BAE-71BD9A9627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1C726C-E90C-3C2B-B8C5-C7D8F9DB8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EA383-B106-4C7F-B648-7B1FA54D10B8}" type="datetime1">
              <a:rPr lang="en-US" smtClean="0"/>
              <a:t>1/25/2023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F325B5-97C1-0934-FA52-074676901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CENTER OF EXCELLENCE IN ALGORITHMS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03CDF2-7477-3567-3683-0FED38C00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3AF43-15D6-4EC2-968A-D215ECA4E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297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DBAF04-E22C-F2CD-5A67-D5CD66C2B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987973-365A-3DF3-7185-617904F5FE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B2805C-FDF4-A348-7B00-E7CA763CFF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A68D73-5908-48BC-A564-34DAF021604E}" type="datetime1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348D0-5060-F870-795A-846D1DDC81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B050"/>
                </a:solidFill>
              </a:defRPr>
            </a:lvl1pPr>
          </a:lstStyle>
          <a:p>
            <a:r>
              <a:rPr lang="en-US" dirty="0"/>
              <a:t>CENTER OF EXCELLENCE IN ALGORITHMS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1A75E0-79A5-4FD8-688E-C15EDDC5F7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A3AF43-15D6-4EC2-968A-D215ECA4EC5E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5155A55-73C4-43B6-7538-9554A6572E73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9942434" y="-1354"/>
            <a:ext cx="2249566" cy="732957"/>
          </a:xfrm>
          <a:prstGeom prst="rect">
            <a:avLst/>
          </a:prstGeom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2498063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sudoku-solver-in-cplusplus" TargetMode="External"/><Relationship Id="rId2" Type="http://schemas.openxmlformats.org/officeDocument/2006/relationships/hyperlink" Target="https://stackoverflow.com/questions/19022739/sudoku-solver-in-c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eeksforgeeks.org/sudoku-backtracking-7/" TargetMode="External"/><Relationship Id="rId5" Type="http://schemas.openxmlformats.org/officeDocument/2006/relationships/hyperlink" Target="https://www.geeksforgeeks.org/backtracking-algorithms/" TargetMode="External"/><Relationship Id="rId4" Type="http://schemas.openxmlformats.org/officeDocument/2006/relationships/hyperlink" Target="https://www.geeksforgeeks.org/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BDD8C-C4FD-2CE5-5FE1-4427508F72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95475" y="733424"/>
            <a:ext cx="9144000" cy="976313"/>
          </a:xfrm>
        </p:spPr>
        <p:txBody>
          <a:bodyPr/>
          <a:lstStyle/>
          <a:p>
            <a:r>
              <a:rPr lang="en-US" dirty="0"/>
              <a:t>AUTOMATED SUDOKU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843F1B-F4B1-73D2-74C2-90B37F9253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34150" y="4211638"/>
            <a:ext cx="5010150" cy="1655762"/>
          </a:xfrm>
        </p:spPr>
        <p:txBody>
          <a:bodyPr/>
          <a:lstStyle/>
          <a:p>
            <a:r>
              <a:rPr lang="en-US" dirty="0"/>
              <a:t>Guided By</a:t>
            </a:r>
          </a:p>
          <a:p>
            <a:r>
              <a:rPr lang="en-US" dirty="0"/>
              <a:t>Dr. S. KANNIMUTHU</a:t>
            </a:r>
          </a:p>
          <a:p>
            <a:r>
              <a:rPr lang="en-US" dirty="0"/>
              <a:t>PROFESSOR / CSE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0E1CEA3C-F328-F8E3-D9BD-5CA81F8C9552}"/>
              </a:ext>
            </a:extLst>
          </p:cNvPr>
          <p:cNvSpPr txBox="1">
            <a:spLocks/>
          </p:cNvSpPr>
          <p:nvPr/>
        </p:nvSpPr>
        <p:spPr>
          <a:xfrm>
            <a:off x="1019175" y="2906713"/>
            <a:ext cx="501015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Presented By</a:t>
            </a:r>
          </a:p>
          <a:p>
            <a:r>
              <a:rPr lang="en-US" dirty="0"/>
              <a:t>20E109 - HARIHARAN A</a:t>
            </a:r>
          </a:p>
        </p:txBody>
      </p:sp>
    </p:spTree>
    <p:extLst>
      <p:ext uri="{BB962C8B-B14F-4D97-AF65-F5344CB8AC3E}">
        <p14:creationId xmlns:p14="http://schemas.microsoft.com/office/powerpoint/2010/main" val="33415828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E6588-36BF-61D9-E29C-10D79B14C5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45435"/>
            <a:ext cx="10515600" cy="543152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 </a:t>
            </a:r>
            <a:r>
              <a:rPr lang="en-GB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isPresentInGrid</a:t>
            </a: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(int </a:t>
            </a:r>
            <a:r>
              <a:rPr lang="en-GB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row,int</a:t>
            </a: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GB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col,int</a:t>
            </a: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GB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  { 
     row=(row/3)*3 ; 
     col=(col/3)*3; 
     int </a:t>
            </a:r>
            <a:r>
              <a:rPr lang="en-GB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r,c</a:t>
            </a: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
     for(r=0;r&lt;3;r++)      { 
         for(c=0;c&lt;3;c++)   { 
             if(sudoku[</a:t>
            </a:r>
            <a:r>
              <a:rPr lang="en-GB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row+r</a:t>
            </a: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][</a:t>
            </a:r>
            <a:r>
              <a:rPr lang="en-GB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col+c</a:t>
            </a: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]==</a:t>
            </a:r>
            <a:r>
              <a:rPr lang="en-GB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    
                 return 0; 
         } 
     }      return 1; 
 } 
 void </a:t>
            </a:r>
            <a:r>
              <a:rPr lang="en-GB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nextStep</a:t>
            </a: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(int </a:t>
            </a:r>
            <a:r>
              <a:rPr lang="en-GB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row,int</a:t>
            </a: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col)  { 
     if(col&lt;8)     
         solve(row,col+1); 
     else    
        solve(row+1,0); 
 }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6DA3BA-7D1F-1F44-9C58-32DCC6F57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0D4B8-483C-4DAE-8F5C-5709621FEBD9}" type="datetime1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86045A-1186-8AC7-39FF-7E6E5A605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CENTER OF EXCELLENCE IN ALGORITHMS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9E1846-EF70-3AD1-B01E-87B633CBC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3AF43-15D6-4EC2-968A-D215ECA4EC5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1306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2C19E-DEE6-A079-EECC-6F87A5957A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85699"/>
            <a:ext cx="10515600" cy="559126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1800" dirty="0"/>
              <a:t>Void solve(int </a:t>
            </a:r>
            <a:r>
              <a:rPr lang="en-GB" sz="1800" dirty="0" err="1"/>
              <a:t>row,int</a:t>
            </a:r>
            <a:r>
              <a:rPr lang="en-GB" sz="1800" dirty="0"/>
              <a:t> col)  { 
     if(row&gt;8)     
         print(); 
     if(sudoku[row][col]!=0)     
         </a:t>
            </a:r>
            <a:r>
              <a:rPr lang="en-GB" sz="1800" dirty="0" err="1"/>
              <a:t>nextStep</a:t>
            </a:r>
            <a:r>
              <a:rPr lang="en-GB" sz="1800" dirty="0"/>
              <a:t>(</a:t>
            </a:r>
            <a:r>
              <a:rPr lang="en-GB" sz="1800" dirty="0" err="1"/>
              <a:t>row,col</a:t>
            </a:r>
            <a:r>
              <a:rPr lang="en-GB" sz="1800" dirty="0"/>
              <a:t>); 
     else      { 
         int </a:t>
            </a:r>
            <a:r>
              <a:rPr lang="en-GB" sz="1800" dirty="0" err="1"/>
              <a:t>val</a:t>
            </a:r>
            <a:r>
              <a:rPr lang="en-GB" sz="1800" dirty="0"/>
              <a:t>; 
         for(</a:t>
            </a:r>
            <a:r>
              <a:rPr lang="en-GB" sz="1800" dirty="0" err="1"/>
              <a:t>val</a:t>
            </a:r>
            <a:r>
              <a:rPr lang="en-GB" sz="1800" dirty="0"/>
              <a:t>=1;val&lt;=</a:t>
            </a:r>
            <a:r>
              <a:rPr lang="en-GB" sz="1800" dirty="0" err="1"/>
              <a:t>N;val</a:t>
            </a:r>
            <a:r>
              <a:rPr lang="en-GB" sz="1800" dirty="0"/>
              <a:t>++)          { 
             if((</a:t>
            </a:r>
            <a:r>
              <a:rPr lang="en-GB" sz="1800" dirty="0" err="1"/>
              <a:t>isPresentInRow</a:t>
            </a:r>
            <a:r>
              <a:rPr lang="en-GB" sz="1800" dirty="0"/>
              <a:t>(</a:t>
            </a:r>
            <a:r>
              <a:rPr lang="en-GB" sz="1800" dirty="0" err="1"/>
              <a:t>row,val</a:t>
            </a:r>
            <a:r>
              <a:rPr lang="en-GB" sz="1800" dirty="0"/>
              <a:t>)==1)&amp;&amp;(</a:t>
            </a:r>
            <a:r>
              <a:rPr lang="en-GB" sz="1800" dirty="0" err="1"/>
              <a:t>isPresentInCol</a:t>
            </a:r>
            <a:r>
              <a:rPr lang="en-GB" sz="1800" dirty="0"/>
              <a:t>(</a:t>
            </a:r>
            <a:r>
              <a:rPr lang="en-GB" sz="1800" dirty="0" err="1"/>
              <a:t>col,val</a:t>
            </a:r>
            <a:r>
              <a:rPr lang="en-GB" sz="1800" dirty="0"/>
              <a:t>)==1)&amp;&amp;(</a:t>
            </a:r>
            <a:r>
              <a:rPr lang="en-GB" sz="1800" dirty="0" err="1"/>
              <a:t>isPresentInGrid</a:t>
            </a:r>
            <a:r>
              <a:rPr lang="en-GB" sz="1800" dirty="0"/>
              <a:t>(</a:t>
            </a:r>
            <a:r>
              <a:rPr lang="en-GB" sz="1800" dirty="0" err="1"/>
              <a:t>row,col,val</a:t>
            </a:r>
            <a:r>
              <a:rPr lang="en-GB" sz="1800" dirty="0"/>
              <a:t>)==1))   { 
                 sudoku[row][col]=</a:t>
            </a:r>
            <a:r>
              <a:rPr lang="en-GB" sz="1800" dirty="0" err="1"/>
              <a:t>val</a:t>
            </a:r>
            <a:r>
              <a:rPr lang="en-GB" sz="1800" dirty="0"/>
              <a:t>; 
                 </a:t>
            </a:r>
            <a:r>
              <a:rPr lang="en-GB" sz="1800" dirty="0" err="1"/>
              <a:t>nextStep</a:t>
            </a:r>
            <a:r>
              <a:rPr lang="en-GB" sz="1800" dirty="0"/>
              <a:t>(</a:t>
            </a:r>
            <a:r>
              <a:rPr lang="en-GB" sz="1800" dirty="0" err="1"/>
              <a:t>row,col</a:t>
            </a:r>
            <a:r>
              <a:rPr lang="en-GB" sz="1800" dirty="0"/>
              <a:t>); 
             } 
         }          sudoku[row][col]=0; 
     } 
 }</a:t>
            </a:r>
            <a:endParaRPr lang="en-US" sz="1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4EF026-07A6-8F2B-4E39-F81BFCBD3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0D4B8-483C-4DAE-8F5C-5709621FEBD9}" type="datetime1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0C32F6-B24C-B15B-8FDD-D42CD510D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CENTER OF EXCELLENCE IN ALGORITHMS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6924EB-17C9-F951-CFD3-095C16E2D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3AF43-15D6-4EC2-968A-D215ECA4EC5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6191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F9AA39-3594-BE69-925F-1D245F2F5F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12240"/>
            <a:ext cx="10515600" cy="584411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 print()  { 
     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(“\n|-----------------------------------------|\n|                 SUDOKU                  |\n”); 
     for(row=0;row&lt;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N;row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        </a:t>
            </a:r>
          </a:p>
          <a:p>
            <a:pPr marL="0" indent="0">
              <a:buNone/>
            </a:pP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{            
         for(col=0;col&lt;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N;col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                 </a:t>
            </a:r>
          </a:p>
          <a:p>
            <a:pPr marL="0" indent="0">
              <a:buNone/>
            </a:pP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  
             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 %d ”,sudoku[row][col]); 
         } 
         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(“\n”); 
     } 
     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(“|             |             |             |\n|-----------------------------------------|\n”); 
     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getch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 
 }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B13AC6-007F-3BEE-709D-D5945DE9D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0D4B8-483C-4DAE-8F5C-5709621FEBD9}" type="datetime1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2885DC-7BB1-78CD-A2E4-EEE9AC0BC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CENTER OF EXCELLENCE IN ALGORITHMS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8166A4-E414-5164-A1DE-41217C483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3AF43-15D6-4EC2-968A-D215ECA4EC5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9998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5F307-5CAB-C584-0E7A-D21F99BEA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SCREENSHOTS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5577376-E827-2775-2D92-47A8015AF8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343" y="1847850"/>
            <a:ext cx="2721564" cy="4351338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386E90-70C3-F776-E721-9C1B007BA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AAE88-93FB-4F54-9DA0-1276043EB0F0}" type="datetime1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C40373-FCDD-E169-6845-3D082C11D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CENTER OF EXCELLENCE IN ALGORITHMS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AFCF80-3401-8649-8DBC-4B1F63249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3AF43-15D6-4EC2-968A-D215ECA4EC5E}" type="slidenum">
              <a:rPr lang="en-US" smtClean="0"/>
              <a:t>13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76A7A62-1D25-5962-CFEA-97064587CD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508" y="1847851"/>
            <a:ext cx="2151349" cy="4321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9142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5F307-5CAB-C584-0E7A-D21F99BEA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74600-93B0-0892-2C9E-684C5DCEEF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https://stackoverflow.com/questions/19022739/sudoku-solver-in-c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3"/>
              </a:rPr>
              <a:t>https://www.tutorialspoint.com/sudoku-solver-in-cplusplus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4"/>
              </a:rPr>
              <a:t>https://www.geeksforgeeks.org/</a:t>
            </a:r>
            <a:r>
              <a:rPr lang="en-US" dirty="0">
                <a:hlinkClick r:id="rId5"/>
              </a:rPr>
              <a:t> backtracking-algorithms </a:t>
            </a:r>
            <a:r>
              <a:rPr lang="en-US" dirty="0">
                <a:hlinkClick r:id="rId6"/>
              </a:rPr>
              <a:t>/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4"/>
              </a:rPr>
              <a:t>https://www.geeksforgeeks.org/</a:t>
            </a:r>
            <a:r>
              <a:rPr lang="en-US" dirty="0">
                <a:hlinkClick r:id="rId6"/>
              </a:rPr>
              <a:t>sudoku-backtracking-7/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B1FDAA-9976-E5E9-48D8-A27B18A40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6E80F-9C88-44DF-983F-AE38934D34C1}" type="datetime1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EFBDD5-8C52-D7B2-C886-A8A2465C9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CENTER OF EXCELLENCE IN ALGORITHMS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FDCD5B-AF8E-105D-341A-9422B9C6D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3AF43-15D6-4EC2-968A-D215ECA4EC5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3499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B34A3-1F65-8B14-9C94-6ECAEF054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7200" dirty="0">
                <a:solidFill>
                  <a:srgbClr val="00B050"/>
                </a:solidFill>
              </a:rPr>
              <a:t>THANK YOU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DAF8C5-ADAC-5E77-2176-BF4BB83A6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06614-ABA1-4F1F-A4A8-2C9C1866DCBF}" type="datetime1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3AB4D-0C3C-C481-CBEC-EF74738F2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CENTER OF EXCELLENCE IN ALGORITHMS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01192F-D0FE-D9BA-0D57-B05C7F106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3AF43-15D6-4EC2-968A-D215ECA4EC5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830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5F307-5CAB-C584-0E7A-D21F99BEA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74600-93B0-0892-2C9E-684C5DCEEF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200" dirty="0"/>
              <a:t>If you have a problem or you got stuck with </a:t>
            </a:r>
            <a:r>
              <a:rPr lang="en-US" sz="2200" b="1" dirty="0"/>
              <a:t>solving sudoku</a:t>
            </a:r>
            <a:r>
              <a:rPr lang="en-US" sz="2200" dirty="0"/>
              <a:t>, this program is just for you. This site contains </a:t>
            </a:r>
            <a:r>
              <a:rPr lang="en-US" sz="2200" b="1" dirty="0"/>
              <a:t>Sudoku Solver</a:t>
            </a:r>
            <a:r>
              <a:rPr lang="en-US" sz="2200" dirty="0"/>
              <a:t> a very useful application(console) which is able to </a:t>
            </a:r>
            <a:r>
              <a:rPr lang="en-US" sz="2200" b="1" dirty="0"/>
              <a:t>solve a sudoku puzzle.</a:t>
            </a:r>
            <a:r>
              <a:rPr lang="en-US" sz="2200" dirty="0"/>
              <a:t> The application can also </a:t>
            </a:r>
            <a:r>
              <a:rPr lang="en-US" sz="2200" b="1" dirty="0"/>
              <a:t>generate</a:t>
            </a:r>
            <a:r>
              <a:rPr lang="en-US" sz="2200" dirty="0"/>
              <a:t> and </a:t>
            </a:r>
            <a:r>
              <a:rPr lang="en-US" sz="2200" b="1" dirty="0"/>
              <a:t>print sudoku</a:t>
            </a:r>
            <a:r>
              <a:rPr lang="en-US" sz="2200" dirty="0"/>
              <a:t>. </a:t>
            </a:r>
            <a:endParaRPr lang="en-GB" sz="2200" dirty="0"/>
          </a:p>
          <a:p>
            <a:pPr marL="0" indent="0" algn="just">
              <a:buNone/>
            </a:pPr>
            <a:r>
              <a:rPr lang="en-GB" sz="2200" dirty="0"/>
              <a:t>Sudoku is a mathematical puzzle developed by the great Swiss mathematician Leonard  Euler. Some say it was originally a Japanese logic puzzle but we won’t get into that. </a:t>
            </a:r>
            <a:r>
              <a:rPr lang="en-GB" dirty="0"/>
              <a:t>
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DB8341-6626-625C-E3D7-5BF452CE6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7BEF5-9325-4400-A21E-7727ABD68295}" type="datetime1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5ECF51-CB09-396D-C51F-C67993DA6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CENTER OF EXCELLENCE IN ALGORITHMS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0AAE0E-7800-B0F0-6FC3-350E0B1F8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3AF43-15D6-4EC2-968A-D215ECA4EC5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711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5F307-5CAB-C584-0E7A-D21F99BEA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74600-93B0-0892-2C9E-684C5DCEEF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2057"/>
            <a:ext cx="10515600" cy="459490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Sudoku is a mathematical puzzle developed by the great Swiss mathematician Leonard  Euler. Some say it was originally a Japanese logic puzzle but we won’t get into that. We’ll concern ourselves with the project only – which is about making a Sudoku  generator, as well as solver (the solving would be done by an AI-agent) Sudoku can be pretty  complicated especially if puzzle has to generate based on the difficulty as that would involve  using Las Vegas and also high level of genericization! The AI-part is pretty trivial but  depending on your implementation and the data-structure you use, it can be difficult. 
For Example, it can be complicated if you define the grid as a matrix rather than an  array! Note that we didn’t place Sudoku in the above category – this is because Sudoku is a  single-player board game. 
The player plays Sudoku with himself and there is no second player in the game – meaning no possibility has to be generated at every step. There are a lot of ways you can make  AI – you can simply use backtracking or you can use advanced AI methods such as constraint  propagation and make use of data structures such as BST.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C41A82-02C2-F0FA-41E4-6D721F18F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3E35E-A06E-4883-95AB-A7B2C02BA557}" type="datetime1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BCECD-93A6-6EF5-9074-F31E88DF9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CENTER OF EXCELLENCE IN ALGORITHMS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B1B10E-2DFB-559A-8CEC-D173491DD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3AF43-15D6-4EC2-968A-D215ECA4EC5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920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5F307-5CAB-C584-0E7A-D21F99BEA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 / LANGUAGES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74600-93B0-0892-2C9E-684C5DCEEF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Algorithm used: Backtracking algorithm</a:t>
            </a:r>
          </a:p>
          <a:p>
            <a:pPr marL="0" indent="0">
              <a:buNone/>
            </a:pPr>
            <a:r>
              <a:rPr lang="en-GB" dirty="0"/>
              <a:t>Language used: C programming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0522D-713B-EAF1-851B-85369AE60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7070D-E4AA-4EB6-8B44-3A8EC5E566F9}" type="datetime1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A5E67C-14D8-7D72-8661-B399B6B56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CENTER OF EXCELLENCE IN ALGORITHMS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E5A4A2-A57F-A2FF-F048-232A2BA0F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3AF43-15D6-4EC2-968A-D215ECA4EC5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813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5F307-5CAB-C584-0E7A-D21F99BEA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74600-93B0-0892-2C9E-684C5DCEEF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function solve that checks after assigning the current index the grid becomes unsafe or not. Keep tracking for a row, column and grid. If any number has a value 0 then assign the correct value for the cell.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recursive function that takes a grid.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 for any unassigned location. 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present then assigns a number from 1 to 9.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 if assigning the number to current index makes the grid unsafe or not. 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safe then recursively call the function for all safe cases from 0 to 9.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any recursive call returns true, end the loop and return true. If no recursive call returns true then return false.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there is no unassigned location then return true.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503380-4A9B-4CBA-2337-E1945F768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E2834-8D49-4806-873F-D4E3DE3AB5D0}" type="datetime1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A533F8-A4A4-FB0C-C91B-54745C785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CENTER OF EXCELLENCE IN ALGORITHMS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A39B8E-D683-8DD3-051D-0ED25B17A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3AF43-15D6-4EC2-968A-D215ECA4EC5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424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5F307-5CAB-C584-0E7A-D21F99BEA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74600-93B0-0892-2C9E-684C5DCEEF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dirty="0"/>
              <a:t>#include&lt;stdio.h&gt; 
 #define N 9 
 </a:t>
            </a:r>
            <a:r>
              <a:rPr lang="en-GB" dirty="0" err="1"/>
              <a:t>int</a:t>
            </a:r>
            <a:r>
              <a:rPr lang="en-GB" dirty="0"/>
              <a:t> </a:t>
            </a:r>
            <a:r>
              <a:rPr lang="en-GB" dirty="0" err="1"/>
              <a:t>sudoku</a:t>
            </a:r>
            <a:r>
              <a:rPr lang="en-GB" dirty="0"/>
              <a:t>[N][N]; 
 </a:t>
            </a:r>
            <a:r>
              <a:rPr lang="en-GB" dirty="0" err="1"/>
              <a:t>int</a:t>
            </a:r>
            <a:r>
              <a:rPr lang="en-GB" dirty="0"/>
              <a:t> row; 
 </a:t>
            </a:r>
            <a:r>
              <a:rPr lang="en-GB" dirty="0" err="1"/>
              <a:t>int</a:t>
            </a:r>
            <a:r>
              <a:rPr lang="en-GB" dirty="0"/>
              <a:t> col; 
 </a:t>
            </a:r>
            <a:r>
              <a:rPr lang="en-GB" dirty="0" err="1"/>
              <a:t>int</a:t>
            </a:r>
            <a:r>
              <a:rPr lang="en-GB" dirty="0"/>
              <a:t> </a:t>
            </a:r>
            <a:r>
              <a:rPr lang="en-GB" dirty="0" err="1"/>
              <a:t>cho</a:t>
            </a:r>
            <a:r>
              <a:rPr lang="en-GB" dirty="0"/>
              <a:t>; 
 </a:t>
            </a:r>
            <a:r>
              <a:rPr lang="en-GB" dirty="0" err="1"/>
              <a:t>int</a:t>
            </a:r>
            <a:r>
              <a:rPr lang="en-GB" dirty="0"/>
              <a:t> </a:t>
            </a:r>
            <a:r>
              <a:rPr lang="en-GB" dirty="0" err="1"/>
              <a:t>isPresentInGrid</a:t>
            </a:r>
            <a:r>
              <a:rPr lang="en-GB" dirty="0"/>
              <a:t>(</a:t>
            </a:r>
            <a:r>
              <a:rPr lang="en-GB" dirty="0" err="1"/>
              <a:t>int</a:t>
            </a:r>
            <a:r>
              <a:rPr lang="en-GB" dirty="0"/>
              <a:t>, </a:t>
            </a:r>
            <a:r>
              <a:rPr lang="en-GB" dirty="0" err="1"/>
              <a:t>int</a:t>
            </a:r>
            <a:r>
              <a:rPr lang="en-GB" dirty="0"/>
              <a:t>, </a:t>
            </a:r>
            <a:r>
              <a:rPr lang="en-GB" dirty="0" err="1"/>
              <a:t>int</a:t>
            </a:r>
            <a:r>
              <a:rPr lang="en-GB" dirty="0"/>
              <a:t>); 
 </a:t>
            </a:r>
            <a:r>
              <a:rPr lang="en-GB" dirty="0" err="1"/>
              <a:t>int</a:t>
            </a:r>
            <a:r>
              <a:rPr lang="en-GB" dirty="0"/>
              <a:t> </a:t>
            </a:r>
            <a:r>
              <a:rPr lang="en-GB" dirty="0" err="1"/>
              <a:t>isPresentInRow</a:t>
            </a:r>
            <a:r>
              <a:rPr lang="en-GB" dirty="0"/>
              <a:t>(</a:t>
            </a:r>
            <a:r>
              <a:rPr lang="en-GB" dirty="0" err="1"/>
              <a:t>int</a:t>
            </a:r>
            <a:r>
              <a:rPr lang="en-GB" dirty="0"/>
              <a:t>, </a:t>
            </a:r>
            <a:r>
              <a:rPr lang="en-GB" dirty="0" err="1"/>
              <a:t>int</a:t>
            </a:r>
            <a:r>
              <a:rPr lang="en-GB" dirty="0"/>
              <a:t>); 
 </a:t>
            </a:r>
            <a:r>
              <a:rPr lang="en-GB" dirty="0" err="1"/>
              <a:t>int</a:t>
            </a:r>
            <a:r>
              <a:rPr lang="en-GB" dirty="0"/>
              <a:t> </a:t>
            </a:r>
            <a:r>
              <a:rPr lang="en-GB" dirty="0" err="1"/>
              <a:t>isPresentInCol</a:t>
            </a:r>
            <a:r>
              <a:rPr lang="en-GB" dirty="0"/>
              <a:t>(</a:t>
            </a:r>
            <a:r>
              <a:rPr lang="en-GB" dirty="0" err="1"/>
              <a:t>int</a:t>
            </a:r>
            <a:r>
              <a:rPr lang="en-GB" dirty="0"/>
              <a:t>, </a:t>
            </a:r>
            <a:r>
              <a:rPr lang="en-GB" dirty="0" err="1"/>
              <a:t>int</a:t>
            </a:r>
            <a:r>
              <a:rPr lang="en-GB" dirty="0"/>
              <a:t>); 
 void </a:t>
            </a:r>
            <a:r>
              <a:rPr lang="en-GB" dirty="0" err="1"/>
              <a:t>nextStep</a:t>
            </a:r>
            <a:r>
              <a:rPr lang="en-GB" dirty="0"/>
              <a:t>(</a:t>
            </a:r>
            <a:r>
              <a:rPr lang="en-GB" dirty="0" err="1"/>
              <a:t>int</a:t>
            </a:r>
            <a:r>
              <a:rPr lang="en-GB" dirty="0"/>
              <a:t>, </a:t>
            </a:r>
            <a:r>
              <a:rPr lang="en-GB" dirty="0" err="1"/>
              <a:t>int</a:t>
            </a:r>
            <a:r>
              <a:rPr lang="en-GB" dirty="0"/>
              <a:t>); 
 void solve(</a:t>
            </a:r>
            <a:r>
              <a:rPr lang="en-GB" dirty="0" err="1"/>
              <a:t>int</a:t>
            </a:r>
            <a:r>
              <a:rPr lang="en-GB" dirty="0"/>
              <a:t>, </a:t>
            </a:r>
            <a:r>
              <a:rPr lang="en-GB" dirty="0" err="1"/>
              <a:t>int</a:t>
            </a:r>
            <a:r>
              <a:rPr lang="en-GB" dirty="0"/>
              <a:t>); 
 void print();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6746DA-AE5F-2DAF-7469-7DE4379FC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703C8-F1A0-4580-88F9-4CD503DF8DF5}" type="datetime1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36183-A9F2-4FC7-4D7B-A15B80FF7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CENTER OF EXCELLENCE IN ALGORITHMS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89CE53-684D-AF86-8D5A-39DDEDC31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3AF43-15D6-4EC2-968A-D215ECA4EC5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854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A720A-FF08-23BB-437D-D6A3BFE74E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34177"/>
            <a:ext cx="10515600" cy="534278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dirty="0" err="1"/>
              <a:t>Int</a:t>
            </a:r>
            <a:r>
              <a:rPr lang="en-GB" dirty="0"/>
              <a:t> main() 
 { 
         </a:t>
            </a:r>
            <a:r>
              <a:rPr lang="en-GB" dirty="0" err="1"/>
              <a:t>printf</a:t>
            </a:r>
            <a:r>
              <a:rPr lang="en-GB" dirty="0"/>
              <a:t>(“|-----------------------------------------|\n|       WELCOME TO SUDOKU SOLVER          |\n|-----------------------------------------|\n| Do you want generate PUZZLE type 1      |\n|-----------------------------------------|\n| Do you want solve PUZZLE type 2         |\n|-----------------------------------------|\n| Enter any one option above 1 OR 2           |\n|-----------------------------------------|\n\n\t\t”); 
     </a:t>
            </a:r>
            <a:r>
              <a:rPr lang="en-GB" dirty="0" err="1"/>
              <a:t>scanf</a:t>
            </a:r>
            <a:r>
              <a:rPr lang="en-GB" dirty="0"/>
              <a:t>(“%d”,&amp;</a:t>
            </a:r>
            <a:r>
              <a:rPr lang="en-GB" dirty="0" err="1"/>
              <a:t>cho</a:t>
            </a:r>
            <a:r>
              <a:rPr lang="en-GB" dirty="0"/>
              <a:t>); 
     </a:t>
            </a:r>
            <a:r>
              <a:rPr lang="en-GB" dirty="0" err="1"/>
              <a:t>printf</a:t>
            </a:r>
            <a:r>
              <a:rPr lang="en-GB" dirty="0"/>
              <a:t>(“\n”); 
     if(</a:t>
            </a:r>
            <a:r>
              <a:rPr lang="en-GB" dirty="0" err="1"/>
              <a:t>cho</a:t>
            </a:r>
            <a:r>
              <a:rPr lang="en-GB" dirty="0"/>
              <a:t>==1){ 
             </a:t>
            </a:r>
            <a:r>
              <a:rPr lang="en-GB" dirty="0" err="1"/>
              <a:t>srand</a:t>
            </a:r>
            <a:r>
              <a:rPr lang="en-GB" dirty="0"/>
              <a:t>(time(0)); 
         </a:t>
            </a:r>
            <a:r>
              <a:rPr lang="en-GB" dirty="0" err="1"/>
              <a:t>sudoku</a:t>
            </a:r>
            <a:r>
              <a:rPr lang="en-GB" dirty="0"/>
              <a:t>[4][4]=</a:t>
            </a:r>
            <a:r>
              <a:rPr lang="en-GB" dirty="0" err="1"/>
              <a:t>sudoku</a:t>
            </a:r>
            <a:r>
              <a:rPr lang="en-GB" dirty="0"/>
              <a:t>[0][0]=</a:t>
            </a:r>
            <a:r>
              <a:rPr lang="en-GB" dirty="0" err="1"/>
              <a:t>sudoku</a:t>
            </a:r>
            <a:r>
              <a:rPr lang="en-GB" dirty="0"/>
              <a:t>[8][8]=(rand()%9)+1; 
         solve(0,0); 
     }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01F84C-4B1D-5E32-F841-F549D9DFA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0D4B8-483C-4DAE-8F5C-5709621FEBD9}" type="datetime1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3C822A-BC18-1D98-F83C-9E904B765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CENTER OF EXCELLENCE IN ALGORITHMS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A2FDC5-DEFF-DA20-7BDA-D49BE9C7E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3AF43-15D6-4EC2-968A-D215ECA4EC5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8432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30FA8D-01AB-4F72-8C3F-48496C57C0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16429"/>
            <a:ext cx="10515600" cy="5360534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dirty="0"/>
              <a:t>    else 
     {                                                                                                   //         |-----------------------------------------|  |-----------------------------------------| 
                 </a:t>
            </a:r>
            <a:r>
              <a:rPr lang="en-GB" dirty="0" err="1"/>
              <a:t>printf</a:t>
            </a:r>
            <a:r>
              <a:rPr lang="en-GB" dirty="0"/>
              <a:t>(“|-----------------------------------------|\n| Enter the </a:t>
            </a:r>
            <a:r>
              <a:rPr lang="en-GB" dirty="0" err="1"/>
              <a:t>sudoku</a:t>
            </a:r>
            <a:r>
              <a:rPr lang="en-GB" dirty="0"/>
              <a:t> values to solve if,    |\n| you don’t no the values enter 0         |\n| -&gt; \n”); 
         for(row=0;row&lt;</a:t>
            </a:r>
            <a:r>
              <a:rPr lang="en-GB" dirty="0" err="1"/>
              <a:t>N;row</a:t>
            </a:r>
            <a:r>
              <a:rPr lang="en-GB" dirty="0"/>
              <a:t>++) 
         { 
             for(col=0;col&lt;</a:t>
            </a:r>
            <a:r>
              <a:rPr lang="en-GB" dirty="0" err="1"/>
              <a:t>N;col</a:t>
            </a:r>
            <a:r>
              <a:rPr lang="en-GB" dirty="0"/>
              <a:t>++) 
             { 
                 </a:t>
            </a:r>
            <a:r>
              <a:rPr lang="en-GB" dirty="0" err="1"/>
              <a:t>scanf</a:t>
            </a:r>
            <a:r>
              <a:rPr lang="en-GB" dirty="0"/>
              <a:t>(“%d”,&amp;</a:t>
            </a:r>
            <a:r>
              <a:rPr lang="en-GB" dirty="0" err="1"/>
              <a:t>sudoku</a:t>
            </a:r>
            <a:r>
              <a:rPr lang="en-GB" dirty="0"/>
              <a:t>[row][col]); 
             } 
         } 
         </a:t>
            </a:r>
            <a:r>
              <a:rPr lang="en-GB" dirty="0" err="1"/>
              <a:t>printf</a:t>
            </a:r>
            <a:r>
              <a:rPr lang="en-GB" dirty="0"/>
              <a:t>(“”); 
         solve(0,0); 
     } 
 }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A080A3-395A-14DC-EE68-C580A6F8C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0D4B8-483C-4DAE-8F5C-5709621FEBD9}" type="datetime1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1C64AF-A425-2EE6-2744-F3FF1DB43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CENTER OF EXCELLENCE IN ALGORITHMS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B9F9AA-B3CF-8EFE-6BC7-F66B12913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3AF43-15D6-4EC2-968A-D215ECA4EC5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9303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70C7F-F8F9-1A59-913D-40BED3DFC2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32453"/>
            <a:ext cx="10515600" cy="5644510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GB" dirty="0" err="1"/>
              <a:t>Int</a:t>
            </a:r>
            <a:r>
              <a:rPr lang="en-GB" dirty="0"/>
              <a:t> </a:t>
            </a:r>
            <a:r>
              <a:rPr lang="en-GB" dirty="0" err="1"/>
              <a:t>isPresentInRow</a:t>
            </a:r>
            <a:r>
              <a:rPr lang="en-GB" dirty="0"/>
              <a:t>(</a:t>
            </a:r>
            <a:r>
              <a:rPr lang="en-GB" dirty="0" err="1"/>
              <a:t>int</a:t>
            </a:r>
            <a:r>
              <a:rPr lang="en-GB" dirty="0"/>
              <a:t> </a:t>
            </a:r>
            <a:r>
              <a:rPr lang="en-GB" dirty="0" err="1"/>
              <a:t>row,int</a:t>
            </a:r>
            <a:r>
              <a:rPr lang="en-GB" dirty="0"/>
              <a:t> </a:t>
            </a:r>
            <a:r>
              <a:rPr lang="en-GB" dirty="0" err="1"/>
              <a:t>num</a:t>
            </a:r>
            <a:r>
              <a:rPr lang="en-GB" dirty="0"/>
              <a:t>) 
 { 
     for(col=0;col&lt;</a:t>
            </a:r>
            <a:r>
              <a:rPr lang="en-GB" dirty="0" err="1"/>
              <a:t>N;col</a:t>
            </a:r>
            <a:r>
              <a:rPr lang="en-GB" dirty="0"/>
              <a:t>++) 
     { 
         if(</a:t>
            </a:r>
            <a:r>
              <a:rPr lang="en-GB" dirty="0" err="1"/>
              <a:t>sudoku</a:t>
            </a:r>
            <a:r>
              <a:rPr lang="en-GB" dirty="0"/>
              <a:t>[row][col]==</a:t>
            </a:r>
            <a:r>
              <a:rPr lang="en-GB" dirty="0" err="1"/>
              <a:t>num</a:t>
            </a:r>
            <a:r>
              <a:rPr lang="en-GB" dirty="0"/>
              <a:t>) 
         { 
             return 0 ; 
         } 
     } 
     return 1; 
 } 
 </a:t>
            </a:r>
            <a:r>
              <a:rPr lang="en-GB" dirty="0" err="1"/>
              <a:t>int</a:t>
            </a:r>
            <a:r>
              <a:rPr lang="en-GB" dirty="0"/>
              <a:t> </a:t>
            </a:r>
            <a:r>
              <a:rPr lang="en-GB" dirty="0" err="1"/>
              <a:t>isPresentInCol</a:t>
            </a:r>
            <a:r>
              <a:rPr lang="en-GB" dirty="0"/>
              <a:t>(</a:t>
            </a:r>
            <a:r>
              <a:rPr lang="en-GB" dirty="0" err="1"/>
              <a:t>int</a:t>
            </a:r>
            <a:r>
              <a:rPr lang="en-GB" dirty="0"/>
              <a:t> </a:t>
            </a:r>
            <a:r>
              <a:rPr lang="en-GB" dirty="0" err="1"/>
              <a:t>col,int</a:t>
            </a:r>
            <a:r>
              <a:rPr lang="en-GB" dirty="0"/>
              <a:t> </a:t>
            </a:r>
            <a:r>
              <a:rPr lang="en-GB" dirty="0" err="1"/>
              <a:t>num</a:t>
            </a:r>
            <a:r>
              <a:rPr lang="en-GB" dirty="0"/>
              <a:t>) 
 { 
     for(row=0;row&lt;</a:t>
            </a:r>
            <a:r>
              <a:rPr lang="en-GB" dirty="0" err="1"/>
              <a:t>N;row</a:t>
            </a:r>
            <a:r>
              <a:rPr lang="en-GB" dirty="0"/>
              <a:t>++) 
     { 
         if(</a:t>
            </a:r>
            <a:r>
              <a:rPr lang="en-GB" dirty="0" err="1"/>
              <a:t>sudoku</a:t>
            </a:r>
            <a:r>
              <a:rPr lang="en-GB" dirty="0"/>
              <a:t>[row][col]==</a:t>
            </a:r>
            <a:r>
              <a:rPr lang="en-GB" dirty="0" err="1"/>
              <a:t>num</a:t>
            </a:r>
            <a:r>
              <a:rPr lang="en-GB" dirty="0"/>
              <a:t>) 
         { 
             return 0; 
         } 
     } 
     return 1; 
 }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E4C5AF-6797-B560-9575-3F1E9D2C4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0D4B8-483C-4DAE-8F5C-5709621FEBD9}" type="datetime1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EE252B-A786-FA0D-863C-5D2C53444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CENTER OF EXCELLENCE IN ALGORITHMS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340A76-C47A-CDB7-1DE8-FDCA6FB05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3AF43-15D6-4EC2-968A-D215ECA4EC5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3244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1440</Words>
  <Application>Microsoft Office PowerPoint</Application>
  <PresentationFormat>Widescreen</PresentationFormat>
  <Paragraphs>85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Times New Roman</vt:lpstr>
      <vt:lpstr>Office Theme</vt:lpstr>
      <vt:lpstr>AUTOMATED SUDOKU</vt:lpstr>
      <vt:lpstr>INTRODUCTION</vt:lpstr>
      <vt:lpstr>PROBLEM STATEMENT</vt:lpstr>
      <vt:lpstr>TECHNOLOGIES / LANGUAGES USED</vt:lpstr>
      <vt:lpstr>ALGORITHM DESIGN</vt:lpstr>
      <vt:lpstr>IMPLEMENTATION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SCREENSHOTS</vt:lpstr>
      <vt:lpstr>REFERENCES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Kanni Muthu</dc:creator>
  <cp:lastModifiedBy>HARIHARAN ARUMUGAM</cp:lastModifiedBy>
  <cp:revision>9</cp:revision>
  <dcterms:created xsi:type="dcterms:W3CDTF">2022-11-16T21:46:36Z</dcterms:created>
  <dcterms:modified xsi:type="dcterms:W3CDTF">2023-01-25T03:48:30Z</dcterms:modified>
</cp:coreProperties>
</file>