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E230-A08E-43E2-B26A-B496E78050D1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5FB5-2336-44EA-8F42-F83623ACB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2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E230-A08E-43E2-B26A-B496E78050D1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5FB5-2336-44EA-8F42-F83623ACB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43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E230-A08E-43E2-B26A-B496E78050D1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5FB5-2336-44EA-8F42-F83623ACB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3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E230-A08E-43E2-B26A-B496E78050D1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5FB5-2336-44EA-8F42-F83623ACB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8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E230-A08E-43E2-B26A-B496E78050D1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5FB5-2336-44EA-8F42-F83623ACB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5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E230-A08E-43E2-B26A-B496E78050D1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5FB5-2336-44EA-8F42-F83623ACB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5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E230-A08E-43E2-B26A-B496E78050D1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5FB5-2336-44EA-8F42-F83623ACB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0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E230-A08E-43E2-B26A-B496E78050D1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5FB5-2336-44EA-8F42-F83623ACB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3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E230-A08E-43E2-B26A-B496E78050D1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5FB5-2336-44EA-8F42-F83623ACB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8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E230-A08E-43E2-B26A-B496E78050D1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5FB5-2336-44EA-8F42-F83623ACB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E230-A08E-43E2-B26A-B496E78050D1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5FB5-2336-44EA-8F42-F83623ACB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7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8E230-A08E-43E2-B26A-B496E78050D1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55FB5-2336-44EA-8F42-F83623ACB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5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8836113"/>
            <a:chOff x="868218" y="692582"/>
            <a:chExt cx="10058401" cy="632794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218" y="692582"/>
              <a:ext cx="10058401" cy="491132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117" y="2347040"/>
              <a:ext cx="5003913" cy="19044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88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8013" y="692582"/>
              <a:ext cx="7554661" cy="196421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8013" y="1570583"/>
              <a:ext cx="3845391" cy="54499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2411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</dc:creator>
  <cp:lastModifiedBy>Hari</cp:lastModifiedBy>
  <cp:revision>4</cp:revision>
  <dcterms:created xsi:type="dcterms:W3CDTF">2016-08-21T01:41:03Z</dcterms:created>
  <dcterms:modified xsi:type="dcterms:W3CDTF">2016-08-23T21:18:15Z</dcterms:modified>
</cp:coreProperties>
</file>