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DFA65-9C62-41E2-919C-0613F5260CC4}" v="680" dt="2020-03-09T07:50:19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nath Dalvi" userId="d98b7cadc4286720" providerId="LiveId" clId="{095DFA65-9C62-41E2-919C-0613F5260CC4}"/>
    <pc:docChg chg="undo custSel addSld modSld sldOrd">
      <pc:chgData name="Vishwanath Dalvi" userId="d98b7cadc4286720" providerId="LiveId" clId="{095DFA65-9C62-41E2-919C-0613F5260CC4}" dt="2020-03-09T07:50:19.123" v="817" actId="20577"/>
      <pc:docMkLst>
        <pc:docMk/>
      </pc:docMkLst>
      <pc:sldChg chg="modSp add">
        <pc:chgData name="Vishwanath Dalvi" userId="d98b7cadc4286720" providerId="LiveId" clId="{095DFA65-9C62-41E2-919C-0613F5260CC4}" dt="2020-03-09T05:40:24.839" v="21" actId="20577"/>
        <pc:sldMkLst>
          <pc:docMk/>
          <pc:sldMk cId="3277127845" sldId="256"/>
        </pc:sldMkLst>
        <pc:spChg chg="mod">
          <ac:chgData name="Vishwanath Dalvi" userId="d98b7cadc4286720" providerId="LiveId" clId="{095DFA65-9C62-41E2-919C-0613F5260CC4}" dt="2020-03-09T05:40:20.045" v="8" actId="20577"/>
          <ac:spMkLst>
            <pc:docMk/>
            <pc:sldMk cId="3277127845" sldId="256"/>
            <ac:spMk id="2" creationId="{9659078A-6134-4BB1-9000-135F29D99294}"/>
          </ac:spMkLst>
        </pc:spChg>
        <pc:spChg chg="mod">
          <ac:chgData name="Vishwanath Dalvi" userId="d98b7cadc4286720" providerId="LiveId" clId="{095DFA65-9C62-41E2-919C-0613F5260CC4}" dt="2020-03-09T05:40:24.839" v="21" actId="20577"/>
          <ac:spMkLst>
            <pc:docMk/>
            <pc:sldMk cId="3277127845" sldId="256"/>
            <ac:spMk id="3" creationId="{3CA521A4-ED35-46E6-89D9-CF9AEE5C3D09}"/>
          </ac:spMkLst>
        </pc:spChg>
      </pc:sldChg>
      <pc:sldChg chg="addSp delSp modSp add">
        <pc:chgData name="Vishwanath Dalvi" userId="d98b7cadc4286720" providerId="LiveId" clId="{095DFA65-9C62-41E2-919C-0613F5260CC4}" dt="2020-03-09T06:03:11.558" v="285" actId="1076"/>
        <pc:sldMkLst>
          <pc:docMk/>
          <pc:sldMk cId="2022980716" sldId="257"/>
        </pc:sldMkLst>
        <pc:spChg chg="del">
          <ac:chgData name="Vishwanath Dalvi" userId="d98b7cadc4286720" providerId="LiveId" clId="{095DFA65-9C62-41E2-919C-0613F5260CC4}" dt="2020-03-09T05:40:31.739" v="23"/>
          <ac:spMkLst>
            <pc:docMk/>
            <pc:sldMk cId="2022980716" sldId="257"/>
            <ac:spMk id="2" creationId="{3DD0DB1A-8C31-4AE1-B779-05BF34E93036}"/>
          </ac:spMkLst>
        </pc:spChg>
        <pc:spChg chg="del">
          <ac:chgData name="Vishwanath Dalvi" userId="d98b7cadc4286720" providerId="LiveId" clId="{095DFA65-9C62-41E2-919C-0613F5260CC4}" dt="2020-03-09T05:40:31.739" v="23"/>
          <ac:spMkLst>
            <pc:docMk/>
            <pc:sldMk cId="2022980716" sldId="257"/>
            <ac:spMk id="3" creationId="{D8901700-85D4-4D8C-A04A-B87D4E7F858F}"/>
          </ac:spMkLst>
        </pc:spChg>
        <pc:spChg chg="add mod">
          <ac:chgData name="Vishwanath Dalvi" userId="d98b7cadc4286720" providerId="LiveId" clId="{095DFA65-9C62-41E2-919C-0613F5260CC4}" dt="2020-03-09T06:00:50.483" v="221" actId="20577"/>
          <ac:spMkLst>
            <pc:docMk/>
            <pc:sldMk cId="2022980716" sldId="257"/>
            <ac:spMk id="4" creationId="{C9227E77-0D94-47FB-AECF-E2308DE4F112}"/>
          </ac:spMkLst>
        </pc:spChg>
        <pc:spChg chg="add mod">
          <ac:chgData name="Vishwanath Dalvi" userId="d98b7cadc4286720" providerId="LiveId" clId="{095DFA65-9C62-41E2-919C-0613F5260CC4}" dt="2020-03-09T06:03:11.558" v="285" actId="1076"/>
          <ac:spMkLst>
            <pc:docMk/>
            <pc:sldMk cId="2022980716" sldId="257"/>
            <ac:spMk id="5" creationId="{A81C46DD-C9F6-46A4-8981-B6EB1831FE93}"/>
          </ac:spMkLst>
        </pc:spChg>
      </pc:sldChg>
      <pc:sldChg chg="addSp delSp modSp add">
        <pc:chgData name="Vishwanath Dalvi" userId="d98b7cadc4286720" providerId="LiveId" clId="{095DFA65-9C62-41E2-919C-0613F5260CC4}" dt="2020-03-09T06:10:05.388" v="398" actId="14100"/>
        <pc:sldMkLst>
          <pc:docMk/>
          <pc:sldMk cId="3516779744" sldId="258"/>
        </pc:sldMkLst>
        <pc:spChg chg="add mod">
          <ac:chgData name="Vishwanath Dalvi" userId="d98b7cadc4286720" providerId="LiveId" clId="{095DFA65-9C62-41E2-919C-0613F5260CC4}" dt="2020-03-09T06:10:00.499" v="397" actId="14100"/>
          <ac:spMkLst>
            <pc:docMk/>
            <pc:sldMk cId="3516779744" sldId="258"/>
            <ac:spMk id="2" creationId="{472D6054-76A7-4642-BDCF-400802847E93}"/>
          </ac:spMkLst>
        </pc:spChg>
        <pc:spChg chg="add mod">
          <ac:chgData name="Vishwanath Dalvi" userId="d98b7cadc4286720" providerId="LiveId" clId="{095DFA65-9C62-41E2-919C-0613F5260CC4}" dt="2020-03-09T06:10:05.388" v="398" actId="14100"/>
          <ac:spMkLst>
            <pc:docMk/>
            <pc:sldMk cId="3516779744" sldId="258"/>
            <ac:spMk id="6" creationId="{53B545CF-92FE-4174-AE62-C42FABE580A5}"/>
          </ac:spMkLst>
        </pc:spChg>
        <pc:spChg chg="add del mod">
          <ac:chgData name="Vishwanath Dalvi" userId="d98b7cadc4286720" providerId="LiveId" clId="{095DFA65-9C62-41E2-919C-0613F5260CC4}" dt="2020-03-09T06:08:12.084" v="360"/>
          <ac:spMkLst>
            <pc:docMk/>
            <pc:sldMk cId="3516779744" sldId="258"/>
            <ac:spMk id="7" creationId="{3C72A1FA-5202-4303-BFC0-159ACB66C84F}"/>
          </ac:spMkLst>
        </pc:spChg>
        <pc:spChg chg="add del mod">
          <ac:chgData name="Vishwanath Dalvi" userId="d98b7cadc4286720" providerId="LiveId" clId="{095DFA65-9C62-41E2-919C-0613F5260CC4}" dt="2020-03-09T06:08:12.084" v="360"/>
          <ac:spMkLst>
            <pc:docMk/>
            <pc:sldMk cId="3516779744" sldId="258"/>
            <ac:spMk id="8" creationId="{C966B039-25F3-4EFD-98E0-A1F156642DA1}"/>
          </ac:spMkLst>
        </pc:spChg>
        <pc:spChg chg="add del mod">
          <ac:chgData name="Vishwanath Dalvi" userId="d98b7cadc4286720" providerId="LiveId" clId="{095DFA65-9C62-41E2-919C-0613F5260CC4}" dt="2020-03-09T06:08:12.084" v="360"/>
          <ac:spMkLst>
            <pc:docMk/>
            <pc:sldMk cId="3516779744" sldId="258"/>
            <ac:spMk id="9" creationId="{1B5DD69E-17EF-40BA-B358-284D256AA742}"/>
          </ac:spMkLst>
        </pc:spChg>
      </pc:sldChg>
      <pc:sldChg chg="addSp delSp modSp add">
        <pc:chgData name="Vishwanath Dalvi" userId="d98b7cadc4286720" providerId="LiveId" clId="{095DFA65-9C62-41E2-919C-0613F5260CC4}" dt="2020-03-09T07:27:36.726" v="488" actId="20577"/>
        <pc:sldMkLst>
          <pc:docMk/>
          <pc:sldMk cId="2427807385" sldId="259"/>
        </pc:sldMkLst>
        <pc:spChg chg="add del mod">
          <ac:chgData name="Vishwanath Dalvi" userId="d98b7cadc4286720" providerId="LiveId" clId="{095DFA65-9C62-41E2-919C-0613F5260CC4}" dt="2020-03-09T06:06:55.820" v="347"/>
          <ac:spMkLst>
            <pc:docMk/>
            <pc:sldMk cId="2427807385" sldId="259"/>
            <ac:spMk id="2" creationId="{97190E9F-8360-473C-B59F-539A332CC1AE}"/>
          </ac:spMkLst>
        </pc:spChg>
        <pc:spChg chg="add mod">
          <ac:chgData name="Vishwanath Dalvi" userId="d98b7cadc4286720" providerId="LiveId" clId="{095DFA65-9C62-41E2-919C-0613F5260CC4}" dt="2020-03-09T07:27:36.726" v="488" actId="20577"/>
          <ac:spMkLst>
            <pc:docMk/>
            <pc:sldMk cId="2427807385" sldId="259"/>
            <ac:spMk id="3" creationId="{ED2D56AF-27A2-4A65-9342-79363D14EC7F}"/>
          </ac:spMkLst>
        </pc:spChg>
      </pc:sldChg>
      <pc:sldChg chg="addSp delSp modSp add">
        <pc:chgData name="Vishwanath Dalvi" userId="d98b7cadc4286720" providerId="LiveId" clId="{095DFA65-9C62-41E2-919C-0613F5260CC4}" dt="2020-03-09T07:21:45.638" v="430" actId="114"/>
        <pc:sldMkLst>
          <pc:docMk/>
          <pc:sldMk cId="4045570752" sldId="260"/>
        </pc:sldMkLst>
        <pc:spChg chg="add del mod">
          <ac:chgData name="Vishwanath Dalvi" userId="d98b7cadc4286720" providerId="LiveId" clId="{095DFA65-9C62-41E2-919C-0613F5260CC4}" dt="2020-03-09T07:21:42.013" v="429" actId="114"/>
          <ac:spMkLst>
            <pc:docMk/>
            <pc:sldMk cId="4045570752" sldId="260"/>
            <ac:spMk id="2" creationId="{3B14B7F1-D1D0-4197-9388-EBE45F2D675D}"/>
          </ac:spMkLst>
        </pc:spChg>
        <pc:spChg chg="add del mod">
          <ac:chgData name="Vishwanath Dalvi" userId="d98b7cadc4286720" providerId="LiveId" clId="{095DFA65-9C62-41E2-919C-0613F5260CC4}" dt="2020-03-09T07:21:39.092" v="428" actId="114"/>
          <ac:spMkLst>
            <pc:docMk/>
            <pc:sldMk cId="4045570752" sldId="260"/>
            <ac:spMk id="3" creationId="{7CB6C9DE-FAA4-4532-85F3-0C998B141E42}"/>
          </ac:spMkLst>
        </pc:spChg>
        <pc:spChg chg="add del mod">
          <ac:chgData name="Vishwanath Dalvi" userId="d98b7cadc4286720" providerId="LiveId" clId="{095DFA65-9C62-41E2-919C-0613F5260CC4}" dt="2020-03-09T07:21:45.638" v="430" actId="114"/>
          <ac:spMkLst>
            <pc:docMk/>
            <pc:sldMk cId="4045570752" sldId="260"/>
            <ac:spMk id="4" creationId="{08345A7F-8B8B-4389-9DA4-9CAB6819C07C}"/>
          </ac:spMkLst>
        </pc:spChg>
        <pc:spChg chg="add mod">
          <ac:chgData name="Vishwanath Dalvi" userId="d98b7cadc4286720" providerId="LiveId" clId="{095DFA65-9C62-41E2-919C-0613F5260CC4}" dt="2020-03-09T06:09:43.556" v="396" actId="1076"/>
          <ac:spMkLst>
            <pc:docMk/>
            <pc:sldMk cId="4045570752" sldId="260"/>
            <ac:spMk id="5" creationId="{A487FA09-FEA9-4E00-A5C9-F057622011DE}"/>
          </ac:spMkLst>
        </pc:spChg>
      </pc:sldChg>
      <pc:sldChg chg="addSp modSp add ord">
        <pc:chgData name="Vishwanath Dalvi" userId="d98b7cadc4286720" providerId="LiveId" clId="{095DFA65-9C62-41E2-919C-0613F5260CC4}" dt="2020-03-09T07:28:01.460" v="490"/>
        <pc:sldMkLst>
          <pc:docMk/>
          <pc:sldMk cId="1802229812" sldId="261"/>
        </pc:sldMkLst>
        <pc:spChg chg="mod">
          <ac:chgData name="Vishwanath Dalvi" userId="d98b7cadc4286720" providerId="LiveId" clId="{095DFA65-9C62-41E2-919C-0613F5260CC4}" dt="2020-03-09T07:22:44.758" v="433" actId="1076"/>
          <ac:spMkLst>
            <pc:docMk/>
            <pc:sldMk cId="1802229812" sldId="261"/>
            <ac:spMk id="2" creationId="{472D6054-76A7-4642-BDCF-400802847E93}"/>
          </ac:spMkLst>
        </pc:spChg>
        <pc:spChg chg="mod">
          <ac:chgData name="Vishwanath Dalvi" userId="d98b7cadc4286720" providerId="LiveId" clId="{095DFA65-9C62-41E2-919C-0613F5260CC4}" dt="2020-03-09T07:22:55.771" v="437" actId="1076"/>
          <ac:spMkLst>
            <pc:docMk/>
            <pc:sldMk cId="1802229812" sldId="261"/>
            <ac:spMk id="6" creationId="{53B545CF-92FE-4174-AE62-C42FABE580A5}"/>
          </ac:spMkLst>
        </pc:spChg>
        <pc:spChg chg="add mod">
          <ac:chgData name="Vishwanath Dalvi" userId="d98b7cadc4286720" providerId="LiveId" clId="{095DFA65-9C62-41E2-919C-0613F5260CC4}" dt="2020-03-09T07:23:00.785" v="439" actId="1076"/>
          <ac:spMkLst>
            <pc:docMk/>
            <pc:sldMk cId="1802229812" sldId="261"/>
            <ac:spMk id="7" creationId="{25FF159E-EE76-4693-9F46-BA59883C720E}"/>
          </ac:spMkLst>
        </pc:spChg>
        <pc:spChg chg="add mod">
          <ac:chgData name="Vishwanath Dalvi" userId="d98b7cadc4286720" providerId="LiveId" clId="{095DFA65-9C62-41E2-919C-0613F5260CC4}" dt="2020-03-09T07:23:08.612" v="441" actId="1076"/>
          <ac:spMkLst>
            <pc:docMk/>
            <pc:sldMk cId="1802229812" sldId="261"/>
            <ac:spMk id="8" creationId="{6729077C-D5E9-47C6-9BBA-75303351CE44}"/>
          </ac:spMkLst>
        </pc:spChg>
      </pc:sldChg>
      <pc:sldChg chg="modSp add ord">
        <pc:chgData name="Vishwanath Dalvi" userId="d98b7cadc4286720" providerId="LiveId" clId="{095DFA65-9C62-41E2-919C-0613F5260CC4}" dt="2020-03-09T07:29:10.468" v="499" actId="1076"/>
        <pc:sldMkLst>
          <pc:docMk/>
          <pc:sldMk cId="1754772743" sldId="262"/>
        </pc:sldMkLst>
        <pc:spChg chg="mod">
          <ac:chgData name="Vishwanath Dalvi" userId="d98b7cadc4286720" providerId="LiveId" clId="{095DFA65-9C62-41E2-919C-0613F5260CC4}" dt="2020-03-09T07:29:10.468" v="499" actId="1076"/>
          <ac:spMkLst>
            <pc:docMk/>
            <pc:sldMk cId="1754772743" sldId="262"/>
            <ac:spMk id="3" creationId="{ED2D56AF-27A2-4A65-9342-79363D14EC7F}"/>
          </ac:spMkLst>
        </pc:spChg>
      </pc:sldChg>
      <pc:sldChg chg="delSp modSp add ord">
        <pc:chgData name="Vishwanath Dalvi" userId="d98b7cadc4286720" providerId="LiveId" clId="{095DFA65-9C62-41E2-919C-0613F5260CC4}" dt="2020-03-09T07:37:50.135" v="605" actId="14100"/>
        <pc:sldMkLst>
          <pc:docMk/>
          <pc:sldMk cId="419368973" sldId="263"/>
        </pc:sldMkLst>
        <pc:spChg chg="del">
          <ac:chgData name="Vishwanath Dalvi" userId="d98b7cadc4286720" providerId="LiveId" clId="{095DFA65-9C62-41E2-919C-0613F5260CC4}" dt="2020-03-09T07:29:45.681" v="505" actId="478"/>
          <ac:spMkLst>
            <pc:docMk/>
            <pc:sldMk cId="419368973" sldId="263"/>
            <ac:spMk id="2" creationId="{472D6054-76A7-4642-BDCF-400802847E93}"/>
          </ac:spMkLst>
        </pc:spChg>
        <pc:spChg chg="del">
          <ac:chgData name="Vishwanath Dalvi" userId="d98b7cadc4286720" providerId="LiveId" clId="{095DFA65-9C62-41E2-919C-0613F5260CC4}" dt="2020-03-09T07:29:49.071" v="506" actId="478"/>
          <ac:spMkLst>
            <pc:docMk/>
            <pc:sldMk cId="419368973" sldId="263"/>
            <ac:spMk id="6" creationId="{53B545CF-92FE-4174-AE62-C42FABE580A5}"/>
          </ac:spMkLst>
        </pc:spChg>
        <pc:spChg chg="mod">
          <ac:chgData name="Vishwanath Dalvi" userId="d98b7cadc4286720" providerId="LiveId" clId="{095DFA65-9C62-41E2-919C-0613F5260CC4}" dt="2020-03-09T07:37:50.135" v="605" actId="14100"/>
          <ac:spMkLst>
            <pc:docMk/>
            <pc:sldMk cId="419368973" sldId="263"/>
            <ac:spMk id="7" creationId="{25FF159E-EE76-4693-9F46-BA59883C720E}"/>
          </ac:spMkLst>
        </pc:spChg>
        <pc:spChg chg="mod">
          <ac:chgData name="Vishwanath Dalvi" userId="d98b7cadc4286720" providerId="LiveId" clId="{095DFA65-9C62-41E2-919C-0613F5260CC4}" dt="2020-03-09T07:34:06.462" v="544" actId="14100"/>
          <ac:spMkLst>
            <pc:docMk/>
            <pc:sldMk cId="419368973" sldId="263"/>
            <ac:spMk id="8" creationId="{6729077C-D5E9-47C6-9BBA-75303351CE44}"/>
          </ac:spMkLst>
        </pc:spChg>
      </pc:sldChg>
      <pc:sldChg chg="modSp add ord">
        <pc:chgData name="Vishwanath Dalvi" userId="d98b7cadc4286720" providerId="LiveId" clId="{095DFA65-9C62-41E2-919C-0613F5260CC4}" dt="2020-03-09T07:32:35.663" v="538" actId="20577"/>
        <pc:sldMkLst>
          <pc:docMk/>
          <pc:sldMk cId="1889929415" sldId="264"/>
        </pc:sldMkLst>
        <pc:spChg chg="mod">
          <ac:chgData name="Vishwanath Dalvi" userId="d98b7cadc4286720" providerId="LiveId" clId="{095DFA65-9C62-41E2-919C-0613F5260CC4}" dt="2020-03-09T07:32:35.663" v="538" actId="20577"/>
          <ac:spMkLst>
            <pc:docMk/>
            <pc:sldMk cId="1889929415" sldId="264"/>
            <ac:spMk id="3" creationId="{ED2D56AF-27A2-4A65-9342-79363D14EC7F}"/>
          </ac:spMkLst>
        </pc:spChg>
      </pc:sldChg>
      <pc:sldChg chg="delSp modSp add ord">
        <pc:chgData name="Vishwanath Dalvi" userId="d98b7cadc4286720" providerId="LiveId" clId="{095DFA65-9C62-41E2-919C-0613F5260CC4}" dt="2020-03-09T07:34:29.394" v="551" actId="478"/>
        <pc:sldMkLst>
          <pc:docMk/>
          <pc:sldMk cId="1497221447" sldId="265"/>
        </pc:sldMkLst>
        <pc:spChg chg="del">
          <ac:chgData name="Vishwanath Dalvi" userId="d98b7cadc4286720" providerId="LiveId" clId="{095DFA65-9C62-41E2-919C-0613F5260CC4}" dt="2020-03-09T07:34:29.394" v="551" actId="478"/>
          <ac:spMkLst>
            <pc:docMk/>
            <pc:sldMk cId="1497221447" sldId="265"/>
            <ac:spMk id="7" creationId="{25FF159E-EE76-4693-9F46-BA59883C720E}"/>
          </ac:spMkLst>
        </pc:spChg>
        <pc:spChg chg="mod">
          <ac:chgData name="Vishwanath Dalvi" userId="d98b7cadc4286720" providerId="LiveId" clId="{095DFA65-9C62-41E2-919C-0613F5260CC4}" dt="2020-03-09T07:34:27.004" v="550" actId="14100"/>
          <ac:spMkLst>
            <pc:docMk/>
            <pc:sldMk cId="1497221447" sldId="265"/>
            <ac:spMk id="8" creationId="{6729077C-D5E9-47C6-9BBA-75303351CE44}"/>
          </ac:spMkLst>
        </pc:spChg>
      </pc:sldChg>
      <pc:sldChg chg="modSp add ord">
        <pc:chgData name="Vishwanath Dalvi" userId="d98b7cadc4286720" providerId="LiveId" clId="{095DFA65-9C62-41E2-919C-0613F5260CC4}" dt="2020-03-09T07:36:36.770" v="603" actId="1076"/>
        <pc:sldMkLst>
          <pc:docMk/>
          <pc:sldMk cId="3850838603" sldId="266"/>
        </pc:sldMkLst>
        <pc:spChg chg="mod">
          <ac:chgData name="Vishwanath Dalvi" userId="d98b7cadc4286720" providerId="LiveId" clId="{095DFA65-9C62-41E2-919C-0613F5260CC4}" dt="2020-03-09T07:36:36.770" v="603" actId="1076"/>
          <ac:spMkLst>
            <pc:docMk/>
            <pc:sldMk cId="3850838603" sldId="266"/>
            <ac:spMk id="3" creationId="{ED2D56AF-27A2-4A65-9342-79363D14EC7F}"/>
          </ac:spMkLst>
        </pc:spChg>
      </pc:sldChg>
      <pc:sldChg chg="modSp add ord">
        <pc:chgData name="Vishwanath Dalvi" userId="d98b7cadc4286720" providerId="LiveId" clId="{095DFA65-9C62-41E2-919C-0613F5260CC4}" dt="2020-03-09T07:38:13.802" v="612" actId="14100"/>
        <pc:sldMkLst>
          <pc:docMk/>
          <pc:sldMk cId="171626228" sldId="267"/>
        </pc:sldMkLst>
        <pc:spChg chg="mod">
          <ac:chgData name="Vishwanath Dalvi" userId="d98b7cadc4286720" providerId="LiveId" clId="{095DFA65-9C62-41E2-919C-0613F5260CC4}" dt="2020-03-09T07:38:13.802" v="612" actId="14100"/>
          <ac:spMkLst>
            <pc:docMk/>
            <pc:sldMk cId="171626228" sldId="267"/>
            <ac:spMk id="8" creationId="{6729077C-D5E9-47C6-9BBA-75303351CE44}"/>
          </ac:spMkLst>
        </pc:spChg>
      </pc:sldChg>
      <pc:sldChg chg="modSp add ord">
        <pc:chgData name="Vishwanath Dalvi" userId="d98b7cadc4286720" providerId="LiveId" clId="{095DFA65-9C62-41E2-919C-0613F5260CC4}" dt="2020-03-09T07:41:24.490" v="684" actId="20577"/>
        <pc:sldMkLst>
          <pc:docMk/>
          <pc:sldMk cId="2991003712" sldId="268"/>
        </pc:sldMkLst>
        <pc:spChg chg="mod">
          <ac:chgData name="Vishwanath Dalvi" userId="d98b7cadc4286720" providerId="LiveId" clId="{095DFA65-9C62-41E2-919C-0613F5260CC4}" dt="2020-03-09T07:41:24.490" v="684" actId="20577"/>
          <ac:spMkLst>
            <pc:docMk/>
            <pc:sldMk cId="2991003712" sldId="268"/>
            <ac:spMk id="3" creationId="{ED2D56AF-27A2-4A65-9342-79363D14EC7F}"/>
          </ac:spMkLst>
        </pc:spChg>
      </pc:sldChg>
      <pc:sldChg chg="modSp add">
        <pc:chgData name="Vishwanath Dalvi" userId="d98b7cadc4286720" providerId="LiveId" clId="{095DFA65-9C62-41E2-919C-0613F5260CC4}" dt="2020-03-09T07:42:15.682" v="691" actId="14100"/>
        <pc:sldMkLst>
          <pc:docMk/>
          <pc:sldMk cId="3677712311" sldId="269"/>
        </pc:sldMkLst>
        <pc:spChg chg="mod">
          <ac:chgData name="Vishwanath Dalvi" userId="d98b7cadc4286720" providerId="LiveId" clId="{095DFA65-9C62-41E2-919C-0613F5260CC4}" dt="2020-03-09T07:42:15.682" v="691" actId="14100"/>
          <ac:spMkLst>
            <pc:docMk/>
            <pc:sldMk cId="3677712311" sldId="269"/>
            <ac:spMk id="8" creationId="{6729077C-D5E9-47C6-9BBA-75303351CE44}"/>
          </ac:spMkLst>
        </pc:spChg>
      </pc:sldChg>
      <pc:sldChg chg="modSp add">
        <pc:chgData name="Vishwanath Dalvi" userId="d98b7cadc4286720" providerId="LiveId" clId="{095DFA65-9C62-41E2-919C-0613F5260CC4}" dt="2020-03-09T07:43:14.786" v="717" actId="1076"/>
        <pc:sldMkLst>
          <pc:docMk/>
          <pc:sldMk cId="1722465943" sldId="270"/>
        </pc:sldMkLst>
        <pc:spChg chg="mod">
          <ac:chgData name="Vishwanath Dalvi" userId="d98b7cadc4286720" providerId="LiveId" clId="{095DFA65-9C62-41E2-919C-0613F5260CC4}" dt="2020-03-09T07:43:14.786" v="717" actId="1076"/>
          <ac:spMkLst>
            <pc:docMk/>
            <pc:sldMk cId="1722465943" sldId="270"/>
            <ac:spMk id="3" creationId="{ED2D56AF-27A2-4A65-9342-79363D14EC7F}"/>
          </ac:spMkLst>
        </pc:spChg>
      </pc:sldChg>
      <pc:sldChg chg="delSp modSp add ord">
        <pc:chgData name="Vishwanath Dalvi" userId="d98b7cadc4286720" providerId="LiveId" clId="{095DFA65-9C62-41E2-919C-0613F5260CC4}" dt="2020-03-09T07:47:02.765" v="760"/>
        <pc:sldMkLst>
          <pc:docMk/>
          <pc:sldMk cId="1497366287" sldId="271"/>
        </pc:sldMkLst>
        <pc:spChg chg="mod">
          <ac:chgData name="Vishwanath Dalvi" userId="d98b7cadc4286720" providerId="LiveId" clId="{095DFA65-9C62-41E2-919C-0613F5260CC4}" dt="2020-03-09T07:45:47.376" v="756" actId="20577"/>
          <ac:spMkLst>
            <pc:docMk/>
            <pc:sldMk cId="1497366287" sldId="271"/>
            <ac:spMk id="4" creationId="{C9227E77-0D94-47FB-AECF-E2308DE4F112}"/>
          </ac:spMkLst>
        </pc:spChg>
        <pc:spChg chg="mod">
          <ac:chgData name="Vishwanath Dalvi" userId="d98b7cadc4286720" providerId="LiveId" clId="{095DFA65-9C62-41E2-919C-0613F5260CC4}" dt="2020-03-09T07:47:02.765" v="760"/>
          <ac:spMkLst>
            <pc:docMk/>
            <pc:sldMk cId="1497366287" sldId="271"/>
            <ac:spMk id="5" creationId="{A81C46DD-C9F6-46A4-8981-B6EB1831FE93}"/>
          </ac:spMkLst>
        </pc:spChg>
        <pc:spChg chg="del">
          <ac:chgData name="Vishwanath Dalvi" userId="d98b7cadc4286720" providerId="LiveId" clId="{095DFA65-9C62-41E2-919C-0613F5260CC4}" dt="2020-03-09T07:45:53.783" v="757" actId="478"/>
          <ac:spMkLst>
            <pc:docMk/>
            <pc:sldMk cId="1497366287" sldId="271"/>
            <ac:spMk id="8" creationId="{6729077C-D5E9-47C6-9BBA-75303351CE44}"/>
          </ac:spMkLst>
        </pc:spChg>
      </pc:sldChg>
      <pc:sldChg chg="delSp add">
        <pc:chgData name="Vishwanath Dalvi" userId="d98b7cadc4286720" providerId="LiveId" clId="{095DFA65-9C62-41E2-919C-0613F5260CC4}" dt="2020-03-09T07:46:38.806" v="759" actId="478"/>
        <pc:sldMkLst>
          <pc:docMk/>
          <pc:sldMk cId="3236424932" sldId="272"/>
        </pc:sldMkLst>
        <pc:spChg chg="del">
          <ac:chgData name="Vishwanath Dalvi" userId="d98b7cadc4286720" providerId="LiveId" clId="{095DFA65-9C62-41E2-919C-0613F5260CC4}" dt="2020-03-09T07:46:38.806" v="759" actId="478"/>
          <ac:spMkLst>
            <pc:docMk/>
            <pc:sldMk cId="3236424932" sldId="272"/>
            <ac:spMk id="8" creationId="{6729077C-D5E9-47C6-9BBA-75303351CE44}"/>
          </ac:spMkLst>
        </pc:spChg>
      </pc:sldChg>
      <pc:sldChg chg="modSp add">
        <pc:chgData name="Vishwanath Dalvi" userId="d98b7cadc4286720" providerId="LiveId" clId="{095DFA65-9C62-41E2-919C-0613F5260CC4}" dt="2020-03-09T07:47:55.654" v="768"/>
        <pc:sldMkLst>
          <pc:docMk/>
          <pc:sldMk cId="1340373582" sldId="273"/>
        </pc:sldMkLst>
        <pc:spChg chg="mod">
          <ac:chgData name="Vishwanath Dalvi" userId="d98b7cadc4286720" providerId="LiveId" clId="{095DFA65-9C62-41E2-919C-0613F5260CC4}" dt="2020-03-09T07:47:55.654" v="768"/>
          <ac:spMkLst>
            <pc:docMk/>
            <pc:sldMk cId="1340373582" sldId="273"/>
            <ac:spMk id="4" creationId="{C9227E77-0D94-47FB-AECF-E2308DE4F112}"/>
          </ac:spMkLst>
        </pc:spChg>
        <pc:spChg chg="mod">
          <ac:chgData name="Vishwanath Dalvi" userId="d98b7cadc4286720" providerId="LiveId" clId="{095DFA65-9C62-41E2-919C-0613F5260CC4}" dt="2020-03-09T07:47:44.069" v="767" actId="20577"/>
          <ac:spMkLst>
            <pc:docMk/>
            <pc:sldMk cId="1340373582" sldId="273"/>
            <ac:spMk id="5" creationId="{A81C46DD-C9F6-46A4-8981-B6EB1831FE93}"/>
          </ac:spMkLst>
        </pc:spChg>
      </pc:sldChg>
      <pc:sldChg chg="modSp add">
        <pc:chgData name="Vishwanath Dalvi" userId="d98b7cadc4286720" providerId="LiveId" clId="{095DFA65-9C62-41E2-919C-0613F5260CC4}" dt="2020-03-09T07:50:19.123" v="817" actId="20577"/>
        <pc:sldMkLst>
          <pc:docMk/>
          <pc:sldMk cId="721673699" sldId="274"/>
        </pc:sldMkLst>
        <pc:spChg chg="mod">
          <ac:chgData name="Vishwanath Dalvi" userId="d98b7cadc4286720" providerId="LiveId" clId="{095DFA65-9C62-41E2-919C-0613F5260CC4}" dt="2020-03-09T07:49:27.744" v="789"/>
          <ac:spMkLst>
            <pc:docMk/>
            <pc:sldMk cId="721673699" sldId="274"/>
            <ac:spMk id="4" creationId="{C9227E77-0D94-47FB-AECF-E2308DE4F112}"/>
          </ac:spMkLst>
        </pc:spChg>
        <pc:spChg chg="mod">
          <ac:chgData name="Vishwanath Dalvi" userId="d98b7cadc4286720" providerId="LiveId" clId="{095DFA65-9C62-41E2-919C-0613F5260CC4}" dt="2020-03-09T07:50:19.123" v="817" actId="20577"/>
          <ac:spMkLst>
            <pc:docMk/>
            <pc:sldMk cId="721673699" sldId="274"/>
            <ac:spMk id="5" creationId="{A81C46DD-C9F6-46A4-8981-B6EB1831FE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F368-9A76-434A-87F1-86DE0A7CA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B53D0-8ABA-48CA-8390-B0E089A0B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851C-5BC7-4896-8ACD-A3399551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AB83-D7F5-441B-875C-18572C21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BEC6-C0DE-43EA-8E3F-5A06E111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2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C13-BEDD-44D9-BE1A-9F6F5B5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0443-A6F7-4194-9252-C439394E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4EE5-86D8-40BC-A160-436509EB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A1FD-0585-4B70-A0A2-3091B208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A904-A1EB-4439-BA61-3ADD0516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06EC9-1D61-4CB1-9341-A840C9F6D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9B191-E4FF-472A-BC17-E6016A8F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8EFA-5470-4107-9AB7-AD90D3BE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085C-7F56-4C5A-8D4B-6E4A4395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8E3D-9AA9-49C4-B18C-ADC08B9D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C0B3-5350-4B87-A9C2-B1D290E5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B3F8-FFDB-44C6-B12F-3A1092FE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33B1-B728-4C21-B9BB-A8B5E798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C9B2-F9F9-434B-976B-6ABC1236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A7AC-18D2-46AF-8808-9C689ABB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86FB-4832-4060-A02C-AB610F02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833E-B9FE-453A-B368-25D4CE2D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1EA7-42E8-4055-83E1-E2237C6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4FF1-052A-44C3-912A-CBC8CCB3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275B-DD06-4E01-965F-643D666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4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2496-AC57-4BB9-B009-ECAF18C8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3F15-3E67-460F-8E6E-5FA5C45E2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27661-CFE6-4094-80CA-495A8448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C207-0F0A-4CC5-B5ED-350D730A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ABE1-30F8-4F6F-AF67-EB0CF4A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44E6-1FD3-4E9E-AD7F-347AD293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6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7B4B-B2AB-433F-94F5-985D5753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937AD-D0D0-4FF6-AFBB-FE5E90AB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44D8E-2A02-4749-A861-8D690F0B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55129-149C-466B-8E1A-F721538A8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5D00-F497-4FF8-A3A0-75EF91FF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AF45-5938-4EBE-9A7C-8DCCB9F2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B512-FDB4-4DF3-8C56-2DA7EFC4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9030B-5240-423D-84DF-B94E5B4E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9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E43A-0C1B-4F54-AE01-F8DF14C8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F2AD6-C69C-47A1-93DE-EBB4BFC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0FD5-5607-459D-89BA-B12DA54B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B09-55A7-453E-B6C8-2252CA5E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41CF-BDCF-4820-AE77-8ED71645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B0445-442F-45E2-81D6-A08AC7B4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708A-BF47-41FC-9D94-8124AEC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F613-0971-4C57-9CF9-FE7D671E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76D-C6D3-43D6-81F5-8A41362B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F9116-92D6-4E37-A6B7-4EA601EEC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FD59-43AF-4E05-AC0A-86681D14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45A9-0562-4C2E-A4F4-5A6BB90A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8438-17E9-4EB8-9246-387358A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54A-92B4-4634-8268-43782D7C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8C274-1955-4438-88AE-4A7E93670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9E756-D7E1-4375-83FD-E51C969E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29DB-F467-4AB5-ACB9-2EF92CC2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736D4-E544-4272-ABC0-F52487F0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8085-9D10-4ADE-8A88-7B389AAA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9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7A913-FCF7-4494-8250-BD5FA334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8278-9275-4844-AE56-87D124C5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9EEF-EBC1-486D-AC77-E0A324C29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2142-1E9F-4AC9-A294-6AC018BC263C}" type="datetimeFigureOut">
              <a:rPr lang="en-IN" smtClean="0"/>
              <a:t>09-03-2020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D2D6-7F67-4B2E-8248-2DABFCBE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6521-13AD-4384-9489-2412A2C8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4FED-3E30-4E1C-869B-6E21A6ED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078A-6134-4BB1-9000-135F29D99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NRTL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21A4-ED35-46E6-89D9-CF9AEE5C3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How to Code</a:t>
            </a:r>
          </a:p>
        </p:txBody>
      </p:sp>
    </p:spTree>
    <p:extLst>
      <p:ext uri="{BB962C8B-B14F-4D97-AF65-F5344CB8AC3E}">
        <p14:creationId xmlns:p14="http://schemas.microsoft.com/office/powerpoint/2010/main" val="327712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729077C-D5E9-47C6-9BBA-75303351CE44}"/>
              </a:ext>
            </a:extLst>
          </p:cNvPr>
          <p:cNvSpPr/>
          <p:nvPr/>
        </p:nvSpPr>
        <p:spPr>
          <a:xfrm>
            <a:off x="6231989" y="829995"/>
            <a:ext cx="4501090" cy="27713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2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372766" y="2502432"/>
                <a:ext cx="11446467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𝐓𝐆</m:t>
                    </m:r>
                    <m:r>
                      <a:rPr lang="en-IN" sz="36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𝐓𝐆</m:t>
                    </m:r>
                    <m:sSub>
                      <m:sSub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6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𝑇𝐺𝑥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𝑇𝐺𝑥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" y="2502432"/>
                <a:ext cx="11446467" cy="1853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8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729077C-D5E9-47C6-9BBA-75303351CE44}"/>
              </a:ext>
            </a:extLst>
          </p:cNvPr>
          <p:cNvSpPr/>
          <p:nvPr/>
        </p:nvSpPr>
        <p:spPr>
          <a:xfrm>
            <a:off x="4754880" y="3179297"/>
            <a:ext cx="5889293" cy="23141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2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372766" y="2502432"/>
                <a:ext cx="11256158" cy="1559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f>
                          <m:f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𝑚𝑗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I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  <m:t>𝐓𝐆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sz="36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sub>
                        </m:sSub>
                      </m:den>
                    </m:f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𝐆𝐓𝐆</m:t>
                        </m:r>
                      </m:sub>
                    </m:sSub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36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𝐺𝑇𝐺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𝐺𝑇𝐺𝑛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6" y="2502432"/>
                <a:ext cx="11256158" cy="1559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00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729077C-D5E9-47C6-9BBA-75303351CE44}"/>
              </a:ext>
            </a:extLst>
          </p:cNvPr>
          <p:cNvSpPr/>
          <p:nvPr/>
        </p:nvSpPr>
        <p:spPr>
          <a:xfrm>
            <a:off x="2821391" y="2866586"/>
            <a:ext cx="7822783" cy="27921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1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119548" y="2502432"/>
                <a:ext cx="12465336" cy="1559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3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36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36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𝐆𝐓𝐆</m:t>
                        </m:r>
                      </m:sub>
                    </m:sSub>
                    <m:r>
                      <a:rPr lang="en-IN" sz="36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6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600" b="1" i="0" smtClean="0">
                            <a:latin typeface="Cambria Math" panose="02040503050406030204" pitchFamily="18" charset="0"/>
                          </a:rPr>
                          <m:t>𝐆𝐆𝐓𝐆</m:t>
                        </m:r>
                      </m:sub>
                    </m:sSub>
                  </m:oMath>
                </a14:m>
                <a:r>
                  <a:rPr lang="en-IN" sz="36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𝐺𝐺𝑇𝐺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𝐺𝐺𝑇𝐺𝑛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48" y="2502432"/>
                <a:ext cx="12465336" cy="1559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6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42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428781" cy="1686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𝛄</m:t>
                          </m:r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428781" cy="1686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6432466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6432466" cy="169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36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7920117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𝛄</m:t>
                          </m:r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7920117" cy="1698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6342698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6342698" cy="1698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7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7447295" cy="1434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𝛄</m:t>
                          </m:r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sup>
                                  </m:sSup>
                                  <m:r>
                                    <a:rPr lang="en-IN" sz="3600" b="1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600" b="1" i="0" smtClean="0">
                          <a:latin typeface="Cambria Math" panose="02040503050406030204" pitchFamily="18" charset="0"/>
                        </a:rPr>
                        <m:t>𝐓𝐆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7447295" cy="1434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6218561" cy="1594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36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𝐓𝐆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3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r>
                                            <a:rPr lang="en-IN" sz="3600" b="1" i="0" smtClean="0">
                                              <a:latin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sup>
                                      </m:sSup>
                                      <m:r>
                                        <a:rPr lang="en-IN" sz="3600" b="1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IN" sz="3600" b="1" i="0" smtClean="0"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36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6218561" cy="1594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67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14B7F1-D1D0-4197-9388-EBE45F2D675D}"/>
                  </a:ext>
                </a:extLst>
              </p:cNvPr>
              <p:cNvSpPr txBox="1"/>
              <p:nvPr/>
            </p:nvSpPr>
            <p:spPr>
              <a:xfrm>
                <a:off x="4192173" y="1250117"/>
                <a:ext cx="2796920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48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14B7F1-D1D0-4197-9388-EBE45F2D6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73" y="1250117"/>
                <a:ext cx="2796920" cy="890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B6C9DE-FAA4-4532-85F3-0C998B141E42}"/>
                  </a:ext>
                </a:extLst>
              </p:cNvPr>
              <p:cNvSpPr txBox="1"/>
              <p:nvPr/>
            </p:nvSpPr>
            <p:spPr>
              <a:xfrm>
                <a:off x="359735" y="1250117"/>
                <a:ext cx="2678682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4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B6C9DE-FAA4-4532-85F3-0C998B141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5" y="1250117"/>
                <a:ext cx="2678682" cy="890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345A7F-8B8B-4389-9DA4-9CAB6819C07C}"/>
                  </a:ext>
                </a:extLst>
              </p:cNvPr>
              <p:cNvSpPr txBox="1"/>
              <p:nvPr/>
            </p:nvSpPr>
            <p:spPr>
              <a:xfrm>
                <a:off x="8199120" y="1250117"/>
                <a:ext cx="3871701" cy="890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1" i="0" smtClean="0">
                          <a:latin typeface="Cambria Math" panose="02040503050406030204" pitchFamily="18" charset="0"/>
                        </a:rPr>
                        <m:t>𝐓𝐆</m:t>
                      </m:r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I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4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345A7F-8B8B-4389-9DA4-9CAB6819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1250117"/>
                <a:ext cx="3871701" cy="890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7FA09-FEA9-4E00-A5C9-F057622011DE}"/>
                  </a:ext>
                </a:extLst>
              </p:cNvPr>
              <p:cNvSpPr txBox="1"/>
              <p:nvPr/>
            </p:nvSpPr>
            <p:spPr>
              <a:xfrm>
                <a:off x="4192173" y="3265168"/>
                <a:ext cx="2587118" cy="2047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4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4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IN" sz="4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4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7FA09-FEA9-4E00-A5C9-F0576220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73" y="3265168"/>
                <a:ext cx="2587118" cy="2047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5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72D6054-76A7-4642-BDCF-400802847E93}"/>
              </a:ext>
            </a:extLst>
          </p:cNvPr>
          <p:cNvSpPr/>
          <p:nvPr/>
        </p:nvSpPr>
        <p:spPr>
          <a:xfrm>
            <a:off x="3221503" y="1162492"/>
            <a:ext cx="2874498" cy="1186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545CF-92FE-4174-AE62-C42FABE580A5}"/>
              </a:ext>
            </a:extLst>
          </p:cNvPr>
          <p:cNvSpPr/>
          <p:nvPr/>
        </p:nvSpPr>
        <p:spPr>
          <a:xfrm>
            <a:off x="6794696" y="3429000"/>
            <a:ext cx="3671668" cy="1086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7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1007196" y="2313824"/>
                <a:ext cx="9587753" cy="2048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4000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IN" sz="40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4000" b="1" i="0" smtClean="0">
                                <a:latin typeface="Cambria Math" panose="02040503050406030204" pitchFamily="18" charset="0"/>
                              </a:rPr>
                              <m:t>𝐓𝐆</m:t>
                            </m:r>
                          </m:e>
                        </m:d>
                      </m:e>
                      <m:sup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𝐓𝐆</m:t>
                        </m:r>
                      </m:sub>
                    </m:sSub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𝑇𝐺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𝑇𝐺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96" y="2313824"/>
                <a:ext cx="9587753" cy="2048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80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472D6054-76A7-4642-BDCF-400802847E93}"/>
              </a:ext>
            </a:extLst>
          </p:cNvPr>
          <p:cNvSpPr/>
          <p:nvPr/>
        </p:nvSpPr>
        <p:spPr>
          <a:xfrm>
            <a:off x="3221502" y="2043628"/>
            <a:ext cx="2874498" cy="1186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B545CF-92FE-4174-AE62-C42FABE580A5}"/>
              </a:ext>
            </a:extLst>
          </p:cNvPr>
          <p:cNvSpPr/>
          <p:nvPr/>
        </p:nvSpPr>
        <p:spPr>
          <a:xfrm>
            <a:off x="7371470" y="4009881"/>
            <a:ext cx="2715065" cy="1086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F159E-EE76-4693-9F46-BA59883C720E}"/>
              </a:ext>
            </a:extLst>
          </p:cNvPr>
          <p:cNvSpPr/>
          <p:nvPr/>
        </p:nvSpPr>
        <p:spPr>
          <a:xfrm>
            <a:off x="4571429" y="4009881"/>
            <a:ext cx="2715065" cy="1086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9077C-D5E9-47C6-9BBA-75303351CE44}"/>
              </a:ext>
            </a:extLst>
          </p:cNvPr>
          <p:cNvSpPr/>
          <p:nvPr/>
        </p:nvSpPr>
        <p:spPr>
          <a:xfrm>
            <a:off x="8018013" y="2019597"/>
            <a:ext cx="2715065" cy="10864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2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1513633" y="2404617"/>
                <a:ext cx="8475654" cy="2048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I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IN" sz="40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4000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4000" b="1" i="0" smtClean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r>
                              <a:rPr lang="en-IN" sz="40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sz="40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</m:d>
                      </m:e>
                      <m:sup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33" y="2404617"/>
                <a:ext cx="8475654" cy="2048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/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227E77-0D94-47FB-AECF-E2308DE4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03" y="1364566"/>
                <a:ext cx="8773171" cy="1667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/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IN" sz="3600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C46DD-C9F6-46A4-8981-B6EB1831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91" y="3429000"/>
                <a:ext cx="7822783" cy="16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5FF159E-EE76-4693-9F46-BA59883C720E}"/>
              </a:ext>
            </a:extLst>
          </p:cNvPr>
          <p:cNvSpPr/>
          <p:nvPr/>
        </p:nvSpPr>
        <p:spPr>
          <a:xfrm>
            <a:off x="4571429" y="3429001"/>
            <a:ext cx="2715065" cy="1667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9077C-D5E9-47C6-9BBA-75303351CE44}"/>
              </a:ext>
            </a:extLst>
          </p:cNvPr>
          <p:cNvSpPr/>
          <p:nvPr/>
        </p:nvSpPr>
        <p:spPr>
          <a:xfrm>
            <a:off x="8018013" y="1438717"/>
            <a:ext cx="2715065" cy="16673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/>
              <p:nvPr/>
            </p:nvSpPr>
            <p:spPr>
              <a:xfrm>
                <a:off x="1513633" y="2404617"/>
                <a:ext cx="8720016" cy="2048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IN" sz="4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IN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IN" sz="40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4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r>
                      <a:rPr lang="en-IN" sz="40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4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IN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2D56AF-27A2-4A65-9342-79363D14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33" y="2404617"/>
                <a:ext cx="8720016" cy="2048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167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NRTL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NRTL</dc:title>
  <dc:creator>Vishwanath Dalvi</dc:creator>
  <cp:lastModifiedBy>Vishwanath Dalvi</cp:lastModifiedBy>
  <cp:revision>1</cp:revision>
  <dcterms:created xsi:type="dcterms:W3CDTF">2020-03-09T05:40:10Z</dcterms:created>
  <dcterms:modified xsi:type="dcterms:W3CDTF">2020-03-09T07:50:32Z</dcterms:modified>
</cp:coreProperties>
</file>