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7D912-474E-6C49-D7D4-87F7199A7639}" v="289" dt="2025-04-08T05:52:43.3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prasad Thorve" userId="7d359d321f2aaae9" providerId="Windows Live" clId="Web-{3057D912-474E-6C49-D7D4-87F7199A7639}"/>
    <pc:docChg chg="addSld modSld addMainMaster delMainMaster">
      <pc:chgData name="Hariprasad Thorve" userId="7d359d321f2aaae9" providerId="Windows Live" clId="Web-{3057D912-474E-6C49-D7D4-87F7199A7639}" dt="2025-04-08T05:52:24.647" v="272" actId="20577"/>
      <pc:docMkLst>
        <pc:docMk/>
      </pc:docMkLst>
      <pc:sldChg chg="addSp modSp mod setBg modClrScheme chgLayout">
        <pc:chgData name="Hariprasad Thorve" userId="7d359d321f2aaae9" providerId="Windows Live" clId="Web-{3057D912-474E-6C49-D7D4-87F7199A7639}" dt="2025-04-08T05:32:58.779" v="7" actId="20577"/>
        <pc:sldMkLst>
          <pc:docMk/>
          <pc:sldMk cId="109857222" sldId="256"/>
        </pc:sldMkLst>
        <pc:spChg chg="mod">
          <ac:chgData name="Hariprasad Thorve" userId="7d359d321f2aaae9" providerId="Windows Live" clId="Web-{3057D912-474E-6C49-D7D4-87F7199A7639}" dt="2025-04-08T05:32:33.075" v="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ariprasad Thorve" userId="7d359d321f2aaae9" providerId="Windows Live" clId="Web-{3057D912-474E-6C49-D7D4-87F7199A7639}" dt="2025-04-08T05:32:58.779" v="7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Hariprasad Thorve" userId="7d359d321f2aaae9" providerId="Windows Live" clId="Web-{3057D912-474E-6C49-D7D4-87F7199A7639}" dt="2025-04-08T05:32:25.340" v="0"/>
          <ac:spMkLst>
            <pc:docMk/>
            <pc:sldMk cId="109857222" sldId="256"/>
            <ac:spMk id="8" creationId="{DEF92653-5D6D-47E6-8744-0DAF76E049C4}"/>
          </ac:spMkLst>
        </pc:spChg>
        <pc:cxnChg chg="add">
          <ac:chgData name="Hariprasad Thorve" userId="7d359d321f2aaae9" providerId="Windows Live" clId="Web-{3057D912-474E-6C49-D7D4-87F7199A7639}" dt="2025-04-08T05:32:25.340" v="0"/>
          <ac:cxnSpMkLst>
            <pc:docMk/>
            <pc:sldMk cId="109857222" sldId="256"/>
            <ac:cxnSpMk id="10" creationId="{9CA98CE3-81A7-4FFE-A047-9AA65998D877}"/>
          </ac:cxnSpMkLst>
        </pc:cxnChg>
      </pc:sldChg>
      <pc:sldChg chg="modSp new">
        <pc:chgData name="Hariprasad Thorve" userId="7d359d321f2aaae9" providerId="Windows Live" clId="Web-{3057D912-474E-6C49-D7D4-87F7199A7639}" dt="2025-04-08T05:40:17.028" v="53" actId="20577"/>
        <pc:sldMkLst>
          <pc:docMk/>
          <pc:sldMk cId="3181385811" sldId="257"/>
        </pc:sldMkLst>
        <pc:spChg chg="mod">
          <ac:chgData name="Hariprasad Thorve" userId="7d359d321f2aaae9" providerId="Windows Live" clId="Web-{3057D912-474E-6C49-D7D4-87F7199A7639}" dt="2025-04-08T05:34:16.875" v="17" actId="20577"/>
          <ac:spMkLst>
            <pc:docMk/>
            <pc:sldMk cId="3181385811" sldId="257"/>
            <ac:spMk id="2" creationId="{F24DDC7D-E65E-1D96-AFDA-BD2877E08295}"/>
          </ac:spMkLst>
        </pc:spChg>
        <pc:spChg chg="mod">
          <ac:chgData name="Hariprasad Thorve" userId="7d359d321f2aaae9" providerId="Windows Live" clId="Web-{3057D912-474E-6C49-D7D4-87F7199A7639}" dt="2025-04-08T05:40:17.028" v="53" actId="20577"/>
          <ac:spMkLst>
            <pc:docMk/>
            <pc:sldMk cId="3181385811" sldId="257"/>
            <ac:spMk id="3" creationId="{22DAB724-2FF6-7C3D-E31C-8729A9875863}"/>
          </ac:spMkLst>
        </pc:spChg>
      </pc:sldChg>
      <pc:sldChg chg="modSp new">
        <pc:chgData name="Hariprasad Thorve" userId="7d359d321f2aaae9" providerId="Windows Live" clId="Web-{3057D912-474E-6C49-D7D4-87F7199A7639}" dt="2025-04-08T05:40:48.764" v="60" actId="20577"/>
        <pc:sldMkLst>
          <pc:docMk/>
          <pc:sldMk cId="1586197723" sldId="258"/>
        </pc:sldMkLst>
        <pc:spChg chg="mod">
          <ac:chgData name="Hariprasad Thorve" userId="7d359d321f2aaae9" providerId="Windows Live" clId="Web-{3057D912-474E-6C49-D7D4-87F7199A7639}" dt="2025-04-08T05:39:20.417" v="41" actId="20577"/>
          <ac:spMkLst>
            <pc:docMk/>
            <pc:sldMk cId="1586197723" sldId="258"/>
            <ac:spMk id="2" creationId="{2CFE26E1-0582-84C4-4AD1-30F29A8BD2C2}"/>
          </ac:spMkLst>
        </pc:spChg>
        <pc:spChg chg="mod">
          <ac:chgData name="Hariprasad Thorve" userId="7d359d321f2aaae9" providerId="Windows Live" clId="Web-{3057D912-474E-6C49-D7D4-87F7199A7639}" dt="2025-04-08T05:40:48.764" v="60" actId="20577"/>
          <ac:spMkLst>
            <pc:docMk/>
            <pc:sldMk cId="1586197723" sldId="258"/>
            <ac:spMk id="3" creationId="{551BCE4A-5F77-6205-CF1F-A667B657B0EC}"/>
          </ac:spMkLst>
        </pc:spChg>
      </pc:sldChg>
      <pc:sldChg chg="modSp new">
        <pc:chgData name="Hariprasad Thorve" userId="7d359d321f2aaae9" providerId="Windows Live" clId="Web-{3057D912-474E-6C49-D7D4-87F7199A7639}" dt="2025-04-08T05:42:23.751" v="80" actId="20577"/>
        <pc:sldMkLst>
          <pc:docMk/>
          <pc:sldMk cId="2412753026" sldId="259"/>
        </pc:sldMkLst>
        <pc:spChg chg="mod">
          <ac:chgData name="Hariprasad Thorve" userId="7d359d321f2aaae9" providerId="Windows Live" clId="Web-{3057D912-474E-6C49-D7D4-87F7199A7639}" dt="2025-04-08T05:41:13.265" v="65" actId="20577"/>
          <ac:spMkLst>
            <pc:docMk/>
            <pc:sldMk cId="2412753026" sldId="259"/>
            <ac:spMk id="2" creationId="{7C3E586A-F139-3D5E-A8A0-48494DD604DF}"/>
          </ac:spMkLst>
        </pc:spChg>
        <pc:spChg chg="mod">
          <ac:chgData name="Hariprasad Thorve" userId="7d359d321f2aaae9" providerId="Windows Live" clId="Web-{3057D912-474E-6C49-D7D4-87F7199A7639}" dt="2025-04-08T05:42:23.751" v="80" actId="20577"/>
          <ac:spMkLst>
            <pc:docMk/>
            <pc:sldMk cId="2412753026" sldId="259"/>
            <ac:spMk id="3" creationId="{49981115-0E7B-2E40-598A-FCBC676D7845}"/>
          </ac:spMkLst>
        </pc:spChg>
      </pc:sldChg>
      <pc:sldChg chg="modSp new">
        <pc:chgData name="Hariprasad Thorve" userId="7d359d321f2aaae9" providerId="Windows Live" clId="Web-{3057D912-474E-6C49-D7D4-87F7199A7639}" dt="2025-04-08T05:45:58.056" v="128" actId="20577"/>
        <pc:sldMkLst>
          <pc:docMk/>
          <pc:sldMk cId="1885299674" sldId="260"/>
        </pc:sldMkLst>
        <pc:spChg chg="mod">
          <ac:chgData name="Hariprasad Thorve" userId="7d359d321f2aaae9" providerId="Windows Live" clId="Web-{3057D912-474E-6C49-D7D4-87F7199A7639}" dt="2025-04-08T05:45:58.056" v="128" actId="20577"/>
          <ac:spMkLst>
            <pc:docMk/>
            <pc:sldMk cId="1885299674" sldId="260"/>
            <ac:spMk id="2" creationId="{0EA28F65-748E-323A-DB1A-13D17F8DE33E}"/>
          </ac:spMkLst>
        </pc:spChg>
        <pc:spChg chg="mod">
          <ac:chgData name="Hariprasad Thorve" userId="7d359d321f2aaae9" providerId="Windows Live" clId="Web-{3057D912-474E-6C49-D7D4-87F7199A7639}" dt="2025-04-08T05:44:50.225" v="99" actId="20577"/>
          <ac:spMkLst>
            <pc:docMk/>
            <pc:sldMk cId="1885299674" sldId="260"/>
            <ac:spMk id="3" creationId="{85F89882-7FAA-F5D6-DD43-C915F02C2AD1}"/>
          </ac:spMkLst>
        </pc:spChg>
      </pc:sldChg>
      <pc:sldChg chg="modSp new">
        <pc:chgData name="Hariprasad Thorve" userId="7d359d321f2aaae9" providerId="Windows Live" clId="Web-{3057D912-474E-6C49-D7D4-87F7199A7639}" dt="2025-04-08T05:46:13.916" v="130" actId="20577"/>
        <pc:sldMkLst>
          <pc:docMk/>
          <pc:sldMk cId="2805851690" sldId="261"/>
        </pc:sldMkLst>
        <pc:spChg chg="mod">
          <ac:chgData name="Hariprasad Thorve" userId="7d359d321f2aaae9" providerId="Windows Live" clId="Web-{3057D912-474E-6C49-D7D4-87F7199A7639}" dt="2025-04-08T05:46:13.916" v="130" actId="20577"/>
          <ac:spMkLst>
            <pc:docMk/>
            <pc:sldMk cId="2805851690" sldId="261"/>
            <ac:spMk id="2" creationId="{C99A0A8F-36B2-19D6-3723-EA82679466E7}"/>
          </ac:spMkLst>
        </pc:spChg>
        <pc:spChg chg="mod">
          <ac:chgData name="Hariprasad Thorve" userId="7d359d321f2aaae9" providerId="Windows Live" clId="Web-{3057D912-474E-6C49-D7D4-87F7199A7639}" dt="2025-04-08T05:45:42.649" v="126" actId="20577"/>
          <ac:spMkLst>
            <pc:docMk/>
            <pc:sldMk cId="2805851690" sldId="261"/>
            <ac:spMk id="3" creationId="{4554BDC9-5DE0-B83B-1598-86A6F0B6EE3F}"/>
          </ac:spMkLst>
        </pc:spChg>
      </pc:sldChg>
      <pc:sldChg chg="modSp new">
        <pc:chgData name="Hariprasad Thorve" userId="7d359d321f2aaae9" providerId="Windows Live" clId="Web-{3057D912-474E-6C49-D7D4-87F7199A7639}" dt="2025-04-08T05:47:15.496" v="145" actId="20577"/>
        <pc:sldMkLst>
          <pc:docMk/>
          <pc:sldMk cId="1997170307" sldId="262"/>
        </pc:sldMkLst>
        <pc:spChg chg="mod">
          <ac:chgData name="Hariprasad Thorve" userId="7d359d321f2aaae9" providerId="Windows Live" clId="Web-{3057D912-474E-6C49-D7D4-87F7199A7639}" dt="2025-04-08T05:46:19.259" v="132" actId="20577"/>
          <ac:spMkLst>
            <pc:docMk/>
            <pc:sldMk cId="1997170307" sldId="262"/>
            <ac:spMk id="2" creationId="{93424D25-02C0-41A1-9C91-AAD415F2D3F5}"/>
          </ac:spMkLst>
        </pc:spChg>
        <pc:spChg chg="mod">
          <ac:chgData name="Hariprasad Thorve" userId="7d359d321f2aaae9" providerId="Windows Live" clId="Web-{3057D912-474E-6C49-D7D4-87F7199A7639}" dt="2025-04-08T05:47:15.496" v="145" actId="20577"/>
          <ac:spMkLst>
            <pc:docMk/>
            <pc:sldMk cId="1997170307" sldId="262"/>
            <ac:spMk id="3" creationId="{636299D6-ECEF-8483-1135-058223C01375}"/>
          </ac:spMkLst>
        </pc:spChg>
      </pc:sldChg>
      <pc:sldChg chg="modSp new">
        <pc:chgData name="Hariprasad Thorve" userId="7d359d321f2aaae9" providerId="Windows Live" clId="Web-{3057D912-474E-6C49-D7D4-87F7199A7639}" dt="2025-04-08T05:50:39.503" v="246" actId="20577"/>
        <pc:sldMkLst>
          <pc:docMk/>
          <pc:sldMk cId="4158405184" sldId="263"/>
        </pc:sldMkLst>
        <pc:spChg chg="mod">
          <ac:chgData name="Hariprasad Thorve" userId="7d359d321f2aaae9" providerId="Windows Live" clId="Web-{3057D912-474E-6C49-D7D4-87F7199A7639}" dt="2025-04-08T05:49:07.703" v="159" actId="20577"/>
          <ac:spMkLst>
            <pc:docMk/>
            <pc:sldMk cId="4158405184" sldId="263"/>
            <ac:spMk id="2" creationId="{AC4323AF-749C-5687-934B-3289F6D7FEFC}"/>
          </ac:spMkLst>
        </pc:spChg>
        <pc:spChg chg="mod">
          <ac:chgData name="Hariprasad Thorve" userId="7d359d321f2aaae9" providerId="Windows Live" clId="Web-{3057D912-474E-6C49-D7D4-87F7199A7639}" dt="2025-04-08T05:50:39.503" v="246" actId="20577"/>
          <ac:spMkLst>
            <pc:docMk/>
            <pc:sldMk cId="4158405184" sldId="263"/>
            <ac:spMk id="3" creationId="{1A7DBD6C-BAA7-62B9-3FF7-F7FCEE584C37}"/>
          </ac:spMkLst>
        </pc:spChg>
      </pc:sldChg>
      <pc:sldChg chg="modSp new">
        <pc:chgData name="Hariprasad Thorve" userId="7d359d321f2aaae9" providerId="Windows Live" clId="Web-{3057D912-474E-6C49-D7D4-87F7199A7639}" dt="2025-04-08T05:52:24.647" v="272" actId="20577"/>
        <pc:sldMkLst>
          <pc:docMk/>
          <pc:sldMk cId="2945556584" sldId="264"/>
        </pc:sldMkLst>
        <pc:spChg chg="mod">
          <ac:chgData name="Hariprasad Thorve" userId="7d359d321f2aaae9" providerId="Windows Live" clId="Web-{3057D912-474E-6C49-D7D4-87F7199A7639}" dt="2025-04-08T05:50:43.956" v="250" actId="20577"/>
          <ac:spMkLst>
            <pc:docMk/>
            <pc:sldMk cId="2945556584" sldId="264"/>
            <ac:spMk id="2" creationId="{BA880E60-FEDF-9C62-B79D-D952E02BACE6}"/>
          </ac:spMkLst>
        </pc:spChg>
        <pc:spChg chg="mod">
          <ac:chgData name="Hariprasad Thorve" userId="7d359d321f2aaae9" providerId="Windows Live" clId="Web-{3057D912-474E-6C49-D7D4-87F7199A7639}" dt="2025-04-08T05:52:24.647" v="272" actId="20577"/>
          <ac:spMkLst>
            <pc:docMk/>
            <pc:sldMk cId="2945556584" sldId="264"/>
            <ac:spMk id="3" creationId="{8A4888A7-E9E6-4F84-2B9D-3D3A0F1B216A}"/>
          </ac:spMkLst>
        </pc:spChg>
      </pc:sldChg>
      <pc:sldMasterChg chg="del delSldLayout">
        <pc:chgData name="Hariprasad Thorve" userId="7d359d321f2aaae9" providerId="Windows Live" clId="Web-{3057D912-474E-6C49-D7D4-87F7199A7639}" dt="2025-04-08T05:32:25.340" v="0"/>
        <pc:sldMasterMkLst>
          <pc:docMk/>
          <pc:sldMasterMk cId="2460954070" sldId="2147483660"/>
        </pc:sldMasterMkLst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ariprasad Thorve" userId="7d359d321f2aaae9" providerId="Windows Live" clId="Web-{3057D912-474E-6C49-D7D4-87F7199A7639}" dt="2025-04-08T05:32:25.340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Hariprasad Thorve" userId="7d359d321f2aaae9" providerId="Windows Live" clId="Web-{3057D912-474E-6C49-D7D4-87F7199A7639}" dt="2025-04-08T05:32:25.340" v="0"/>
        <pc:sldMasterMkLst>
          <pc:docMk/>
          <pc:sldMasterMk cId="1393257796" sldId="2147483685"/>
        </pc:sldMasterMkLst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919449567" sldId="2147483674"/>
          </pc:sldLayoutMkLst>
        </pc:sldLayoutChg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2446123154" sldId="2147483675"/>
          </pc:sldLayoutMkLst>
        </pc:sldLayoutChg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3547816821" sldId="2147483676"/>
          </pc:sldLayoutMkLst>
        </pc:sldLayoutChg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3591921049" sldId="2147483677"/>
          </pc:sldLayoutMkLst>
        </pc:sldLayoutChg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1171712300" sldId="2147483678"/>
          </pc:sldLayoutMkLst>
        </pc:sldLayoutChg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1374900171" sldId="2147483679"/>
          </pc:sldLayoutMkLst>
        </pc:sldLayoutChg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4003294878" sldId="2147483680"/>
          </pc:sldLayoutMkLst>
        </pc:sldLayoutChg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3315426968" sldId="2147483681"/>
          </pc:sldLayoutMkLst>
        </pc:sldLayoutChg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154077150" sldId="2147483682"/>
          </pc:sldLayoutMkLst>
        </pc:sldLayoutChg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2440158793" sldId="2147483683"/>
          </pc:sldLayoutMkLst>
        </pc:sldLayoutChg>
        <pc:sldLayoutChg chg="add">
          <pc:chgData name="Hariprasad Thorve" userId="7d359d321f2aaae9" providerId="Windows Live" clId="Web-{3057D912-474E-6C49-D7D4-87F7199A7639}" dt="2025-04-08T05:32:25.340" v="0"/>
          <pc:sldLayoutMkLst>
            <pc:docMk/>
            <pc:sldMasterMk cId="1393257796" sldId="2147483685"/>
            <pc:sldLayoutMk cId="3581151646" sldId="214748368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94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21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00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26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15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12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49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123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1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5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pPr algn="r"/>
            <a:r>
              <a:rPr lang="en-US" sz="6000" dirty="0" err="1"/>
              <a:t>LUma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  <a:ea typeface="+mn-lt"/>
                <a:cs typeface="+mn-lt"/>
              </a:rPr>
              <a:t>Luminous AI Search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DDC7D-E65E-1D96-AFDA-BD2877E08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724-2FF6-7C3D-E31C-8729A9875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Project Overview:</a:t>
            </a:r>
            <a:endParaRPr lang="en-US" sz="2200" b="1"/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LUMA (Luminous AI Search) is an advanced search platform that combines traditional web search capabilities with AI-powered analysis.</a:t>
            </a:r>
          </a:p>
          <a:p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Creates a seamless </a:t>
            </a:r>
            <a:r>
              <a:rPr lang="en-US" dirty="0">
                <a:ea typeface="+mn-lt"/>
                <a:cs typeface="+mn-lt"/>
              </a:rPr>
              <a:t>bridge between conventional search results 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and </a:t>
            </a:r>
            <a:r>
              <a:rPr lang="en-US" dirty="0">
                <a:ea typeface="+mn-lt"/>
                <a:cs typeface="+mn-lt"/>
              </a:rPr>
              <a:t>intelligent AI interpretation.</a:t>
            </a:r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Problem Statement:</a:t>
            </a:r>
            <a:endParaRPr lang="en-US" sz="2200" b="1" dirty="0"/>
          </a:p>
          <a:p>
            <a:r>
              <a:rPr lang="en-US" dirty="0">
                <a:ea typeface="+mn-lt"/>
                <a:cs typeface="+mn-lt"/>
              </a:rPr>
              <a:t>Traditional search engines often provide fragmented information requiring users to piece together answers.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Users need to manually analyze and synthesize information from multiple sources.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Lack of intelligent interpretation of search results in existing platforms.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Need for a more intuitive and comprehensive search experience.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385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E26E1-0582-84C4-4AD1-30F29A8B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Technical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CE4A-5F77-6205-CF1F-A667B657B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Frontend Implementation:</a:t>
            </a:r>
            <a:endParaRPr lang="en-US" sz="2200" b="1" dirty="0"/>
          </a:p>
          <a:p>
            <a:r>
              <a:rPr lang="en-US" dirty="0">
                <a:ea typeface="+mn-lt"/>
                <a:cs typeface="+mn-lt"/>
              </a:rPr>
              <a:t>Built with React for dynamic user interface.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Tailwind CSS for modern, responsive design.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Features include: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Typewriter effect for AI responses.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Gradient design elements.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Real-time response streaming.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197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586A-F139-3D5E-A8A0-48494DD60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Technical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81115-0E7B-2E40-598A-FCBC676D7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Backend Architecture:</a:t>
            </a:r>
            <a:endParaRPr lang="en-US" sz="2200" b="1" dirty="0"/>
          </a:p>
          <a:p>
            <a:r>
              <a:rPr lang="en-US" dirty="0" err="1">
                <a:ea typeface="+mn-lt"/>
                <a:cs typeface="+mn-lt"/>
              </a:rPr>
              <a:t>FastAPI</a:t>
            </a:r>
            <a:r>
              <a:rPr lang="en-US" dirty="0">
                <a:ea typeface="+mn-lt"/>
                <a:cs typeface="+mn-lt"/>
              </a:rPr>
              <a:t> framework for high-performance backend.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Python-based server implementation.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RESTful API design for seamless communication.</a:t>
            </a:r>
            <a:endParaRPr lang="en-US" dirty="0"/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AI Integration:</a:t>
            </a:r>
            <a:endParaRPr lang="en-US" sz="2200" b="1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Multiple AI model support:</a:t>
            </a:r>
            <a:endParaRPr lang="en-US" b="1" dirty="0"/>
          </a:p>
          <a:p>
            <a:r>
              <a:rPr lang="en-US" dirty="0">
                <a:ea typeface="+mn-lt"/>
                <a:cs typeface="+mn-lt"/>
              </a:rPr>
              <a:t>Google Gemini API integration.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Groq</a:t>
            </a:r>
            <a:r>
              <a:rPr lang="en-US" dirty="0">
                <a:ea typeface="+mn-lt"/>
                <a:cs typeface="+mn-lt"/>
              </a:rPr>
              <a:t> API for Llama models.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Web search integration with content extraction.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Parallel processing of AI responses.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75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8F65-748E-323A-DB1A-13D17F8DE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innovation &amp; Uniqueness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89882-7FAA-F5D6-DD43-C915F02C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Key Innovative Features:</a:t>
            </a:r>
            <a:endParaRPr lang="en-US" sz="2200" b="1" dirty="0"/>
          </a:p>
          <a:p>
            <a:r>
              <a:rPr lang="en-US" dirty="0">
                <a:ea typeface="+mn-lt"/>
                <a:cs typeface="+mn-lt"/>
              </a:rPr>
              <a:t>Multi-model AI analysis approach.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Leverages different AI models for comprehensive results.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Hybrid search architecture.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Combines traditional web search with AI analysis.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Intelligent content extraction and synthesis.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299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0A8F-36B2-19D6-3723-EA826794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innovation &amp; Uniqueness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4BDC9-5DE0-B83B-1598-86A6F0B6E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Unique Selling Points: </a:t>
            </a:r>
            <a:endParaRPr lang="en-US" sz="2200" b="1" dirty="0"/>
          </a:p>
          <a:p>
            <a:r>
              <a:rPr lang="en-US" dirty="0">
                <a:ea typeface="+mn-lt"/>
                <a:cs typeface="+mn-lt"/>
              </a:rPr>
              <a:t>Real-time AI response generation.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Beautiful, modern user interface.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Multiple AI model integration in a single platform. 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Seamless integration of search and AI capability.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5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24D25-02C0-41A1-9C91-AAD415F2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Real-World Impact &amp; Scalability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99D6-ECEF-8483-1135-058223C0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Impact:</a:t>
            </a:r>
            <a:endParaRPr lang="en-US" sz="2200" b="1" dirty="0"/>
          </a:p>
          <a:p>
            <a:r>
              <a:rPr lang="en-US" dirty="0">
                <a:ea typeface="+mn-lt"/>
                <a:cs typeface="+mn-lt"/>
              </a:rPr>
              <a:t>Reduces research time for users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Provides more accurate and comprehensive answers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Improves decision-making with AI-enhanced insights</a:t>
            </a:r>
            <a:endParaRPr lang="en-US" dirty="0"/>
          </a:p>
          <a:p>
            <a:pPr marL="0" indent="0">
              <a:buNone/>
            </a:pPr>
            <a:r>
              <a:rPr lang="en-US" sz="2200" b="1" dirty="0"/>
              <a:t>Scalability Features:</a:t>
            </a:r>
          </a:p>
          <a:p>
            <a:r>
              <a:rPr lang="en-US" sz="1900" dirty="0"/>
              <a:t>Modular architecture allowing easy addition of new AI models</a:t>
            </a:r>
          </a:p>
          <a:p>
            <a:r>
              <a:rPr lang="en-US" sz="1900" dirty="0"/>
              <a:t>Cloud-ready deployment</a:t>
            </a:r>
          </a:p>
          <a:p>
            <a:r>
              <a:rPr lang="en-US" sz="1900" dirty="0"/>
              <a:t>API-first design enabling future integrations</a:t>
            </a:r>
          </a:p>
          <a:p>
            <a:r>
              <a:rPr lang="en-US" sz="1900" dirty="0"/>
              <a:t>Horizontal scaling capability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170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323AF-749C-5687-934B-3289F6D7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DBD6C-BAA7-62B9-3FF7-F7FCEE584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Future Enhancements:</a:t>
            </a:r>
            <a:endParaRPr lang="en-US" sz="2200" b="1" dirty="0"/>
          </a:p>
          <a:p>
            <a:r>
              <a:rPr lang="en-US" dirty="0">
                <a:ea typeface="+mn-lt"/>
                <a:cs typeface="+mn-lt"/>
              </a:rPr>
              <a:t>Integration of additional AI models.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Differentiating whether user wants to chat or research which will adjust the output of the model.</a:t>
            </a:r>
          </a:p>
          <a:p>
            <a:r>
              <a:rPr lang="en-US" dirty="0">
                <a:ea typeface="+mn-lt"/>
                <a:cs typeface="+mn-lt"/>
              </a:rPr>
              <a:t>Advanced customization options for search preferences.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Mobile application development.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405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0E60-FEDF-9C62-B79D-D952E02BA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888A7-E9E6-4F84-2B9D-3D3A0F1B2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sz="2200" b="1" dirty="0">
                <a:ea typeface="+mn-lt"/>
                <a:cs typeface="+mn-lt"/>
              </a:rPr>
              <a:t>Conclusion:</a:t>
            </a:r>
            <a:endParaRPr lang="en-US" dirty="0"/>
          </a:p>
          <a:p>
            <a:pPr lvl="1"/>
            <a:r>
              <a:rPr lang="en-US" sz="2000" dirty="0">
                <a:ea typeface="+mn-lt"/>
                <a:cs typeface="+mn-lt"/>
              </a:rPr>
              <a:t>LUMA represents the next generation of search platforms.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Successfully combines AI capabilities with traditional search.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Provides a foundation for future AI-enhanced search innovations.</a:t>
            </a:r>
            <a:endParaRPr lang="en-US" sz="2000" dirty="0"/>
          </a:p>
          <a:p>
            <a:pPr lvl="1"/>
            <a:r>
              <a:rPr lang="en-US" sz="2000" dirty="0">
                <a:ea typeface="+mn-lt"/>
                <a:cs typeface="+mn-lt"/>
              </a:rPr>
              <a:t>Demonstrates practical application of cutting-edge AI technologies.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555658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ChronicleVTI</vt:lpstr>
      <vt:lpstr>LUma</vt:lpstr>
      <vt:lpstr>Introduction</vt:lpstr>
      <vt:lpstr>Technical Details</vt:lpstr>
      <vt:lpstr>Technical Details</vt:lpstr>
      <vt:lpstr>innovation &amp; Uniqueness</vt:lpstr>
      <vt:lpstr>innovation &amp; Uniqueness </vt:lpstr>
      <vt:lpstr>Real-World Impact &amp; Scalability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109</cp:revision>
  <dcterms:created xsi:type="dcterms:W3CDTF">2025-04-08T05:31:17Z</dcterms:created>
  <dcterms:modified xsi:type="dcterms:W3CDTF">2025-04-08T05:52:44Z</dcterms:modified>
</cp:coreProperties>
</file>