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22A38F-35BD-4297-93FA-F9CCB8944CC6}" v="9" dt="2025-02-23T13:07:12.8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akshaya Varma" userId="5bdbf30d43367184" providerId="LiveId" clId="{2B22A38F-35BD-4297-93FA-F9CCB8944CC6}"/>
    <pc:docChg chg="undo custSel addSld modSld">
      <pc:chgData name="Hari akshaya Varma" userId="5bdbf30d43367184" providerId="LiveId" clId="{2B22A38F-35BD-4297-93FA-F9CCB8944CC6}" dt="2025-02-23T13:08:30.902" v="663" actId="113"/>
      <pc:docMkLst>
        <pc:docMk/>
      </pc:docMkLst>
      <pc:sldChg chg="modSp mod">
        <pc:chgData name="Hari akshaya Varma" userId="5bdbf30d43367184" providerId="LiveId" clId="{2B22A38F-35BD-4297-93FA-F9CCB8944CC6}" dt="2025-02-23T07:44:26.781" v="97" actId="1076"/>
        <pc:sldMkLst>
          <pc:docMk/>
          <pc:sldMk cId="953325580" sldId="256"/>
        </pc:sldMkLst>
        <pc:spChg chg="mod">
          <ac:chgData name="Hari akshaya Varma" userId="5bdbf30d43367184" providerId="LiveId" clId="{2B22A38F-35BD-4297-93FA-F9CCB8944CC6}" dt="2025-02-23T07:44:26.781" v="97" actId="1076"/>
          <ac:spMkLst>
            <pc:docMk/>
            <pc:sldMk cId="953325580" sldId="256"/>
            <ac:spMk id="4" creationId="{00000000-0000-0000-0000-000000000000}"/>
          </ac:spMkLst>
        </pc:spChg>
      </pc:sldChg>
      <pc:sldChg chg="modSp mod">
        <pc:chgData name="Hari akshaya Varma" userId="5bdbf30d43367184" providerId="LiveId" clId="{2B22A38F-35BD-4297-93FA-F9CCB8944CC6}" dt="2025-02-23T07:45:21.489" v="104" actId="20577"/>
        <pc:sldMkLst>
          <pc:docMk/>
          <pc:sldMk cId="1186421160" sldId="262"/>
        </pc:sldMkLst>
        <pc:spChg chg="mod">
          <ac:chgData name="Hari akshaya Varma" userId="5bdbf30d43367184" providerId="LiveId" clId="{2B22A38F-35BD-4297-93FA-F9CCB8944CC6}" dt="2025-02-23T07:45:21.489" v="104" actId="20577"/>
          <ac:spMkLst>
            <pc:docMk/>
            <pc:sldMk cId="1186421160" sldId="262"/>
            <ac:spMk id="2" creationId="{8FEE4A9C-3F57-7DA7-91FD-715C3FB47F93}"/>
          </ac:spMkLst>
        </pc:spChg>
      </pc:sldChg>
      <pc:sldChg chg="modSp mod">
        <pc:chgData name="Hari akshaya Varma" userId="5bdbf30d43367184" providerId="LiveId" clId="{2B22A38F-35BD-4297-93FA-F9CCB8944CC6}" dt="2025-02-23T07:54:32.464" v="153" actId="113"/>
        <pc:sldMkLst>
          <pc:docMk/>
          <pc:sldMk cId="3210358481" sldId="263"/>
        </pc:sldMkLst>
        <pc:spChg chg="mod">
          <ac:chgData name="Hari akshaya Varma" userId="5bdbf30d43367184" providerId="LiveId" clId="{2B22A38F-35BD-4297-93FA-F9CCB8944CC6}" dt="2025-02-23T07:54:32.464" v="153" actId="113"/>
          <ac:spMkLst>
            <pc:docMk/>
            <pc:sldMk cId="3210358481" sldId="263"/>
            <ac:spMk id="2" creationId="{E041FD9D-DF07-9C37-1E61-1D920E0EF1D4}"/>
          </ac:spMkLst>
        </pc:spChg>
      </pc:sldChg>
      <pc:sldChg chg="modSp mod">
        <pc:chgData name="Hari akshaya Varma" userId="5bdbf30d43367184" providerId="LiveId" clId="{2B22A38F-35BD-4297-93FA-F9CCB8944CC6}" dt="2025-02-23T07:57:52.437" v="236" actId="2711"/>
        <pc:sldMkLst>
          <pc:docMk/>
          <pc:sldMk cId="3202024527" sldId="265"/>
        </pc:sldMkLst>
        <pc:spChg chg="mod">
          <ac:chgData name="Hari akshaya Varma" userId="5bdbf30d43367184" providerId="LiveId" clId="{2B22A38F-35BD-4297-93FA-F9CCB8944CC6}" dt="2025-02-23T07:57:52.437" v="236" actId="2711"/>
          <ac:spMkLst>
            <pc:docMk/>
            <pc:sldMk cId="3202024527" sldId="265"/>
            <ac:spMk id="2" creationId="{C4FFAF3C-BA60-9181-132C-C36C403AAEA7}"/>
          </ac:spMkLst>
        </pc:spChg>
      </pc:sldChg>
      <pc:sldChg chg="modSp mod">
        <pc:chgData name="Hari akshaya Varma" userId="5bdbf30d43367184" providerId="LiveId" clId="{2B22A38F-35BD-4297-93FA-F9CCB8944CC6}" dt="2025-02-23T07:56:34.761" v="226" actId="20577"/>
        <pc:sldMkLst>
          <pc:docMk/>
          <pc:sldMk cId="614882681" sldId="2146847055"/>
        </pc:sldMkLst>
        <pc:spChg chg="mod">
          <ac:chgData name="Hari akshaya Varma" userId="5bdbf30d43367184" providerId="LiveId" clId="{2B22A38F-35BD-4297-93FA-F9CCB8944CC6}" dt="2025-02-23T07:56:16.432" v="216" actId="404"/>
          <ac:spMkLst>
            <pc:docMk/>
            <pc:sldMk cId="614882681" sldId="2146847055"/>
            <ac:spMk id="3" creationId="{A6638FD1-D00E-E75B-705C-564F06D93D7B}"/>
          </ac:spMkLst>
        </pc:spChg>
        <pc:spChg chg="mod">
          <ac:chgData name="Hari akshaya Varma" userId="5bdbf30d43367184" providerId="LiveId" clId="{2B22A38F-35BD-4297-93FA-F9CCB8944CC6}" dt="2025-02-23T07:56:34.761" v="226" actId="20577"/>
          <ac:spMkLst>
            <pc:docMk/>
            <pc:sldMk cId="614882681" sldId="2146847055"/>
            <ac:spMk id="5" creationId="{3F968F13-9AC4-7120-7ACD-9F752C767D5D}"/>
          </ac:spMkLst>
        </pc:spChg>
      </pc:sldChg>
      <pc:sldChg chg="modSp mod">
        <pc:chgData name="Hari akshaya Varma" userId="5bdbf30d43367184" providerId="LiveId" clId="{2B22A38F-35BD-4297-93FA-F9CCB8944CC6}" dt="2025-02-23T07:58:24.773" v="239" actId="403"/>
        <pc:sldMkLst>
          <pc:docMk/>
          <pc:sldMk cId="3819043843" sldId="2146847057"/>
        </pc:sldMkLst>
        <pc:spChg chg="mod">
          <ac:chgData name="Hari akshaya Varma" userId="5bdbf30d43367184" providerId="LiveId" clId="{2B22A38F-35BD-4297-93FA-F9CCB8944CC6}" dt="2025-02-23T07:58:24.773" v="239" actId="403"/>
          <ac:spMkLst>
            <pc:docMk/>
            <pc:sldMk cId="3819043843" sldId="2146847057"/>
            <ac:spMk id="3" creationId="{AB679E23-F86A-AFA9-FE9C-7F5A518E8198}"/>
          </ac:spMkLst>
        </pc:spChg>
      </pc:sldChg>
      <pc:sldChg chg="addSp delSp modSp mod">
        <pc:chgData name="Hari akshaya Varma" userId="5bdbf30d43367184" providerId="LiveId" clId="{2B22A38F-35BD-4297-93FA-F9CCB8944CC6}" dt="2025-02-23T13:08:30.902" v="663" actId="113"/>
        <pc:sldMkLst>
          <pc:docMk/>
          <pc:sldMk cId="2083715239" sldId="2146847060"/>
        </pc:sldMkLst>
        <pc:spChg chg="del mod">
          <ac:chgData name="Hari akshaya Varma" userId="5bdbf30d43367184" providerId="LiveId" clId="{2B22A38F-35BD-4297-93FA-F9CCB8944CC6}" dt="2025-02-23T12:14:21.252" v="275"/>
          <ac:spMkLst>
            <pc:docMk/>
            <pc:sldMk cId="2083715239" sldId="2146847060"/>
            <ac:spMk id="3" creationId="{805D7125-AC62-752D-6E68-9EB88BCC631C}"/>
          </ac:spMkLst>
        </pc:spChg>
        <pc:spChg chg="add del mod">
          <ac:chgData name="Hari akshaya Varma" userId="5bdbf30d43367184" providerId="LiveId" clId="{2B22A38F-35BD-4297-93FA-F9CCB8944CC6}" dt="2025-02-23T12:26:07.087" v="329" actId="478"/>
          <ac:spMkLst>
            <pc:docMk/>
            <pc:sldMk cId="2083715239" sldId="2146847060"/>
            <ac:spMk id="9" creationId="{5E9AAE47-C807-11F0-0CA9-1574AD5B4753}"/>
          </ac:spMkLst>
        </pc:spChg>
        <pc:spChg chg="add del mod">
          <ac:chgData name="Hari akshaya Varma" userId="5bdbf30d43367184" providerId="LiveId" clId="{2B22A38F-35BD-4297-93FA-F9CCB8944CC6}" dt="2025-02-23T12:26:05.235" v="325" actId="478"/>
          <ac:spMkLst>
            <pc:docMk/>
            <pc:sldMk cId="2083715239" sldId="2146847060"/>
            <ac:spMk id="13" creationId="{EDDA9897-7E3A-6349-285E-45451E358A0C}"/>
          </ac:spMkLst>
        </pc:spChg>
        <pc:spChg chg="add del mod">
          <ac:chgData name="Hari akshaya Varma" userId="5bdbf30d43367184" providerId="LiveId" clId="{2B22A38F-35BD-4297-93FA-F9CCB8944CC6}" dt="2025-02-23T12:25:36.039" v="312" actId="478"/>
          <ac:spMkLst>
            <pc:docMk/>
            <pc:sldMk cId="2083715239" sldId="2146847060"/>
            <ac:spMk id="17" creationId="{C059EC84-6123-644F-2880-0A94D97B373B}"/>
          </ac:spMkLst>
        </pc:spChg>
        <pc:spChg chg="add del mod">
          <ac:chgData name="Hari akshaya Varma" userId="5bdbf30d43367184" providerId="LiveId" clId="{2B22A38F-35BD-4297-93FA-F9CCB8944CC6}" dt="2025-02-23T12:25:57.291" v="316" actId="478"/>
          <ac:spMkLst>
            <pc:docMk/>
            <pc:sldMk cId="2083715239" sldId="2146847060"/>
            <ac:spMk id="19" creationId="{FAA82DD7-C6C7-7DFF-CBA3-528A66A876A9}"/>
          </ac:spMkLst>
        </pc:spChg>
        <pc:spChg chg="add mod">
          <ac:chgData name="Hari akshaya Varma" userId="5bdbf30d43367184" providerId="LiveId" clId="{2B22A38F-35BD-4297-93FA-F9CCB8944CC6}" dt="2025-02-23T13:08:30.902" v="663" actId="113"/>
          <ac:spMkLst>
            <pc:docMk/>
            <pc:sldMk cId="2083715239" sldId="2146847060"/>
            <ac:spMk id="21" creationId="{DD63312A-3237-9F3E-7C54-E2E73EFCBA73}"/>
          </ac:spMkLst>
        </pc:spChg>
        <pc:picChg chg="add del mod modCrop">
          <ac:chgData name="Hari akshaya Varma" userId="5bdbf30d43367184" providerId="LiveId" clId="{2B22A38F-35BD-4297-93FA-F9CCB8944CC6}" dt="2025-02-23T12:27:18.730" v="333" actId="478"/>
          <ac:picMkLst>
            <pc:docMk/>
            <pc:sldMk cId="2083715239" sldId="2146847060"/>
            <ac:picMk id="5" creationId="{B5BB4A47-4E4F-238B-9E5F-937379863461}"/>
          </ac:picMkLst>
        </pc:picChg>
        <pc:picChg chg="add mod modCrop">
          <ac:chgData name="Hari akshaya Varma" userId="5bdbf30d43367184" providerId="LiveId" clId="{2B22A38F-35BD-4297-93FA-F9CCB8944CC6}" dt="2025-02-23T13:06:55.752" v="619" actId="14100"/>
          <ac:picMkLst>
            <pc:docMk/>
            <pc:sldMk cId="2083715239" sldId="2146847060"/>
            <ac:picMk id="7" creationId="{2FDA1095-CAB6-29F0-DC01-8D762490E8E1}"/>
          </ac:picMkLst>
        </pc:picChg>
        <pc:picChg chg="add del mod">
          <ac:chgData name="Hari akshaya Varma" userId="5bdbf30d43367184" providerId="LiveId" clId="{2B22A38F-35BD-4297-93FA-F9CCB8944CC6}" dt="2025-02-23T12:26:06.604" v="328"/>
          <ac:picMkLst>
            <pc:docMk/>
            <pc:sldMk cId="2083715239" sldId="2146847060"/>
            <ac:picMk id="11" creationId="{D558F6EA-2E94-DF7A-1415-2939404673C5}"/>
          </ac:picMkLst>
        </pc:picChg>
        <pc:picChg chg="add del mod ord modCrop">
          <ac:chgData name="Hari akshaya Varma" userId="5bdbf30d43367184" providerId="LiveId" clId="{2B22A38F-35BD-4297-93FA-F9CCB8944CC6}" dt="2025-02-23T12:26:01.930" v="324" actId="22"/>
          <ac:picMkLst>
            <pc:docMk/>
            <pc:sldMk cId="2083715239" sldId="2146847060"/>
            <ac:picMk id="15" creationId="{E028671F-EABC-B4C6-42DF-5E1EE75EB231}"/>
          </ac:picMkLst>
        </pc:picChg>
        <pc:picChg chg="add del mod modCrop">
          <ac:chgData name="Hari akshaya Varma" userId="5bdbf30d43367184" providerId="LiveId" clId="{2B22A38F-35BD-4297-93FA-F9CCB8944CC6}" dt="2025-02-23T13:06:35.944" v="612" actId="21"/>
          <ac:picMkLst>
            <pc:docMk/>
            <pc:sldMk cId="2083715239" sldId="2146847060"/>
            <ac:picMk id="23" creationId="{826AC688-6845-3611-2C9C-954F5B00A873}"/>
          </ac:picMkLst>
        </pc:picChg>
        <pc:picChg chg="add mod modCrop">
          <ac:chgData name="Hari akshaya Varma" userId="5bdbf30d43367184" providerId="LiveId" clId="{2B22A38F-35BD-4297-93FA-F9CCB8944CC6}" dt="2025-02-23T13:06:59.902" v="620" actId="14100"/>
          <ac:picMkLst>
            <pc:docMk/>
            <pc:sldMk cId="2083715239" sldId="2146847060"/>
            <ac:picMk id="25" creationId="{867A1B99-2CC4-91F3-7EBE-5DE9B3040D72}"/>
          </ac:picMkLst>
        </pc:picChg>
      </pc:sldChg>
      <pc:sldChg chg="modSp mod">
        <pc:chgData name="Hari akshaya Varma" userId="5bdbf30d43367184" providerId="LiveId" clId="{2B22A38F-35BD-4297-93FA-F9CCB8944CC6}" dt="2025-02-23T13:05:53.328" v="607" actId="403"/>
        <pc:sldMkLst>
          <pc:docMk/>
          <pc:sldMk cId="2230664768" sldId="2146847061"/>
        </pc:sldMkLst>
        <pc:spChg chg="mod">
          <ac:chgData name="Hari akshaya Varma" userId="5bdbf30d43367184" providerId="LiveId" clId="{2B22A38F-35BD-4297-93FA-F9CCB8944CC6}" dt="2025-02-23T13:05:53.328" v="607" actId="403"/>
          <ac:spMkLst>
            <pc:docMk/>
            <pc:sldMk cId="2230664768" sldId="2146847061"/>
            <ac:spMk id="3" creationId="{51A299DD-46FA-7866-41D8-C1BFCC2F69DD}"/>
          </ac:spMkLst>
        </pc:spChg>
      </pc:sldChg>
      <pc:sldChg chg="modSp mod">
        <pc:chgData name="Hari akshaya Varma" userId="5bdbf30d43367184" providerId="LiveId" clId="{2B22A38F-35BD-4297-93FA-F9CCB8944CC6}" dt="2025-02-23T07:55:34.570" v="211" actId="403"/>
        <pc:sldMkLst>
          <pc:docMk/>
          <pc:sldMk cId="4233882376" sldId="2146847062"/>
        </pc:sldMkLst>
        <pc:spChg chg="mod">
          <ac:chgData name="Hari akshaya Varma" userId="5bdbf30d43367184" providerId="LiveId" clId="{2B22A38F-35BD-4297-93FA-F9CCB8944CC6}" dt="2025-02-23T07:55:34.570" v="211" actId="403"/>
          <ac:spMkLst>
            <pc:docMk/>
            <pc:sldMk cId="4233882376" sldId="2146847062"/>
            <ac:spMk id="3" creationId="{D4974547-DF1B-77BB-E545-9344EDB9AD3F}"/>
          </ac:spMkLst>
        </pc:spChg>
      </pc:sldChg>
      <pc:sldChg chg="addSp delSp modSp new mod">
        <pc:chgData name="Hari akshaya Varma" userId="5bdbf30d43367184" providerId="LiveId" clId="{2B22A38F-35BD-4297-93FA-F9CCB8944CC6}" dt="2025-02-23T13:08:16.022" v="661" actId="113"/>
        <pc:sldMkLst>
          <pc:docMk/>
          <pc:sldMk cId="1192583937" sldId="2146847063"/>
        </pc:sldMkLst>
        <pc:spChg chg="del">
          <ac:chgData name="Hari akshaya Varma" userId="5bdbf30d43367184" providerId="LiveId" clId="{2B22A38F-35BD-4297-93FA-F9CCB8944CC6}" dt="2025-02-23T13:07:59.990" v="657" actId="478"/>
          <ac:spMkLst>
            <pc:docMk/>
            <pc:sldMk cId="1192583937" sldId="2146847063"/>
            <ac:spMk id="2" creationId="{EA62D43F-2846-7459-8EEF-A700D9B149DD}"/>
          </ac:spMkLst>
        </pc:spChg>
        <pc:spChg chg="mod">
          <ac:chgData name="Hari akshaya Varma" userId="5bdbf30d43367184" providerId="LiveId" clId="{2B22A38F-35BD-4297-93FA-F9CCB8944CC6}" dt="2025-02-23T13:08:16.022" v="661" actId="113"/>
          <ac:spMkLst>
            <pc:docMk/>
            <pc:sldMk cId="1192583937" sldId="2146847063"/>
            <ac:spMk id="3" creationId="{06B469BC-B698-3B7E-033A-DB7CCD4A87F3}"/>
          </ac:spMkLst>
        </pc:spChg>
        <pc:picChg chg="add mod">
          <ac:chgData name="Hari akshaya Varma" userId="5bdbf30d43367184" providerId="LiveId" clId="{2B22A38F-35BD-4297-93FA-F9CCB8944CC6}" dt="2025-02-23T13:08:09.204" v="660" actId="14100"/>
          <ac:picMkLst>
            <pc:docMk/>
            <pc:sldMk cId="1192583937" sldId="2146847063"/>
            <ac:picMk id="23" creationId="{826AC688-6845-3611-2C9C-954F5B00A8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4409719"/>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Penmetsa Hari Akshaya Varma</a:t>
            </a:r>
          </a:p>
          <a:p>
            <a:r>
              <a:rPr lang="en-US" sz="2000" b="1" dirty="0">
                <a:solidFill>
                  <a:schemeClr val="accent1">
                    <a:lumMod val="75000"/>
                  </a:schemeClr>
                </a:solidFill>
                <a:latin typeface="Arial"/>
                <a:cs typeface="Arial"/>
              </a:rPr>
              <a:t>College Name &amp; Department : Gayatri Vidya Parishad College for Women –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dirty="0"/>
              <a:t>https://github.com/hariakshayavarma/Secure-data-hiding-in-image-using-steganography.git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85064" indent="-285750">
              <a:spcBef>
                <a:spcPts val="0"/>
              </a:spcBef>
              <a:buSzPts val="1564"/>
            </a:pPr>
            <a:r>
              <a:rPr lang="en-IN" sz="2000" dirty="0">
                <a:latin typeface="Times New Roman" panose="02020603050405020304" pitchFamily="18" charset="0"/>
                <a:cs typeface="Times New Roman" panose="02020603050405020304" pitchFamily="18" charset="0"/>
              </a:rPr>
              <a:t>Implementing deep learning for automated steganalysis (detection and prevention).</a:t>
            </a:r>
          </a:p>
          <a:p>
            <a:pPr marL="385064" indent="-285750">
              <a:spcBef>
                <a:spcPts val="0"/>
              </a:spcBef>
              <a:buSzPts val="1564"/>
            </a:pPr>
            <a:r>
              <a:rPr lang="en-IN" sz="2000" dirty="0">
                <a:latin typeface="Times New Roman" panose="02020603050405020304" pitchFamily="18" charset="0"/>
                <a:cs typeface="Times New Roman" panose="02020603050405020304" pitchFamily="18" charset="0"/>
              </a:rPr>
              <a:t>Enhancing security by adding encryption before embedding data.</a:t>
            </a:r>
          </a:p>
          <a:p>
            <a:pPr marL="385064" indent="-285750">
              <a:spcBef>
                <a:spcPts val="0"/>
              </a:spcBef>
              <a:buSzPts val="1564"/>
            </a:pPr>
            <a:r>
              <a:rPr lang="en-IN" sz="2000" dirty="0">
                <a:latin typeface="Times New Roman" panose="02020603050405020304" pitchFamily="18" charset="0"/>
                <a:cs typeface="Times New Roman" panose="02020603050405020304" pitchFamily="18" charset="0"/>
              </a:rPr>
              <a:t>Developing a mobile application for easy steganography use.</a:t>
            </a:r>
          </a:p>
          <a:p>
            <a:pPr marL="385064" indent="-285750">
              <a:spcBef>
                <a:spcPts val="0"/>
              </a:spcBef>
              <a:buSzPts val="1564"/>
            </a:pPr>
            <a:r>
              <a:rPr lang="en-IN" sz="2000" dirty="0">
                <a:latin typeface="Times New Roman" panose="02020603050405020304" pitchFamily="18" charset="0"/>
                <a:cs typeface="Times New Roman" panose="02020603050405020304" pitchFamily="18" charset="0"/>
              </a:rPr>
              <a:t>Exploring video and audio steganography for broader applications.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In today's digital age, the risk of confidential data leakage is a significant concern. To address this issue, the project aims to develop an effective steganographic system capable of concealing sensitive information within digital images.</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By embedding data covertly into images, the system ensures that the hidden information remains undetectable to unauthorized users, thereby enhancing data confidentiality and mitigating the risks associated with data leakage.</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lvl="0" indent="0" algn="l" rtl="0">
              <a:lnSpc>
                <a:spcPct val="110000"/>
              </a:lnSpc>
              <a:spcBef>
                <a:spcPts val="0"/>
              </a:spcBef>
              <a:spcAft>
                <a:spcPts val="0"/>
              </a:spcAft>
              <a:buSzPts val="1564"/>
              <a:buNone/>
            </a:pPr>
            <a:r>
              <a:rPr lang="en-IN" sz="2000" b="1" dirty="0"/>
              <a:t>Programming Language: </a:t>
            </a:r>
            <a:r>
              <a:rPr lang="en-IN" sz="2000" dirty="0"/>
              <a:t>Python</a:t>
            </a:r>
          </a:p>
          <a:p>
            <a:pPr marL="0" lvl="0" indent="0" algn="l" rtl="0">
              <a:lnSpc>
                <a:spcPct val="110000"/>
              </a:lnSpc>
              <a:spcBef>
                <a:spcPts val="0"/>
              </a:spcBef>
              <a:spcAft>
                <a:spcPts val="0"/>
              </a:spcAft>
              <a:buSzPts val="1564"/>
              <a:buNone/>
            </a:pPr>
            <a:r>
              <a:rPr lang="en-IN" sz="2000" b="1" dirty="0"/>
              <a:t>Libraries: </a:t>
            </a:r>
            <a:r>
              <a:rPr lang="en-IN" sz="2000" dirty="0"/>
              <a:t>OpenCV, OS, Stegano</a:t>
            </a:r>
          </a:p>
          <a:p>
            <a:pPr marL="0" lvl="0" indent="0" algn="l" rtl="0">
              <a:lnSpc>
                <a:spcPct val="110000"/>
              </a:lnSpc>
              <a:spcBef>
                <a:spcPts val="0"/>
              </a:spcBef>
              <a:spcAft>
                <a:spcPts val="0"/>
              </a:spcAft>
              <a:buSzPts val="1564"/>
              <a:buNone/>
            </a:pPr>
            <a:r>
              <a:rPr lang="en-IN" sz="2000" b="1" dirty="0"/>
              <a:t>Tools: </a:t>
            </a:r>
            <a:r>
              <a:rPr lang="en-IN" sz="2000" dirty="0"/>
              <a:t>Jupyter Notebook / VS Code/python IDLE</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99453"/>
            <a:ext cx="11029615" cy="4673324"/>
          </a:xfrm>
        </p:spPr>
        <p:txBody>
          <a:bodyPr>
            <a:normAutofit/>
          </a:bodyPr>
          <a:lstStyle/>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Uses Least Significant Bit (LSB) Steganography, one of the most efficient and undetectable methods.</a:t>
            </a:r>
          </a:p>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Can encode text and files into an image without visible changes.</a:t>
            </a:r>
          </a:p>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Ensures data security without encryption, making it ideal for covert communication.</a:t>
            </a:r>
          </a:p>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Supports multiple image formats like PNG, JPEG, and BMP.</a:t>
            </a:r>
          </a:p>
          <a:p>
            <a:pPr lvl="0" algn="l" rtl="0">
              <a:lnSpc>
                <a:spcPct val="110000"/>
              </a:lnSpc>
              <a:spcBef>
                <a:spcPts val="0"/>
              </a:spcBef>
              <a:spcAft>
                <a:spcPts val="0"/>
              </a:spcAft>
              <a:buSzPts val="1656"/>
              <a:buFont typeface="Wingdings" panose="05000000000000000000" pitchFamily="2" charset="2"/>
              <a:buChar char="ü"/>
            </a:pPr>
            <a:r>
              <a:rPr lang="en-US" sz="2400" dirty="0">
                <a:cs typeface="Times New Roman" panose="02020603050405020304" pitchFamily="18" charset="0"/>
              </a:rPr>
              <a:t>Implements a custom algorithm for improved security compared to basic LSB techniques.</a:t>
            </a:r>
          </a:p>
          <a:p>
            <a:pPr>
              <a:buFont typeface="Wingdings" panose="05000000000000000000" pitchFamily="2" charset="2"/>
              <a:buChar char="ü"/>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Government Agencies: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securely transmitting classified information.</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Businesses: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To protect sensitive corporate data and intellectual property.</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Healthcare Providers: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safeguarding patient records and confidential medical information.</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Military:</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secure communication and strategic information sharing.</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Journalists: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To protect sources and sensitive data.</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Financial Institutions: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secure transmission of financial data.</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Individuals: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personal data security and privacy in digital communication.</a:t>
            </a:r>
          </a:p>
          <a:p>
            <a:pPr defTabSz="914400" eaLnBrk="0" fontAlgn="base" hangingPunct="0">
              <a:lnSpc>
                <a:spcPct val="150000"/>
              </a:lnSpc>
              <a:spcBef>
                <a:spcPct val="0"/>
              </a:spcBef>
              <a:spcAft>
                <a:spcPct val="0"/>
              </a:spcAft>
              <a:buClr>
                <a:srgbClr val="00B0F0"/>
              </a:buClr>
              <a:buSzTx/>
            </a:pPr>
            <a:r>
              <a:rPr kumimoji="0" lang="en-US" altLang="en-US" sz="2000" b="1" i="0" u="none" strike="noStrike" cap="none" normalizeH="0" baseline="0" dirty="0">
                <a:ln>
                  <a:noFill/>
                </a:ln>
                <a:effectLst/>
                <a:ea typeface="Calibri" panose="020F0502020204030204" pitchFamily="34" charset="0"/>
                <a:cs typeface="Calibri" panose="020F0502020204030204" pitchFamily="34" charset="0"/>
              </a:rPr>
              <a:t>Digital Forensics Experts:</a:t>
            </a:r>
            <a:r>
              <a:rPr kumimoji="0" lang="en-US" altLang="en-US" sz="2000" b="0" i="0" u="none" strike="noStrike" cap="none" normalizeH="0" baseline="0" dirty="0">
                <a:ln>
                  <a:noFill/>
                </a:ln>
                <a:effectLst/>
                <a:ea typeface="Calibri" panose="020F0502020204030204" pitchFamily="34" charset="0"/>
                <a:cs typeface="Calibri" panose="020F0502020204030204" pitchFamily="34" charset="0"/>
              </a:rPr>
              <a:t> For investigating digital crimes without alerting suspects</a:t>
            </a:r>
            <a:r>
              <a:rPr kumimoji="0" lang="en-US" altLang="en-US" sz="2000" b="0" i="0" u="none" strike="noStrike" cap="none" normalizeH="0" baseline="0" dirty="0">
                <a:ln>
                  <a:noFill/>
                </a:ln>
                <a:solidFill>
                  <a:schemeClr val="tx1"/>
                </a:solidFill>
                <a:effectLst/>
                <a:ea typeface="Calibri" panose="020F0502020204030204" pitchFamily="34" charset="0"/>
                <a:cs typeface="Calibri" panose="020F0502020204030204" pitchFamily="34" charset="0"/>
              </a:rPr>
              <a:t>. </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2FDA1095-CAB6-29F0-DC01-8D762490E8E1}"/>
              </a:ext>
            </a:extLst>
          </p:cNvPr>
          <p:cNvPicPr>
            <a:picLocks noChangeAspect="1"/>
          </p:cNvPicPr>
          <p:nvPr/>
        </p:nvPicPr>
        <p:blipFill>
          <a:blip r:embed="rId2"/>
          <a:srcRect l="5595" t="27879" r="48834" b="66667"/>
          <a:stretch/>
        </p:blipFill>
        <p:spPr>
          <a:xfrm>
            <a:off x="581193" y="4173172"/>
            <a:ext cx="8464484" cy="1028701"/>
          </a:xfrm>
          <a:prstGeom prst="rect">
            <a:avLst/>
          </a:prstGeom>
        </p:spPr>
      </p:pic>
      <p:sp>
        <p:nvSpPr>
          <p:cNvPr id="21" name="Content Placeholder 20">
            <a:extLst>
              <a:ext uri="{FF2B5EF4-FFF2-40B4-BE49-F238E27FC236}">
                <a16:creationId xmlns:a16="http://schemas.microsoft.com/office/drawing/2014/main" id="{DD63312A-3237-9F3E-7C54-E2E73EFCBA73}"/>
              </a:ext>
            </a:extLst>
          </p:cNvPr>
          <p:cNvSpPr>
            <a:spLocks noGrp="1"/>
          </p:cNvSpPr>
          <p:nvPr>
            <p:ph idx="1"/>
          </p:nvPr>
        </p:nvSpPr>
        <p:spPr/>
        <p:txBody>
          <a:bodyPr/>
          <a:lstStyle/>
          <a:p>
            <a:r>
              <a:rPr lang="en-IN" b="1" dirty="0"/>
              <a:t>Encryption output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Decryption output</a:t>
            </a:r>
          </a:p>
        </p:txBody>
      </p:sp>
      <p:pic>
        <p:nvPicPr>
          <p:cNvPr id="25" name="Picture 24">
            <a:extLst>
              <a:ext uri="{FF2B5EF4-FFF2-40B4-BE49-F238E27FC236}">
                <a16:creationId xmlns:a16="http://schemas.microsoft.com/office/drawing/2014/main" id="{867A1B99-2CC4-91F3-7EBE-5DE9B3040D72}"/>
              </a:ext>
            </a:extLst>
          </p:cNvPr>
          <p:cNvPicPr>
            <a:picLocks noChangeAspect="1"/>
          </p:cNvPicPr>
          <p:nvPr/>
        </p:nvPicPr>
        <p:blipFill>
          <a:blip r:embed="rId2"/>
          <a:srcRect l="6876" t="22101" r="49999" b="72260"/>
          <a:stretch/>
        </p:blipFill>
        <p:spPr>
          <a:xfrm>
            <a:off x="803661" y="2370995"/>
            <a:ext cx="7750404" cy="102870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B469BC-B698-3B7E-033A-DB7CCD4A87F3}"/>
              </a:ext>
            </a:extLst>
          </p:cNvPr>
          <p:cNvSpPr>
            <a:spLocks noGrp="1"/>
          </p:cNvSpPr>
          <p:nvPr>
            <p:ph idx="1"/>
          </p:nvPr>
        </p:nvSpPr>
        <p:spPr/>
        <p:txBody>
          <a:bodyPr/>
          <a:lstStyle/>
          <a:p>
            <a:r>
              <a:rPr lang="en-IN" sz="2000" b="1" dirty="0"/>
              <a:t>Encrypted image</a:t>
            </a:r>
            <a:r>
              <a:rPr lang="en-IN" b="1"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23" name="Picture 22">
            <a:extLst>
              <a:ext uri="{FF2B5EF4-FFF2-40B4-BE49-F238E27FC236}">
                <a16:creationId xmlns:a16="http://schemas.microsoft.com/office/drawing/2014/main" id="{826AC688-6845-3611-2C9C-954F5B00A873}"/>
              </a:ext>
              <a:ext uri="{C183D7F6-B498-43B3-948B-1728B52AA6E4}">
                <adec:decorative xmlns:adec="http://schemas.microsoft.com/office/drawing/2017/decorative" val="1"/>
              </a:ext>
            </a:extLst>
          </p:cNvPr>
          <p:cNvPicPr>
            <a:picLocks noChangeAspect="1"/>
          </p:cNvPicPr>
          <p:nvPr/>
        </p:nvPicPr>
        <p:blipFill>
          <a:blip r:embed="rId2"/>
          <a:srcRect t="2720" r="28905" b="11121"/>
          <a:stretch/>
        </p:blipFill>
        <p:spPr>
          <a:xfrm>
            <a:off x="4091631" y="1566843"/>
            <a:ext cx="7077814" cy="4539840"/>
          </a:xfrm>
          <a:prstGeom prst="rect">
            <a:avLst/>
          </a:prstGeom>
        </p:spPr>
      </p:pic>
    </p:spTree>
    <p:extLst>
      <p:ext uri="{BB962C8B-B14F-4D97-AF65-F5344CB8AC3E}">
        <p14:creationId xmlns:p14="http://schemas.microsoft.com/office/powerpoint/2010/main" val="1192583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This project successfully demonstrates how steganography can enhance secure data transmission by hiding messages inside images. Unlike traditional encryption, which signals the presence of sensitive information, steganography provides an additional layer of security by making the message invisible.</a:t>
            </a:r>
          </a:p>
          <a:p>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351</TotalTime>
  <Words>406</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Times New Roman</vt:lpstr>
      <vt:lpstr>Wingdings</vt:lpstr>
      <vt:lpstr>Wingdings 2</vt:lpstr>
      <vt:lpstr>DividendVTI</vt:lpstr>
      <vt:lpstr>PROJECT TITLE</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akshaya Varma</cp:lastModifiedBy>
  <cp:revision>25</cp:revision>
  <dcterms:created xsi:type="dcterms:W3CDTF">2021-05-26T16:50:10Z</dcterms:created>
  <dcterms:modified xsi:type="dcterms:W3CDTF">2025-02-23T13:08:34Z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