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71" r:id="rId10"/>
    <p:sldId id="264" r:id="rId11"/>
    <p:sldId id="265" r:id="rId12"/>
    <p:sldId id="266" r:id="rId13"/>
    <p:sldId id="267" r:id="rId14"/>
    <p:sldId id="269" r:id="rId15"/>
    <p:sldId id="268" r:id="rId16"/>
    <p:sldId id="272" r:id="rId17"/>
    <p:sldId id="273"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dirty="0"/>
              <a:t>Click to edit Master title style</a:t>
            </a:r>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Date Placeholder 6"/>
          <p:cNvSpPr>
            <a:spLocks noGrp="1"/>
          </p:cNvSpPr>
          <p:nvPr>
            <p:ph type="dt" sz="half" idx="10"/>
          </p:nvPr>
        </p:nvSpPr>
        <p:spPr/>
        <p:txBody>
          <a:bodyPr/>
          <a:lstStyle/>
          <a:p>
            <a:fld id="{1160EA64-D806-43AC-9DF2-F8C432F32B4C}" type="datetimeFigureOut">
              <a:rPr lang="en-US" dirty="0"/>
              <a:t>6/20/2023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9F9C37B-1D36-470B-8223-D6C91242EC14}" type="datetimeFigureOut">
              <a:rPr lang="en-US" dirty="0"/>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7C6F52A-A82B-47A2-A83A-8C4C91F2D59F}" type="datetimeFigureOut">
              <a:rPr lang="en-US" dirty="0"/>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F070A7B3-6521-4DCA-87E5-044747A908C1}" type="datetimeFigureOut">
              <a:rPr lang="en-US" dirty="0"/>
              <a:t>6/20/2023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dirty="0"/>
              <a:t>Click to edit Master title style</a:t>
            </a:r>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6/20/2023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581912" y="2638044"/>
            <a:ext cx="4271771" cy="310198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38315" y="2638044"/>
            <a:ext cx="4270247" cy="310198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p:txBody>
          <a:bodyPr/>
          <a:lstStyle/>
          <a:p>
            <a:fld id="{AB134690-1557-4C89-A502-4959FE7FAD70}" type="datetimeFigureOut">
              <a:rPr lang="en-US" dirty="0"/>
              <a:t>6/20/2023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6/20/2023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dirty="0"/>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E1037C31-9E7A-4F99-8774-A0E530DE1A42}" type="datetimeFigureOut">
              <a:rPr lang="en-US" dirty="0"/>
              <a:t>6/20/2023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dirty="0"/>
              <a:t>Click to edit Master title style</a:t>
            </a:r>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6/20/2023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dirty="0"/>
              <a:t>Click to edit Master title style</a:t>
            </a:r>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6/20/2023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dirty="0"/>
              <a:t>Click to edit Master title style</a:t>
            </a:r>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6/20/2023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19D16-4F9D-B65B-999D-12F48A96DFB0}"/>
              </a:ext>
            </a:extLst>
          </p:cNvPr>
          <p:cNvSpPr>
            <a:spLocks noGrp="1"/>
          </p:cNvSpPr>
          <p:nvPr>
            <p:ph type="ctrTitle"/>
          </p:nvPr>
        </p:nvSpPr>
        <p:spPr/>
        <p:txBody>
          <a:bodyPr/>
          <a:lstStyle/>
          <a:p>
            <a:r>
              <a:rPr lang="en-US" dirty="0"/>
              <a:t>EMILEY 1.0</a:t>
            </a:r>
          </a:p>
        </p:txBody>
      </p:sp>
      <p:sp>
        <p:nvSpPr>
          <p:cNvPr id="3" name="Subtitle 2">
            <a:extLst>
              <a:ext uri="{FF2B5EF4-FFF2-40B4-BE49-F238E27FC236}">
                <a16:creationId xmlns:a16="http://schemas.microsoft.com/office/drawing/2014/main" id="{70A92CAE-F3DB-92ED-936F-8C9CCE2C989C}"/>
              </a:ext>
            </a:extLst>
          </p:cNvPr>
          <p:cNvSpPr>
            <a:spLocks noGrp="1"/>
          </p:cNvSpPr>
          <p:nvPr>
            <p:ph type="subTitle" idx="1"/>
          </p:nvPr>
        </p:nvSpPr>
        <p:spPr/>
        <p:txBody>
          <a:bodyPr/>
          <a:lstStyle/>
          <a:p>
            <a:r>
              <a:rPr lang="en-US"/>
              <a:t>Voice Assistant using Python </a:t>
            </a:r>
          </a:p>
        </p:txBody>
      </p:sp>
      <p:sp>
        <p:nvSpPr>
          <p:cNvPr id="5" name="Subtitle 2">
            <a:extLst>
              <a:ext uri="{FF2B5EF4-FFF2-40B4-BE49-F238E27FC236}">
                <a16:creationId xmlns:a16="http://schemas.microsoft.com/office/drawing/2014/main" id="{25B73FD1-3876-FE92-0632-A2D60E3C43C6}"/>
              </a:ext>
            </a:extLst>
          </p:cNvPr>
          <p:cNvSpPr>
            <a:spLocks noGrp="1"/>
          </p:cNvSpPr>
          <p:nvPr>
            <p:ph type="subTitle" idx="1"/>
          </p:nvPr>
        </p:nvSpPr>
        <p:spPr>
          <a:xfrm>
            <a:off x="7886506" y="5292371"/>
            <a:ext cx="4305494" cy="1239894"/>
          </a:xfrm>
        </p:spPr>
        <p:txBody>
          <a:bodyPr>
            <a:normAutofit fontScale="55000" lnSpcReduction="20000"/>
          </a:bodyPr>
          <a:lstStyle/>
          <a:p>
            <a:r>
              <a:rPr lang="en-US" sz="7200" dirty="0"/>
              <a:t>Done by</a:t>
            </a:r>
          </a:p>
          <a:p>
            <a:r>
              <a:rPr lang="en-US" sz="7200" dirty="0"/>
              <a:t>Harini.B</a:t>
            </a:r>
            <a:r>
              <a:rPr lang="en-US" dirty="0"/>
              <a:t> </a:t>
            </a:r>
          </a:p>
        </p:txBody>
      </p:sp>
    </p:spTree>
    <p:extLst>
      <p:ext uri="{BB962C8B-B14F-4D97-AF65-F5344CB8AC3E}">
        <p14:creationId xmlns:p14="http://schemas.microsoft.com/office/powerpoint/2010/main" val="841247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99FE0-BE4F-CEE5-1688-1C9B77CC078A}"/>
              </a:ext>
            </a:extLst>
          </p:cNvPr>
          <p:cNvSpPr>
            <a:spLocks noGrp="1"/>
          </p:cNvSpPr>
          <p:nvPr>
            <p:ph type="title"/>
          </p:nvPr>
        </p:nvSpPr>
        <p:spPr/>
        <p:txBody>
          <a:bodyPr/>
          <a:lstStyle/>
          <a:p>
            <a:r>
              <a:rPr lang="en-US" dirty="0"/>
              <a:t>Implementation </a:t>
            </a:r>
          </a:p>
        </p:txBody>
      </p:sp>
      <p:sp>
        <p:nvSpPr>
          <p:cNvPr id="3" name="Content Placeholder 2">
            <a:extLst>
              <a:ext uri="{FF2B5EF4-FFF2-40B4-BE49-F238E27FC236}">
                <a16:creationId xmlns:a16="http://schemas.microsoft.com/office/drawing/2014/main" id="{99BC0622-8C62-5397-5CB0-11D6AFCE4FD9}"/>
              </a:ext>
            </a:extLst>
          </p:cNvPr>
          <p:cNvSpPr>
            <a:spLocks noGrp="1"/>
          </p:cNvSpPr>
          <p:nvPr>
            <p:ph idx="1"/>
          </p:nvPr>
        </p:nvSpPr>
        <p:spPr>
          <a:xfrm>
            <a:off x="2231136" y="2260302"/>
            <a:ext cx="7729728" cy="4888574"/>
          </a:xfrm>
        </p:spPr>
        <p:txBody>
          <a:bodyPr>
            <a:noAutofit/>
          </a:bodyPr>
          <a:lstStyle/>
          <a:p>
            <a:pPr marL="0" indent="0">
              <a:buNone/>
            </a:pPr>
            <a:r>
              <a:rPr lang="en-US" sz="2000" dirty="0"/>
              <a:t>Import </a:t>
            </a:r>
            <a:r>
              <a:rPr lang="en-US" sz="2000" dirty="0" err="1"/>
              <a:t>subprocess</a:t>
            </a:r>
            <a:r>
              <a:rPr lang="en-US" sz="2000" dirty="0"/>
              <a:t>        
import </a:t>
            </a:r>
            <a:r>
              <a:rPr lang="en-US" sz="2000" dirty="0" err="1"/>
              <a:t>wolframalpha</a:t>
            </a:r>
            <a:r>
              <a:rPr lang="en-US" sz="2000" dirty="0"/>
              <a:t>
import pyttsx3
import random
import </a:t>
            </a:r>
            <a:r>
              <a:rPr lang="en-US" sz="2000" dirty="0" err="1"/>
              <a:t>speech_recognition</a:t>
            </a:r>
            <a:r>
              <a:rPr lang="en-US" sz="2000" dirty="0"/>
              <a:t> as </a:t>
            </a:r>
            <a:r>
              <a:rPr lang="en-US" sz="2000" dirty="0" err="1"/>
              <a:t>sr</a:t>
            </a:r>
            <a:r>
              <a:rPr lang="en-US" sz="2000" dirty="0"/>
              <a:t>
import </a:t>
            </a:r>
            <a:r>
              <a:rPr lang="en-US" sz="2000" dirty="0" err="1"/>
              <a:t>wikipedia</a:t>
            </a:r>
            <a:r>
              <a:rPr lang="en-US" sz="2000" dirty="0"/>
              <a:t>
import </a:t>
            </a:r>
            <a:r>
              <a:rPr lang="en-US" sz="2000" dirty="0" err="1"/>
              <a:t>webbrowser</a:t>
            </a:r>
            <a:r>
              <a:rPr lang="en-US" sz="2000" dirty="0"/>
              <a:t>
import </a:t>
            </a:r>
            <a:r>
              <a:rPr lang="en-US" sz="2000" dirty="0" err="1"/>
              <a:t>os</a:t>
            </a:r>
            <a:r>
              <a:rPr lang="en-US" sz="2000" dirty="0"/>
              <a:t>
import </a:t>
            </a:r>
            <a:r>
              <a:rPr lang="en-US" sz="2000" dirty="0" err="1"/>
              <a:t>winshell</a:t>
            </a:r>
            <a:r>
              <a:rPr lang="en-US" sz="2000" dirty="0"/>
              <a:t>
import </a:t>
            </a:r>
            <a:r>
              <a:rPr lang="en-US" sz="2000" dirty="0" err="1"/>
              <a:t>pyjokes</a:t>
            </a:r>
            <a:r>
              <a:rPr lang="en-US" sz="2000" dirty="0"/>
              <a:t>
</a:t>
            </a:r>
          </a:p>
        </p:txBody>
      </p:sp>
    </p:spTree>
    <p:extLst>
      <p:ext uri="{BB962C8B-B14F-4D97-AF65-F5344CB8AC3E}">
        <p14:creationId xmlns:p14="http://schemas.microsoft.com/office/powerpoint/2010/main" val="2235343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11BA2-B82D-4937-50E2-0398BFEC4803}"/>
              </a:ext>
            </a:extLst>
          </p:cNvPr>
          <p:cNvSpPr>
            <a:spLocks noGrp="1"/>
          </p:cNvSpPr>
          <p:nvPr>
            <p:ph type="title"/>
          </p:nvPr>
        </p:nvSpPr>
        <p:spPr/>
        <p:txBody>
          <a:bodyPr/>
          <a:lstStyle/>
          <a:p>
            <a:r>
              <a:rPr lang="en-US" dirty="0"/>
              <a:t> Building the Voice Assistant and write function to speak</a:t>
            </a:r>
          </a:p>
        </p:txBody>
      </p:sp>
      <p:sp>
        <p:nvSpPr>
          <p:cNvPr id="3" name="Content Placeholder 2">
            <a:extLst>
              <a:ext uri="{FF2B5EF4-FFF2-40B4-BE49-F238E27FC236}">
                <a16:creationId xmlns:a16="http://schemas.microsoft.com/office/drawing/2014/main" id="{7F7BE165-D4F5-7E49-6772-0BED198405E2}"/>
              </a:ext>
            </a:extLst>
          </p:cNvPr>
          <p:cNvSpPr>
            <a:spLocks noGrp="1"/>
          </p:cNvSpPr>
          <p:nvPr>
            <p:ph idx="1"/>
          </p:nvPr>
        </p:nvSpPr>
        <p:spPr/>
        <p:txBody>
          <a:bodyPr>
            <a:normAutofit/>
          </a:bodyPr>
          <a:lstStyle/>
          <a:p>
            <a:pPr marL="0" indent="0">
              <a:buNone/>
            </a:pPr>
            <a:r>
              <a:rPr lang="en-US" sz="2000" dirty="0" err="1"/>
              <a:t>voiceEngine</a:t>
            </a:r>
            <a:r>
              <a:rPr lang="en-US" sz="2000" dirty="0"/>
              <a:t> = pyttsx3.init(‘sapi5’)
voices = </a:t>
            </a:r>
            <a:r>
              <a:rPr lang="en-US" sz="2000" dirty="0" err="1"/>
              <a:t>voiceEngine.getProperty</a:t>
            </a:r>
            <a:r>
              <a:rPr lang="en-US" sz="2000" dirty="0"/>
              <a:t>(‘voices’)
</a:t>
            </a:r>
            <a:r>
              <a:rPr lang="en-US" sz="2000" dirty="0" err="1"/>
              <a:t>voiceEngine.setProperty</a:t>
            </a:r>
            <a:r>
              <a:rPr lang="en-US" sz="2000" dirty="0"/>
              <a:t>(‘voice’, voices[1].id)
</a:t>
            </a:r>
            <a:r>
              <a:rPr lang="en-US" sz="2000" dirty="0" err="1"/>
              <a:t>def</a:t>
            </a:r>
            <a:r>
              <a:rPr lang="en-US" sz="2000" dirty="0"/>
              <a:t> speak(text):
    </a:t>
            </a:r>
            <a:r>
              <a:rPr lang="en-US" sz="2000" dirty="0" err="1"/>
              <a:t>voiceEngine.say</a:t>
            </a:r>
            <a:r>
              <a:rPr lang="en-US" sz="2000" dirty="0"/>
              <a:t>(text)
    </a:t>
            </a:r>
            <a:r>
              <a:rPr lang="en-US" sz="2000" dirty="0" err="1"/>
              <a:t>voiceEngine.runAndWait</a:t>
            </a:r>
            <a:r>
              <a:rPr lang="en-US" sz="2000" dirty="0"/>
              <a:t>()</a:t>
            </a:r>
          </a:p>
        </p:txBody>
      </p:sp>
    </p:spTree>
    <p:extLst>
      <p:ext uri="{BB962C8B-B14F-4D97-AF65-F5344CB8AC3E}">
        <p14:creationId xmlns:p14="http://schemas.microsoft.com/office/powerpoint/2010/main" val="2752670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87FB7-8BAB-AF2A-D361-98419C77816B}"/>
              </a:ext>
            </a:extLst>
          </p:cNvPr>
          <p:cNvSpPr>
            <a:spLocks noGrp="1"/>
          </p:cNvSpPr>
          <p:nvPr>
            <p:ph type="title"/>
          </p:nvPr>
        </p:nvSpPr>
        <p:spPr>
          <a:xfrm>
            <a:off x="2231136" y="647192"/>
            <a:ext cx="7729728" cy="1188720"/>
          </a:xfrm>
        </p:spPr>
        <p:txBody>
          <a:bodyPr/>
          <a:lstStyle/>
          <a:p>
            <a:r>
              <a:rPr lang="en-US" dirty="0"/>
              <a:t>Writing functions to wish, get username, and get command</a:t>
            </a:r>
          </a:p>
        </p:txBody>
      </p:sp>
      <p:sp>
        <p:nvSpPr>
          <p:cNvPr id="3" name="Content Placeholder 2">
            <a:extLst>
              <a:ext uri="{FF2B5EF4-FFF2-40B4-BE49-F238E27FC236}">
                <a16:creationId xmlns:a16="http://schemas.microsoft.com/office/drawing/2014/main" id="{6AA22DA6-7969-618A-BAB3-76EB28628BDD}"/>
              </a:ext>
            </a:extLst>
          </p:cNvPr>
          <p:cNvSpPr>
            <a:spLocks noGrp="1"/>
          </p:cNvSpPr>
          <p:nvPr>
            <p:ph idx="1"/>
          </p:nvPr>
        </p:nvSpPr>
        <p:spPr>
          <a:xfrm>
            <a:off x="2231136" y="2241625"/>
            <a:ext cx="7729728" cy="4925927"/>
          </a:xfrm>
        </p:spPr>
        <p:txBody>
          <a:bodyPr>
            <a:normAutofit fontScale="25000" lnSpcReduction="20000"/>
          </a:bodyPr>
          <a:lstStyle/>
          <a:p>
            <a:pPr marL="0" indent="0">
              <a:buNone/>
            </a:pPr>
            <a:r>
              <a:rPr lang="en-US" sz="8000" dirty="0" err="1"/>
              <a:t>def</a:t>
            </a:r>
            <a:r>
              <a:rPr lang="en-US" sz="8000" dirty="0"/>
              <a:t> speak(audio):
    </a:t>
            </a:r>
            <a:r>
              <a:rPr lang="en-US" sz="8000" dirty="0" err="1"/>
              <a:t>engine.say</a:t>
            </a:r>
            <a:r>
              <a:rPr lang="en-US" sz="8000" dirty="0"/>
              <a:t>(audio)
    </a:t>
            </a:r>
            <a:r>
              <a:rPr lang="en-US" sz="8000" dirty="0" err="1"/>
              <a:t>engine.runAndWait</a:t>
            </a:r>
            <a:r>
              <a:rPr lang="en-US" sz="8000" dirty="0"/>
              <a:t>()
 </a:t>
            </a:r>
            <a:r>
              <a:rPr lang="en-US" sz="8000" dirty="0" err="1"/>
              <a:t>def</a:t>
            </a:r>
            <a:r>
              <a:rPr lang="en-US" sz="8000" dirty="0"/>
              <a:t> </a:t>
            </a:r>
            <a:r>
              <a:rPr lang="en-US" sz="8000" dirty="0" err="1"/>
              <a:t>wishMe</a:t>
            </a:r>
            <a:r>
              <a:rPr lang="en-US" sz="8000" dirty="0"/>
              <a:t>():
    hour = </a:t>
            </a:r>
            <a:r>
              <a:rPr lang="en-US" sz="8000" dirty="0" err="1"/>
              <a:t>int</a:t>
            </a:r>
            <a:r>
              <a:rPr lang="en-US" sz="8000" dirty="0"/>
              <a:t>(</a:t>
            </a:r>
            <a:r>
              <a:rPr lang="en-US" sz="8000" dirty="0" err="1"/>
              <a:t>datetime.datetime.now</a:t>
            </a:r>
            <a:r>
              <a:rPr lang="en-US" sz="8000" dirty="0"/>
              <a:t>().hour)
    if hour&gt;= 0 and hour&lt;12:
        speak(“Good Morning Mam !”)
    </a:t>
            </a:r>
            <a:r>
              <a:rPr lang="en-US" sz="8000" dirty="0" err="1"/>
              <a:t>elif</a:t>
            </a:r>
            <a:r>
              <a:rPr lang="en-US" sz="8000" dirty="0"/>
              <a:t> hour&gt;= 12 and hour&lt;18:
        speak(“Good Afternoon Sir !”)</a:t>
            </a:r>
          </a:p>
          <a:p>
            <a:pPr marL="0" indent="0">
              <a:buNone/>
            </a:pPr>
            <a:r>
              <a:rPr lang="en-US" sz="8000" dirty="0"/>
              <a:t>    else:</a:t>
            </a:r>
          </a:p>
          <a:p>
            <a:pPr marL="0" indent="0">
              <a:buNone/>
            </a:pPr>
            <a:r>
              <a:rPr lang="en-US" sz="8000" dirty="0"/>
              <a:t>        speak(“Good Evening Mam !”) 
    </a:t>
            </a:r>
          </a:p>
        </p:txBody>
      </p:sp>
    </p:spTree>
    <p:extLst>
      <p:ext uri="{BB962C8B-B14F-4D97-AF65-F5344CB8AC3E}">
        <p14:creationId xmlns:p14="http://schemas.microsoft.com/office/powerpoint/2010/main" val="3410820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7FEC1-31EC-FB54-2AE4-8735CBBD54EB}"/>
              </a:ext>
            </a:extLst>
          </p:cNvPr>
          <p:cNvSpPr>
            <a:spLocks noGrp="1"/>
          </p:cNvSpPr>
          <p:nvPr>
            <p:ph type="title"/>
          </p:nvPr>
        </p:nvSpPr>
        <p:spPr>
          <a:xfrm>
            <a:off x="2231136" y="339911"/>
            <a:ext cx="7729728" cy="1188720"/>
          </a:xfrm>
        </p:spPr>
        <p:txBody>
          <a:bodyPr/>
          <a:lstStyle/>
          <a:p>
            <a:r>
              <a:rPr lang="en-US" dirty="0" err="1"/>
              <a:t>Contds</a:t>
            </a:r>
            <a:r>
              <a:rPr lang="en-US" dirty="0"/>
              <a:t>…</a:t>
            </a:r>
          </a:p>
        </p:txBody>
      </p:sp>
      <p:sp>
        <p:nvSpPr>
          <p:cNvPr id="3" name="Content Placeholder 2">
            <a:extLst>
              <a:ext uri="{FF2B5EF4-FFF2-40B4-BE49-F238E27FC236}">
                <a16:creationId xmlns:a16="http://schemas.microsoft.com/office/drawing/2014/main" id="{E83B9D36-4937-0AC5-1BDA-8B75F32AE43C}"/>
              </a:ext>
            </a:extLst>
          </p:cNvPr>
          <p:cNvSpPr>
            <a:spLocks noGrp="1"/>
          </p:cNvSpPr>
          <p:nvPr>
            <p:ph idx="1"/>
          </p:nvPr>
        </p:nvSpPr>
        <p:spPr>
          <a:xfrm>
            <a:off x="2231136" y="1667825"/>
            <a:ext cx="7729728" cy="4364676"/>
          </a:xfrm>
        </p:spPr>
        <p:txBody>
          <a:bodyPr>
            <a:noAutofit/>
          </a:bodyPr>
          <a:lstStyle/>
          <a:p>
            <a:pPr marL="0" indent="0">
              <a:buNone/>
            </a:pPr>
            <a:r>
              <a:rPr lang="en-US" sz="1600" dirty="0"/>
              <a:t>Def </a:t>
            </a:r>
            <a:r>
              <a:rPr lang="en-US" sz="1600" dirty="0" err="1"/>
              <a:t>takeCommand</a:t>
            </a:r>
            <a:r>
              <a:rPr lang="en-US" sz="1600" dirty="0"/>
              <a:t>():</a:t>
            </a:r>
          </a:p>
          <a:p>
            <a:pPr marL="0" indent="0">
              <a:buNone/>
            </a:pPr>
            <a:r>
              <a:rPr lang="en-US" sz="1600" dirty="0"/>
              <a:t>      r = </a:t>
            </a:r>
            <a:r>
              <a:rPr lang="en-US" sz="1600" dirty="0" err="1"/>
              <a:t>sr.Recognizer</a:t>
            </a:r>
            <a:r>
              <a:rPr lang="en-US" sz="1600" dirty="0"/>
              <a:t>()
      with </a:t>
            </a:r>
            <a:r>
              <a:rPr lang="en-US" sz="1600" dirty="0" err="1"/>
              <a:t>sr.Microphone</a:t>
            </a:r>
            <a:r>
              <a:rPr lang="en-US" sz="1600" dirty="0"/>
              <a:t>() as source:
      print(“Listening…”)
       </a:t>
            </a:r>
            <a:r>
              <a:rPr lang="en-US" sz="1600" dirty="0" err="1"/>
              <a:t>r.pause_threshold</a:t>
            </a:r>
            <a:r>
              <a:rPr lang="en-US" sz="1600" dirty="0"/>
              <a:t> = 1
       audio = </a:t>
            </a:r>
            <a:r>
              <a:rPr lang="en-US" sz="1600" dirty="0" err="1"/>
              <a:t>r.listen</a:t>
            </a:r>
            <a:r>
              <a:rPr lang="en-US" sz="1600" dirty="0"/>
              <a:t>(source)
 try:
        print(“Recognizing…”)   
        query = </a:t>
            </a:r>
            <a:r>
              <a:rPr lang="en-US" sz="1600" dirty="0" err="1"/>
              <a:t>r.recognize_google</a:t>
            </a:r>
            <a:r>
              <a:rPr lang="en-US" sz="1600" dirty="0"/>
              <a:t>(audio, language =‘</a:t>
            </a:r>
            <a:r>
              <a:rPr lang="en-US" sz="1600" dirty="0" err="1"/>
              <a:t>en</a:t>
            </a:r>
            <a:r>
              <a:rPr lang="en-US" sz="1600" dirty="0"/>
              <a:t>-in’)
        print(</a:t>
            </a:r>
            <a:r>
              <a:rPr lang="en-US" sz="1600" dirty="0" err="1"/>
              <a:t>f”User</a:t>
            </a:r>
            <a:r>
              <a:rPr lang="en-US" sz="1600" dirty="0"/>
              <a:t> said: {query}\n”)
except Exception as e:
        print(“Unable to Recognize your voice.”) 
        return “None”</a:t>
            </a:r>
          </a:p>
          <a:p>
            <a:pPr marL="0" indent="0">
              <a:buNone/>
            </a:pPr>
            <a:r>
              <a:rPr lang="en-US" sz="1600" dirty="0"/>
              <a:t> return query</a:t>
            </a:r>
          </a:p>
        </p:txBody>
      </p:sp>
    </p:spTree>
    <p:extLst>
      <p:ext uri="{BB962C8B-B14F-4D97-AF65-F5344CB8AC3E}">
        <p14:creationId xmlns:p14="http://schemas.microsoft.com/office/powerpoint/2010/main" val="755881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29D97-EC6C-46E1-C36A-B2126E89B1EA}"/>
              </a:ext>
            </a:extLst>
          </p:cNvPr>
          <p:cNvSpPr>
            <a:spLocks noGrp="1"/>
          </p:cNvSpPr>
          <p:nvPr>
            <p:ph type="title"/>
          </p:nvPr>
        </p:nvSpPr>
        <p:spPr/>
        <p:txBody>
          <a:bodyPr/>
          <a:lstStyle/>
          <a:p>
            <a:r>
              <a:rPr lang="en-US" dirty="0"/>
              <a:t>Screenshots</a:t>
            </a:r>
          </a:p>
        </p:txBody>
      </p:sp>
      <p:pic>
        <p:nvPicPr>
          <p:cNvPr id="4" name="Picture 4">
            <a:extLst>
              <a:ext uri="{FF2B5EF4-FFF2-40B4-BE49-F238E27FC236}">
                <a16:creationId xmlns:a16="http://schemas.microsoft.com/office/drawing/2014/main" id="{806F8441-C502-864D-DD62-629B9740FBEC}"/>
              </a:ext>
            </a:extLst>
          </p:cNvPr>
          <p:cNvPicPr>
            <a:picLocks noGrp="1" noChangeAspect="1"/>
          </p:cNvPicPr>
          <p:nvPr>
            <p:ph idx="1"/>
          </p:nvPr>
        </p:nvPicPr>
        <p:blipFill>
          <a:blip r:embed="rId2"/>
          <a:stretch>
            <a:fillRect/>
          </a:stretch>
        </p:blipFill>
        <p:spPr>
          <a:xfrm>
            <a:off x="2231136" y="2446619"/>
            <a:ext cx="7729727" cy="4220882"/>
          </a:xfrm>
        </p:spPr>
      </p:pic>
    </p:spTree>
    <p:extLst>
      <p:ext uri="{BB962C8B-B14F-4D97-AF65-F5344CB8AC3E}">
        <p14:creationId xmlns:p14="http://schemas.microsoft.com/office/powerpoint/2010/main" val="3305026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23547-D32B-52D3-68AF-1B6631916AEE}"/>
              </a:ext>
            </a:extLst>
          </p:cNvPr>
          <p:cNvSpPr>
            <a:spLocks noGrp="1"/>
          </p:cNvSpPr>
          <p:nvPr>
            <p:ph type="title"/>
          </p:nvPr>
        </p:nvSpPr>
        <p:spPr/>
        <p:txBody>
          <a:bodyPr/>
          <a:lstStyle/>
          <a:p>
            <a:r>
              <a:rPr lang="en-US" dirty="0"/>
              <a:t>Screenshots-Output </a:t>
            </a:r>
          </a:p>
        </p:txBody>
      </p:sp>
      <p:pic>
        <p:nvPicPr>
          <p:cNvPr id="6" name="Picture 6">
            <a:extLst>
              <a:ext uri="{FF2B5EF4-FFF2-40B4-BE49-F238E27FC236}">
                <a16:creationId xmlns:a16="http://schemas.microsoft.com/office/drawing/2014/main" id="{A04A15E7-2B6A-4001-0954-C4963FDF9CFC}"/>
              </a:ext>
            </a:extLst>
          </p:cNvPr>
          <p:cNvPicPr>
            <a:picLocks noGrp="1" noChangeAspect="1"/>
          </p:cNvPicPr>
          <p:nvPr>
            <p:ph idx="1"/>
          </p:nvPr>
        </p:nvPicPr>
        <p:blipFill>
          <a:blip r:embed="rId2"/>
          <a:stretch>
            <a:fillRect/>
          </a:stretch>
        </p:blipFill>
        <p:spPr>
          <a:xfrm>
            <a:off x="2231136" y="2483971"/>
            <a:ext cx="7729728" cy="4071470"/>
          </a:xfrm>
        </p:spPr>
      </p:pic>
    </p:spTree>
    <p:extLst>
      <p:ext uri="{BB962C8B-B14F-4D97-AF65-F5344CB8AC3E}">
        <p14:creationId xmlns:p14="http://schemas.microsoft.com/office/powerpoint/2010/main" val="1785040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43A95-8F29-44F3-AE3E-3A9ACD848C2A}"/>
              </a:ext>
            </a:extLst>
          </p:cNvPr>
          <p:cNvSpPr>
            <a:spLocks noGrp="1"/>
          </p:cNvSpPr>
          <p:nvPr>
            <p:ph type="title"/>
          </p:nvPr>
        </p:nvSpPr>
        <p:spPr/>
        <p:txBody>
          <a:bodyPr/>
          <a:lstStyle/>
          <a:p>
            <a:r>
              <a:rPr lang="en-US" dirty="0"/>
              <a:t>Requirements </a:t>
            </a:r>
          </a:p>
        </p:txBody>
      </p:sp>
      <p:sp>
        <p:nvSpPr>
          <p:cNvPr id="3" name="Content Placeholder 2">
            <a:extLst>
              <a:ext uri="{FF2B5EF4-FFF2-40B4-BE49-F238E27FC236}">
                <a16:creationId xmlns:a16="http://schemas.microsoft.com/office/drawing/2014/main" id="{EC88C669-B185-E54E-A02A-B96271C54B2C}"/>
              </a:ext>
            </a:extLst>
          </p:cNvPr>
          <p:cNvSpPr>
            <a:spLocks noGrp="1"/>
          </p:cNvSpPr>
          <p:nvPr>
            <p:ph idx="1"/>
          </p:nvPr>
        </p:nvSpPr>
        <p:spPr>
          <a:xfrm>
            <a:off x="2231136" y="2638045"/>
            <a:ext cx="7729728" cy="4066808"/>
          </a:xfrm>
        </p:spPr>
        <p:txBody>
          <a:bodyPr>
            <a:noAutofit/>
          </a:bodyPr>
          <a:lstStyle/>
          <a:p>
            <a:pPr marL="0" indent="0">
              <a:buNone/>
            </a:pPr>
            <a:r>
              <a:rPr lang="en-US" sz="2000" b="1" dirty="0"/>
              <a:t>Software requirements</a:t>
            </a:r>
            <a:r>
              <a:rPr lang="en-US" sz="2000" dirty="0"/>
              <a:t>
            Pycharm IDE/visual studio code
            Inno Setup Compiler
            Python 3.8.2 and its Sub modules
</a:t>
            </a:r>
            <a:r>
              <a:rPr lang="en-US" sz="2000" b="1" dirty="0"/>
              <a:t>Hardware requirements</a:t>
            </a:r>
            <a:r>
              <a:rPr lang="en-US" sz="2000" dirty="0"/>
              <a:t>
            Intel core i3
            4gb RAM
            30 Gb Hard drive space</a:t>
            </a:r>
          </a:p>
        </p:txBody>
      </p:sp>
    </p:spTree>
    <p:extLst>
      <p:ext uri="{BB962C8B-B14F-4D97-AF65-F5344CB8AC3E}">
        <p14:creationId xmlns:p14="http://schemas.microsoft.com/office/powerpoint/2010/main" val="2356503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09060-65BC-E996-E299-E0876F5F6CF4}"/>
              </a:ext>
            </a:extLst>
          </p:cNvPr>
          <p:cNvSpPr>
            <a:spLocks noGrp="1"/>
          </p:cNvSpPr>
          <p:nvPr>
            <p:ph type="title"/>
          </p:nvPr>
        </p:nvSpPr>
        <p:spPr>
          <a:xfrm>
            <a:off x="2380547" y="647192"/>
            <a:ext cx="7729728" cy="1188720"/>
          </a:xfrm>
        </p:spPr>
        <p:txBody>
          <a:bodyPr/>
          <a:lstStyle/>
          <a:p>
            <a:r>
              <a:rPr lang="en-US" dirty="0"/>
              <a:t>Reference</a:t>
            </a:r>
          </a:p>
        </p:txBody>
      </p:sp>
      <p:sp>
        <p:nvSpPr>
          <p:cNvPr id="3" name="Content Placeholder 2">
            <a:extLst>
              <a:ext uri="{FF2B5EF4-FFF2-40B4-BE49-F238E27FC236}">
                <a16:creationId xmlns:a16="http://schemas.microsoft.com/office/drawing/2014/main" id="{9CA23098-E266-EA07-9B0E-9F0BA1293805}"/>
              </a:ext>
            </a:extLst>
          </p:cNvPr>
          <p:cNvSpPr>
            <a:spLocks noGrp="1"/>
          </p:cNvSpPr>
          <p:nvPr>
            <p:ph idx="1"/>
          </p:nvPr>
        </p:nvSpPr>
        <p:spPr>
          <a:xfrm>
            <a:off x="1361164" y="2087089"/>
            <a:ext cx="9469672" cy="4397382"/>
          </a:xfrm>
        </p:spPr>
        <p:txBody>
          <a:bodyPr>
            <a:noAutofit/>
          </a:bodyPr>
          <a:lstStyle/>
          <a:p>
            <a:pPr marL="0" indent="0">
              <a:buNone/>
            </a:pPr>
            <a:r>
              <a:rPr lang="en-US" sz="2000" dirty="0"/>
              <a:t>[1] R. </a:t>
            </a:r>
            <a:r>
              <a:rPr lang="en-US" sz="2000" dirty="0" err="1"/>
              <a:t>Belvin</a:t>
            </a:r>
            <a:r>
              <a:rPr lang="en-US" sz="2000" dirty="0"/>
              <a:t>, R. Burns, and C. Hein, "Development of the HRL route navigation dialogue system," in Proceedings of ACL-HLT, 2001</a:t>
            </a:r>
          </a:p>
          <a:p>
            <a:pPr marL="0" indent="0">
              <a:buNone/>
            </a:pPr>
            <a:r>
              <a:rPr lang="en-US" sz="2000" dirty="0"/>
              <a:t>[2] V. </a:t>
            </a:r>
            <a:r>
              <a:rPr lang="en-US" sz="2000" dirty="0" err="1"/>
              <a:t>Zue</a:t>
            </a:r>
            <a:r>
              <a:rPr lang="en-US" sz="2000" dirty="0"/>
              <a:t>, S. </a:t>
            </a:r>
            <a:r>
              <a:rPr lang="en-US" sz="2000" dirty="0" err="1"/>
              <a:t>Seneff</a:t>
            </a:r>
            <a:r>
              <a:rPr lang="en-US" sz="2000" dirty="0"/>
              <a:t>, J. R. Glass, J. </a:t>
            </a:r>
            <a:r>
              <a:rPr lang="en-US" sz="2000" dirty="0" err="1"/>
              <a:t>Polifroni</a:t>
            </a:r>
            <a:r>
              <a:rPr lang="en-US" sz="2000" dirty="0"/>
              <a:t>, C. </a:t>
            </a:r>
            <a:r>
              <a:rPr lang="en-US" sz="2000" dirty="0" err="1"/>
              <a:t>Pao</a:t>
            </a:r>
            <a:r>
              <a:rPr lang="en-US" sz="2000" dirty="0"/>
              <a:t>, </a:t>
            </a:r>
            <a:r>
              <a:rPr lang="en-US" sz="2000" dirty="0" err="1"/>
              <a:t>T.J.Hazen,and</a:t>
            </a:r>
            <a:r>
              <a:rPr lang="en-US" sz="2000" dirty="0"/>
              <a:t> </a:t>
            </a:r>
            <a:r>
              <a:rPr lang="en-US" sz="2000" dirty="0" err="1"/>
              <a:t>L.Hetherington</a:t>
            </a:r>
            <a:r>
              <a:rPr lang="en-US" sz="2000" dirty="0"/>
              <a:t>, "JUPITER: A Telephone Based Conversational Interface for Weather Information," IEEE Transactions on Speech and Audio Processing, vol. 8, no. 1, pp. 85-96, 2000.</a:t>
            </a:r>
          </a:p>
          <a:p>
            <a:pPr marL="0" indent="0">
              <a:buNone/>
            </a:pPr>
            <a:r>
              <a:rPr lang="en-US" sz="2000" dirty="0"/>
              <a:t>[3] M. </a:t>
            </a:r>
            <a:r>
              <a:rPr lang="en-US" sz="2000" dirty="0" err="1"/>
              <a:t>Kolss</a:t>
            </a:r>
            <a:r>
              <a:rPr lang="en-US" sz="2000" dirty="0"/>
              <a:t>, D. </a:t>
            </a:r>
            <a:r>
              <a:rPr lang="en-US" sz="2000" dirty="0" err="1"/>
              <a:t>Bernreuther</a:t>
            </a:r>
            <a:r>
              <a:rPr lang="en-US" sz="2000" dirty="0"/>
              <a:t>, M. </a:t>
            </a:r>
            <a:r>
              <a:rPr lang="en-US" sz="2000" dirty="0" err="1"/>
              <a:t>Paulik</a:t>
            </a:r>
            <a:r>
              <a:rPr lang="en-US" sz="2000" dirty="0"/>
              <a:t>, S. Stucker, S. Vogel, and A. </a:t>
            </a:r>
            <a:r>
              <a:rPr lang="en-US" sz="2000" dirty="0" err="1"/>
              <a:t>Waibel</a:t>
            </a:r>
            <a:r>
              <a:rPr lang="en-US" sz="2000" dirty="0"/>
              <a:t>, "Open Domain Speech Recognition &amp; Translation: Lectures and Speeches," in Proceedings of ICASSP, 2006.
[4] D R. S. </a:t>
            </a:r>
            <a:r>
              <a:rPr lang="en-US" sz="2000" dirty="0" err="1"/>
              <a:t>Caon</a:t>
            </a:r>
            <a:r>
              <a:rPr lang="en-US" sz="2000" dirty="0"/>
              <a:t>, T. </a:t>
            </a:r>
            <a:r>
              <a:rPr lang="en-US" sz="2000" dirty="0" err="1"/>
              <a:t>Simonnet</a:t>
            </a:r>
            <a:r>
              <a:rPr lang="en-US" sz="2000" dirty="0"/>
              <a:t>, P. </a:t>
            </a:r>
            <a:r>
              <a:rPr lang="en-US" sz="2000" dirty="0" err="1"/>
              <a:t>Sendorek</a:t>
            </a:r>
            <a:r>
              <a:rPr lang="en-US" sz="2000" dirty="0"/>
              <a:t>, J. </a:t>
            </a:r>
            <a:r>
              <a:rPr lang="en-US" sz="2000" dirty="0" err="1"/>
              <a:t>Boudy</a:t>
            </a:r>
            <a:r>
              <a:rPr lang="en-US" sz="2000" dirty="0"/>
              <a:t>, and G. </a:t>
            </a:r>
            <a:r>
              <a:rPr lang="en-US" sz="2000" dirty="0" err="1"/>
              <a:t>Chollet</a:t>
            </a:r>
            <a:r>
              <a:rPr lang="en-US" sz="2000" dirty="0"/>
              <a:t>, "</a:t>
            </a:r>
            <a:r>
              <a:rPr lang="en-US" sz="2000" dirty="0" err="1"/>
              <a:t>VAssist</a:t>
            </a:r>
            <a:r>
              <a:rPr lang="en-US" sz="2000" dirty="0"/>
              <a:t>: The Virtual Interactive Assistant for Daily Homer-Care," in Proceedings of </a:t>
            </a:r>
            <a:r>
              <a:rPr lang="en-US" sz="2000" dirty="0" err="1"/>
              <a:t>pHealth</a:t>
            </a:r>
            <a:r>
              <a:rPr lang="en-US" sz="2000" dirty="0"/>
              <a:t>, 2011.
[5] </a:t>
            </a:r>
            <a:r>
              <a:rPr lang="en-US" sz="2000" dirty="0" err="1"/>
              <a:t>Crevier</a:t>
            </a:r>
            <a:r>
              <a:rPr lang="en-US" sz="2000" dirty="0"/>
              <a:t>, D. (1993). Al: The Tumultuous Search for Artificial Intelligence. New York, NY: Basic Books, ISBN 0-465-02997-3.</a:t>
            </a:r>
          </a:p>
        </p:txBody>
      </p:sp>
    </p:spTree>
    <p:extLst>
      <p:ext uri="{BB962C8B-B14F-4D97-AF65-F5344CB8AC3E}">
        <p14:creationId xmlns:p14="http://schemas.microsoft.com/office/powerpoint/2010/main" val="1201560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17BEE-4135-51F2-B040-F0F10EFB781E}"/>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BF718D28-A881-CCB7-13B8-7A76A80D739E}"/>
              </a:ext>
            </a:extLst>
          </p:cNvPr>
          <p:cNvSpPr>
            <a:spLocks noGrp="1"/>
          </p:cNvSpPr>
          <p:nvPr>
            <p:ph idx="1"/>
          </p:nvPr>
        </p:nvSpPr>
        <p:spPr/>
        <p:txBody>
          <a:bodyPr>
            <a:normAutofit/>
          </a:bodyPr>
          <a:lstStyle/>
          <a:p>
            <a:pPr marL="0" indent="0">
              <a:buNone/>
            </a:pPr>
            <a:r>
              <a:rPr lang="en-US" sz="2000" dirty="0"/>
              <a:t>Voice Controlled Personal Assistant System will use the Natural language processing and can be integrated with artificial intelligence techniques to achieve a smart assistant that can control the computer and applications and even solve user queries using web searches.. It can be designed to minimize the human efforts tointeract with many other subsystems, which would otherwise have to be performed manually. By achieving this, the system will make human life comfortable</a:t>
            </a:r>
          </a:p>
        </p:txBody>
      </p:sp>
    </p:spTree>
    <p:extLst>
      <p:ext uri="{BB962C8B-B14F-4D97-AF65-F5344CB8AC3E}">
        <p14:creationId xmlns:p14="http://schemas.microsoft.com/office/powerpoint/2010/main" val="3057279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7222C-46F7-12DB-11D5-CFF0FE60C2F1}"/>
              </a:ext>
            </a:extLst>
          </p:cNvPr>
          <p:cNvSpPr>
            <a:spLocks noGrp="1"/>
          </p:cNvSpPr>
          <p:nvPr>
            <p:ph type="title"/>
          </p:nvPr>
        </p:nvSpPr>
        <p:spPr/>
        <p:txBody>
          <a:bodyPr/>
          <a:lstStyle/>
          <a:p>
            <a:r>
              <a:rPr lang="en-US"/>
              <a:t>Table of content:</a:t>
            </a:r>
          </a:p>
        </p:txBody>
      </p:sp>
      <p:sp>
        <p:nvSpPr>
          <p:cNvPr id="5" name="Content Placeholder 4">
            <a:extLst>
              <a:ext uri="{FF2B5EF4-FFF2-40B4-BE49-F238E27FC236}">
                <a16:creationId xmlns:a16="http://schemas.microsoft.com/office/drawing/2014/main" id="{29A12066-6EF6-84C5-F4CF-4B892BAE2AB5}"/>
              </a:ext>
            </a:extLst>
          </p:cNvPr>
          <p:cNvSpPr>
            <a:spLocks noGrp="1"/>
          </p:cNvSpPr>
          <p:nvPr>
            <p:ph idx="1"/>
          </p:nvPr>
        </p:nvSpPr>
        <p:spPr>
          <a:xfrm>
            <a:off x="2231136" y="2567207"/>
            <a:ext cx="7729728" cy="3876175"/>
          </a:xfrm>
        </p:spPr>
        <p:txBody>
          <a:bodyPr>
            <a:normAutofit/>
          </a:bodyPr>
          <a:lstStyle/>
          <a:p>
            <a:r>
              <a:rPr lang="en-US" sz="2000" dirty="0">
                <a:ea typeface="Aharoni" panose="02000000000000000000" pitchFamily="2" charset="0"/>
                <a:cs typeface="Aldhabi" pitchFamily="2" charset="-78"/>
              </a:rPr>
              <a:t>Introduction</a:t>
            </a:r>
          </a:p>
          <a:p>
            <a:r>
              <a:rPr lang="en-US" sz="2000" dirty="0">
                <a:ea typeface="Aharoni" panose="02000000000000000000" pitchFamily="2" charset="0"/>
                <a:cs typeface="Aldhabi" pitchFamily="2" charset="-78"/>
              </a:rPr>
              <a:t>Existing system VS Proposed System</a:t>
            </a:r>
          </a:p>
          <a:p>
            <a:r>
              <a:rPr lang="en-US" sz="2000" dirty="0">
                <a:ea typeface="Aharoni" panose="02000000000000000000" pitchFamily="2" charset="0"/>
                <a:cs typeface="Aldhabi" pitchFamily="2" charset="-78"/>
              </a:rPr>
              <a:t>Flow Diagram</a:t>
            </a:r>
          </a:p>
          <a:p>
            <a:r>
              <a:rPr lang="en-US" sz="2000" dirty="0">
                <a:ea typeface="Aharoni" panose="02000000000000000000" pitchFamily="2" charset="0"/>
                <a:cs typeface="Aldhabi" pitchFamily="2" charset="-78"/>
              </a:rPr>
              <a:t>Modules</a:t>
            </a:r>
          </a:p>
          <a:p>
            <a:r>
              <a:rPr lang="en-US" sz="2000" dirty="0">
                <a:ea typeface="Aharoni" panose="02000000000000000000" pitchFamily="2" charset="0"/>
                <a:cs typeface="Aldhabi" pitchFamily="2" charset="-78"/>
              </a:rPr>
              <a:t>Working</a:t>
            </a:r>
          </a:p>
          <a:p>
            <a:r>
              <a:rPr lang="en-US" sz="2000" dirty="0">
                <a:ea typeface="Aharoni" panose="02000000000000000000" pitchFamily="2" charset="0"/>
                <a:cs typeface="Aldhabi" pitchFamily="2" charset="-78"/>
              </a:rPr>
              <a:t>Implementation</a:t>
            </a:r>
          </a:p>
          <a:p>
            <a:r>
              <a:rPr lang="en-US" sz="2000" dirty="0">
                <a:ea typeface="Aharoni" panose="02000000000000000000" pitchFamily="2" charset="0"/>
                <a:cs typeface="Aldhabi" pitchFamily="2" charset="-78"/>
              </a:rPr>
              <a:t>Screen shots</a:t>
            </a:r>
          </a:p>
          <a:p>
            <a:r>
              <a:rPr lang="en-US" sz="2000" dirty="0">
                <a:ea typeface="Aharoni" panose="02000000000000000000" pitchFamily="2" charset="0"/>
                <a:cs typeface="Aldhabi" pitchFamily="2" charset="-78"/>
              </a:rPr>
              <a:t>Requirements</a:t>
            </a:r>
          </a:p>
          <a:p>
            <a:r>
              <a:rPr lang="en-US" sz="2000" dirty="0">
                <a:ea typeface="Aharoni" panose="02000000000000000000" pitchFamily="2" charset="0"/>
                <a:cs typeface="Aldhabi" pitchFamily="2" charset="-78"/>
              </a:rPr>
              <a:t>Conclusion</a:t>
            </a:r>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4200509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D3777-6D99-0BCF-6ACA-A388CC6C38D2}"/>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6CB43CEE-4EB2-8843-11D2-A74C8C2E067F}"/>
              </a:ext>
            </a:extLst>
          </p:cNvPr>
          <p:cNvSpPr>
            <a:spLocks noGrp="1"/>
          </p:cNvSpPr>
          <p:nvPr>
            <p:ph idx="1"/>
          </p:nvPr>
        </p:nvSpPr>
        <p:spPr>
          <a:xfrm>
            <a:off x="2231136" y="2511177"/>
            <a:ext cx="7729728" cy="3950882"/>
          </a:xfrm>
        </p:spPr>
        <p:txBody>
          <a:bodyPr>
            <a:noAutofit/>
          </a:bodyPr>
          <a:lstStyle/>
          <a:p>
            <a:r>
              <a:rPr lang="en-US" sz="2000" dirty="0"/>
              <a:t>The main motive of this project is developed for physically challenged person.
 Voice technology can help to improve productivity as voice assistant can remember important </a:t>
            </a:r>
          </a:p>
          <a:p>
            <a:r>
              <a:rPr lang="en-US" sz="2000" dirty="0"/>
              <a:t>The voice assistance takes the voice input through our microphone and it converts our dates or deadlines, </a:t>
            </a:r>
            <a:r>
              <a:rPr lang="en-US" sz="2000" dirty="0" err="1"/>
              <a:t>schedule,etc</a:t>
            </a:r>
            <a:r>
              <a:rPr lang="en-US" sz="2000" dirty="0"/>
              <a:t>..
Voice into computer understandable language
This Assistant connects with the world wide web to provide result that the user has questioned</a:t>
            </a:r>
            <a:r>
              <a:rPr lang="en-US" sz="1600" dirty="0"/>
              <a:t>.</a:t>
            </a:r>
          </a:p>
        </p:txBody>
      </p:sp>
    </p:spTree>
    <p:extLst>
      <p:ext uri="{BB962C8B-B14F-4D97-AF65-F5344CB8AC3E}">
        <p14:creationId xmlns:p14="http://schemas.microsoft.com/office/powerpoint/2010/main" val="3250204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05912-D92D-6E05-FC80-B79459EE4BBF}"/>
              </a:ext>
            </a:extLst>
          </p:cNvPr>
          <p:cNvSpPr>
            <a:spLocks noGrp="1"/>
          </p:cNvSpPr>
          <p:nvPr>
            <p:ph type="title"/>
          </p:nvPr>
        </p:nvSpPr>
        <p:spPr/>
        <p:txBody>
          <a:bodyPr/>
          <a:lstStyle/>
          <a:p>
            <a:r>
              <a:rPr lang="en-US" dirty="0"/>
              <a:t>Existing system VS Proposed System </a:t>
            </a:r>
          </a:p>
        </p:txBody>
      </p:sp>
      <p:pic>
        <p:nvPicPr>
          <p:cNvPr id="4" name="Picture 4">
            <a:extLst>
              <a:ext uri="{FF2B5EF4-FFF2-40B4-BE49-F238E27FC236}">
                <a16:creationId xmlns:a16="http://schemas.microsoft.com/office/drawing/2014/main" id="{44722F5F-A2D6-AB29-E6EA-535706D3A95C}"/>
              </a:ext>
            </a:extLst>
          </p:cNvPr>
          <p:cNvPicPr>
            <a:picLocks noGrp="1" noChangeAspect="1"/>
          </p:cNvPicPr>
          <p:nvPr>
            <p:ph idx="1"/>
          </p:nvPr>
        </p:nvPicPr>
        <p:blipFill>
          <a:blip r:embed="rId2"/>
          <a:stretch>
            <a:fillRect/>
          </a:stretch>
        </p:blipFill>
        <p:spPr>
          <a:xfrm>
            <a:off x="2231136" y="2540001"/>
            <a:ext cx="7729728" cy="3772646"/>
          </a:xfrm>
        </p:spPr>
      </p:pic>
    </p:spTree>
    <p:extLst>
      <p:ext uri="{BB962C8B-B14F-4D97-AF65-F5344CB8AC3E}">
        <p14:creationId xmlns:p14="http://schemas.microsoft.com/office/powerpoint/2010/main" val="2090982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75B8-2234-7CA2-8784-801468622F9A}"/>
              </a:ext>
            </a:extLst>
          </p:cNvPr>
          <p:cNvSpPr>
            <a:spLocks noGrp="1"/>
          </p:cNvSpPr>
          <p:nvPr>
            <p:ph type="title"/>
          </p:nvPr>
        </p:nvSpPr>
        <p:spPr/>
        <p:txBody>
          <a:bodyPr/>
          <a:lstStyle/>
          <a:p>
            <a:r>
              <a:rPr lang="en-US" dirty="0"/>
              <a:t>Flow diagram </a:t>
            </a:r>
          </a:p>
        </p:txBody>
      </p:sp>
      <p:pic>
        <p:nvPicPr>
          <p:cNvPr id="7" name="Picture 7">
            <a:extLst>
              <a:ext uri="{FF2B5EF4-FFF2-40B4-BE49-F238E27FC236}">
                <a16:creationId xmlns:a16="http://schemas.microsoft.com/office/drawing/2014/main" id="{74DC3A9C-C375-7B91-85BE-D968B7181DE9}"/>
              </a:ext>
            </a:extLst>
          </p:cNvPr>
          <p:cNvPicPr>
            <a:picLocks noGrp="1" noChangeAspect="1"/>
          </p:cNvPicPr>
          <p:nvPr>
            <p:ph idx="1"/>
          </p:nvPr>
        </p:nvPicPr>
        <p:blipFill>
          <a:blip r:embed="rId2"/>
          <a:stretch>
            <a:fillRect/>
          </a:stretch>
        </p:blipFill>
        <p:spPr>
          <a:xfrm>
            <a:off x="2231136" y="2638425"/>
            <a:ext cx="7729728" cy="3860987"/>
          </a:xfrm>
        </p:spPr>
      </p:pic>
    </p:spTree>
    <p:extLst>
      <p:ext uri="{BB962C8B-B14F-4D97-AF65-F5344CB8AC3E}">
        <p14:creationId xmlns:p14="http://schemas.microsoft.com/office/powerpoint/2010/main" val="303136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EBFA5-ECD1-94E0-FD9E-FABBAA70DD68}"/>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E6AC8C86-E5EA-BD1E-FDA5-7A9C98CFD487}"/>
              </a:ext>
            </a:extLst>
          </p:cNvPr>
          <p:cNvSpPr>
            <a:spLocks noGrp="1"/>
          </p:cNvSpPr>
          <p:nvPr>
            <p:ph idx="1"/>
          </p:nvPr>
        </p:nvSpPr>
        <p:spPr>
          <a:xfrm>
            <a:off x="2231136" y="2370263"/>
            <a:ext cx="7729728" cy="4066809"/>
          </a:xfrm>
        </p:spPr>
        <p:txBody>
          <a:bodyPr>
            <a:noAutofit/>
          </a:bodyPr>
          <a:lstStyle/>
          <a:p>
            <a:r>
              <a:rPr lang="en-US" sz="2000" b="1" dirty="0"/>
              <a:t>Sub process:-</a:t>
            </a:r>
            <a:r>
              <a:rPr lang="en-US" sz="2000" dirty="0"/>
              <a:t> This module is used to get system sub process details used in various commands i.e. Shutdown, Sleep, etc. This module comes built-in with Python. 
</a:t>
            </a:r>
            <a:r>
              <a:rPr lang="en-US" sz="2000" b="1" dirty="0"/>
              <a:t>Wolfram Alpha:- </a:t>
            </a:r>
            <a:r>
              <a:rPr lang="en-US" sz="2000" dirty="0"/>
              <a:t>It is used to compute expert-level answers using Wolfram’s algorithms, knowledgebase and AI technology. To install this module type the below command in the terminal.</a:t>
            </a:r>
          </a:p>
          <a:p>
            <a:r>
              <a:rPr lang="en-US" sz="2000" dirty="0"/>
              <a:t>Pip install </a:t>
            </a:r>
            <a:r>
              <a:rPr lang="en-US" sz="2000" dirty="0" err="1"/>
              <a:t>wolframalpha</a:t>
            </a:r>
            <a:r>
              <a:rPr lang="en-US" sz="2000" dirty="0"/>
              <a:t>
</a:t>
            </a:r>
            <a:r>
              <a:rPr lang="en-US" sz="2000" b="1" dirty="0"/>
              <a:t>Pyttsx3:- </a:t>
            </a:r>
            <a:r>
              <a:rPr lang="en-US" sz="2000" dirty="0"/>
              <a:t>This module is used for the conversion of text to speech in a program it works offline. To install this module type the below command in the terminal.
Pip install pyttsx3</a:t>
            </a:r>
          </a:p>
        </p:txBody>
      </p:sp>
    </p:spTree>
    <p:extLst>
      <p:ext uri="{BB962C8B-B14F-4D97-AF65-F5344CB8AC3E}">
        <p14:creationId xmlns:p14="http://schemas.microsoft.com/office/powerpoint/2010/main" val="1939884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114A6-A862-6AE1-7F19-D3478264ECD5}"/>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64CB4678-2A2A-B4D2-3758-C43FC77543E2}"/>
              </a:ext>
            </a:extLst>
          </p:cNvPr>
          <p:cNvSpPr>
            <a:spLocks noGrp="1"/>
          </p:cNvSpPr>
          <p:nvPr>
            <p:ph idx="1"/>
          </p:nvPr>
        </p:nvSpPr>
        <p:spPr>
          <a:xfrm>
            <a:off x="2231136" y="2656721"/>
            <a:ext cx="7729728" cy="4029455"/>
          </a:xfrm>
        </p:spPr>
        <p:txBody>
          <a:bodyPr>
            <a:noAutofit/>
          </a:bodyPr>
          <a:lstStyle/>
          <a:p>
            <a:r>
              <a:rPr lang="en-US" sz="2000" b="1" dirty="0"/>
              <a:t>Wikipedia:- </a:t>
            </a:r>
            <a:r>
              <a:rPr lang="en-US" sz="2000" dirty="0"/>
              <a:t>we have used the Wikipedia module to get information from Wikipedia or to perform a Wikipedia search. To install this module type the below command in the terminal.
Pip install Wikipedia
</a:t>
            </a:r>
            <a:r>
              <a:rPr lang="en-US" sz="2000" b="1" dirty="0"/>
              <a:t>Speech Recognition:-</a:t>
            </a:r>
            <a:r>
              <a:rPr lang="en-US" sz="2000" dirty="0"/>
              <a:t> Since we’re building an Application of voice assistant, one of the most important things in this is that your assistant recognizes your voice (means what you want to say/ ask). To install this module type the below command in the terminal.
Pip install Speech Recognition
</a:t>
            </a:r>
            <a:r>
              <a:rPr lang="en-US" sz="2000" b="1" dirty="0"/>
              <a:t>Web browser:- </a:t>
            </a:r>
            <a:r>
              <a:rPr lang="en-US" sz="2000" dirty="0"/>
              <a:t>To perform Web Search. This module comes built-in with Python.</a:t>
            </a:r>
          </a:p>
        </p:txBody>
      </p:sp>
    </p:spTree>
    <p:extLst>
      <p:ext uri="{BB962C8B-B14F-4D97-AF65-F5344CB8AC3E}">
        <p14:creationId xmlns:p14="http://schemas.microsoft.com/office/powerpoint/2010/main" val="3403686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6A8E0-7BBE-61FC-A26C-05D8DDC72DD6}"/>
              </a:ext>
            </a:extLst>
          </p:cNvPr>
          <p:cNvSpPr>
            <a:spLocks noGrp="1"/>
          </p:cNvSpPr>
          <p:nvPr>
            <p:ph type="title"/>
          </p:nvPr>
        </p:nvSpPr>
        <p:spPr/>
        <p:txBody>
          <a:bodyPr/>
          <a:lstStyle/>
          <a:p>
            <a:r>
              <a:rPr lang="en-US" dirty="0"/>
              <a:t>Modules </a:t>
            </a:r>
          </a:p>
        </p:txBody>
      </p:sp>
      <p:sp>
        <p:nvSpPr>
          <p:cNvPr id="3" name="Content Placeholder 2">
            <a:extLst>
              <a:ext uri="{FF2B5EF4-FFF2-40B4-BE49-F238E27FC236}">
                <a16:creationId xmlns:a16="http://schemas.microsoft.com/office/drawing/2014/main" id="{AF28A338-2D14-9FD5-4C35-B9D86C784836}"/>
              </a:ext>
            </a:extLst>
          </p:cNvPr>
          <p:cNvSpPr>
            <a:spLocks noGrp="1"/>
          </p:cNvSpPr>
          <p:nvPr>
            <p:ph idx="1"/>
          </p:nvPr>
        </p:nvSpPr>
        <p:spPr>
          <a:xfrm>
            <a:off x="2231136" y="2638044"/>
            <a:ext cx="7729728" cy="4795191"/>
          </a:xfrm>
        </p:spPr>
        <p:txBody>
          <a:bodyPr>
            <a:noAutofit/>
          </a:bodyPr>
          <a:lstStyle/>
          <a:p>
            <a:r>
              <a:rPr lang="en-US" sz="2000" b="1" dirty="0"/>
              <a:t>Date time:- </a:t>
            </a:r>
            <a:r>
              <a:rPr lang="en-US" sz="2000" dirty="0"/>
              <a:t>Date and Time are used to showing Date and Time. This module comes built-in with Python. 
 </a:t>
            </a:r>
            <a:r>
              <a:rPr lang="en-US" sz="2000" b="1" dirty="0"/>
              <a:t>Twilio:- </a:t>
            </a:r>
            <a:r>
              <a:rPr lang="en-US" sz="2000" dirty="0"/>
              <a:t>Twilio is used for making calls and messages. To install this module type the below command in the terminal.
Pip install Twilio
</a:t>
            </a:r>
            <a:r>
              <a:rPr lang="en-US" sz="2000" b="1" dirty="0"/>
              <a:t>Requests:- </a:t>
            </a:r>
            <a:r>
              <a:rPr lang="en-US" sz="2000" dirty="0"/>
              <a:t>Requests is used for making GET and POST requests. To install this module type the below command in the terminal.
Pip install requests </a:t>
            </a:r>
          </a:p>
          <a:p>
            <a:r>
              <a:rPr lang="en-US" sz="2000" b="1" dirty="0"/>
              <a:t>Smtplib: - </a:t>
            </a:r>
            <a:r>
              <a:rPr lang="en-US" sz="2000" dirty="0"/>
              <a:t>This module helps in sending emails.</a:t>
            </a:r>
          </a:p>
          <a:p>
            <a:endParaRPr lang="en-US" sz="2000" dirty="0"/>
          </a:p>
        </p:txBody>
      </p:sp>
    </p:spTree>
    <p:extLst>
      <p:ext uri="{BB962C8B-B14F-4D97-AF65-F5344CB8AC3E}">
        <p14:creationId xmlns:p14="http://schemas.microsoft.com/office/powerpoint/2010/main" val="422316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AFFC3-AFD1-97BC-D7D0-EE0A1C73C481}"/>
              </a:ext>
            </a:extLst>
          </p:cNvPr>
          <p:cNvSpPr>
            <a:spLocks noGrp="1"/>
          </p:cNvSpPr>
          <p:nvPr>
            <p:ph type="title"/>
          </p:nvPr>
        </p:nvSpPr>
        <p:spPr/>
        <p:txBody>
          <a:bodyPr/>
          <a:lstStyle/>
          <a:p>
            <a:r>
              <a:rPr lang="en-US" dirty="0"/>
              <a:t>Working </a:t>
            </a:r>
          </a:p>
        </p:txBody>
      </p:sp>
      <p:sp>
        <p:nvSpPr>
          <p:cNvPr id="3" name="Content Placeholder 2">
            <a:extLst>
              <a:ext uri="{FF2B5EF4-FFF2-40B4-BE49-F238E27FC236}">
                <a16:creationId xmlns:a16="http://schemas.microsoft.com/office/drawing/2014/main" id="{64715396-691E-81A8-49BA-09DFB927F1AB}"/>
              </a:ext>
            </a:extLst>
          </p:cNvPr>
          <p:cNvSpPr>
            <a:spLocks noGrp="1"/>
          </p:cNvSpPr>
          <p:nvPr>
            <p:ph idx="1"/>
          </p:nvPr>
        </p:nvSpPr>
        <p:spPr>
          <a:xfrm>
            <a:off x="1403186" y="2432604"/>
            <a:ext cx="9385628" cy="4141514"/>
          </a:xfrm>
        </p:spPr>
        <p:txBody>
          <a:bodyPr>
            <a:noAutofit/>
          </a:bodyPr>
          <a:lstStyle/>
          <a:p>
            <a:pPr marL="0" indent="0">
              <a:buNone/>
            </a:pPr>
            <a:r>
              <a:rPr lang="en-US" sz="2000" dirty="0"/>
              <a:t>1. First, we import the modules.
2. Followed by this, we will be building the voice assistant and create function to speak using the voice engine
3. Then we create the function to wish, get the name of the user and command
4. Next, we will be writing functions to do various tasks like getting a weather report, sending mail, etc.
5. Finally, we write the while loop to run the assistant continuously. In which we take the command and check the command to do the respective task using if else statements.
6. Note that all the tasks we include are our choice. Depending on your comfort, you can add required commands and remove the ones that you don’t need. And make the voice assistant based on your suitability.</a:t>
            </a:r>
          </a:p>
        </p:txBody>
      </p:sp>
    </p:spTree>
    <p:extLst>
      <p:ext uri="{BB962C8B-B14F-4D97-AF65-F5344CB8AC3E}">
        <p14:creationId xmlns:p14="http://schemas.microsoft.com/office/powerpoint/2010/main" val="42529788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Parcel</vt:lpstr>
      <vt:lpstr>EMILEY 1.0</vt:lpstr>
      <vt:lpstr>Table of content:</vt:lpstr>
      <vt:lpstr>IntRoduction</vt:lpstr>
      <vt:lpstr>Existing system VS Proposed System </vt:lpstr>
      <vt:lpstr>Flow diagram </vt:lpstr>
      <vt:lpstr>Modules</vt:lpstr>
      <vt:lpstr>Modules</vt:lpstr>
      <vt:lpstr>Modules </vt:lpstr>
      <vt:lpstr>Working </vt:lpstr>
      <vt:lpstr>Implementation </vt:lpstr>
      <vt:lpstr> Building the Voice Assistant and write function to speak</vt:lpstr>
      <vt:lpstr>Writing functions to wish, get username, and get command</vt:lpstr>
      <vt:lpstr>Contds…</vt:lpstr>
      <vt:lpstr>Screenshots</vt:lpstr>
      <vt:lpstr>Screenshots-Output </vt:lpstr>
      <vt:lpstr>Requirements </vt:lpstr>
      <vt:lpstr>Reference</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EMILY 1.0</dc:title>
  <dc:creator>Unknown User</dc:creator>
  <cp:lastModifiedBy>Unknown User</cp:lastModifiedBy>
  <cp:revision>4</cp:revision>
  <dcterms:created xsi:type="dcterms:W3CDTF">2023-06-20T14:53:58Z</dcterms:created>
  <dcterms:modified xsi:type="dcterms:W3CDTF">2023-06-20T17:13:10Z</dcterms:modified>
</cp:coreProperties>
</file>