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aeb9a7e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aeb9a7e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aeb9a7e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aeb9a7e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aeb9a7e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aeb9a7e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aeb9a7e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aeb9a7e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aeb9a7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aeb9a7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aeb9a7f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aeb9a7f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dcabcc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dcabcc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adcabccc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adcabccc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dcabccc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dcabccc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adcabccc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adcabccc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adcabccc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adcabccc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adcabccc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adcabccc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adcabccc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adcabccc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adcabccc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adcabccc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hariamoor/hacker-hour-201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An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 Amoor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Categorization Service using Python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Exposed to rest of pipeline with Apache Thrift - language-agnostic RPC framework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as microservice using Tupperware, an internally-used containerization mechanism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PyThrift (Thrift API for Python) for bidirectional </a:t>
            </a:r>
            <a:r>
              <a:rPr lang="en"/>
              <a:t>communication</a:t>
            </a:r>
            <a:r>
              <a:rPr lang="en"/>
              <a:t> between multiple services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Python at Facebook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Bugs everywhere!!!!!! (OK FINE I WROTE MOST OF THEM)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compile-time bug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system and API changes across different versions of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inheritance necessitated classes that would otherwise be unnecessary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difficult to change Python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Moving from Py2 ==&gt; Py3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versions of the standard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Needed third-party modules to fix problems in standard library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Calculator - takes input from stdin and releases input from stdout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“Num1 + Num2”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“Num1 - Num2”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“Num1 * Num2”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“Num1 / Num2”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numbers inputted should be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Calculator should detect invalid operations, i.e. divide by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902900"/>
            <a:ext cx="85206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your own code!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My solution is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Object-oriented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some functional programming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Dynamic/weak typing (static typing optional in Python 3.6)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Scripting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Glue language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25" y="1152475"/>
            <a:ext cx="3758375" cy="3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(or Rapid/Extreme) Software Development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Promotes simplicity and increased collaboration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on frequently pushing incremental and test-able changes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ideal for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is easily divisible into small snippets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paradigm with release after each iteration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625" y="1152475"/>
            <a:ext cx="33828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and “Glue” for Services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3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Common use cases:</a:t>
            </a:r>
            <a:endParaRPr sz="2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mall script (&lt;200 lines) to process data in a specific format and aggregate results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Daemon to process data from one data source and feed to another (ETL pipeline)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Intermediary layer in pipeline of services (talk to two different services, provide common layer of truth)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IRL Applications of 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 - HackRU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Ludicrous Card System (LCS):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backend and persistence layer for HackRU’s suite of user-facing apps and internal systems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 release cycle - 6ish months in between each HackRU event, lots of requirements changing!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Sporadic production traffic - lots of traffic 2x a year, minimal traffic the rest of the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Python Microservices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Lambda - Function-as-a-Service (FaaS) platform - for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in terms of number of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Auto-scale - don’t have to own hardware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Thirteen different REST endpoints (and counting), each of which provide some backend service intrinsic to HackRU’s operations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 standard library and API calls used extensively throughout each microservice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 - Facebook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74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Crash Categorizer: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Tens of millions of crash reports from people’s phones every day - needed to categorize crashes/figure out who broke what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“Glue” pipeline of services together with HTTP REST calls to/from each microservice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Script to validate test data against Hive database used by team</a:t>
            </a:r>
            <a:endParaRPr sz="160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25" y="1174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