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78"/>
  </p:notesMasterIdLst>
  <p:handoutMasterIdLst>
    <p:handoutMasterId r:id="rId79"/>
  </p:handoutMasterIdLst>
  <p:sldIdLst>
    <p:sldId id="2145709071" r:id="rId5"/>
    <p:sldId id="2147473774" r:id="rId6"/>
    <p:sldId id="2147473775" r:id="rId7"/>
    <p:sldId id="2147473776" r:id="rId8"/>
    <p:sldId id="2147473777" r:id="rId9"/>
    <p:sldId id="2147473778" r:id="rId10"/>
    <p:sldId id="2147473779" r:id="rId11"/>
    <p:sldId id="2147473780" r:id="rId12"/>
    <p:sldId id="2147473781" r:id="rId13"/>
    <p:sldId id="2147473782" r:id="rId14"/>
    <p:sldId id="2147473783" r:id="rId15"/>
    <p:sldId id="2147473784" r:id="rId16"/>
    <p:sldId id="2147473785" r:id="rId17"/>
    <p:sldId id="2147473786" r:id="rId18"/>
    <p:sldId id="2147473787" r:id="rId19"/>
    <p:sldId id="2147473788" r:id="rId20"/>
    <p:sldId id="2147473789" r:id="rId21"/>
    <p:sldId id="2147473790" r:id="rId22"/>
    <p:sldId id="2147473791" r:id="rId23"/>
    <p:sldId id="2147473792" r:id="rId24"/>
    <p:sldId id="2147473793" r:id="rId25"/>
    <p:sldId id="2147473794" r:id="rId26"/>
    <p:sldId id="2147473795" r:id="rId27"/>
    <p:sldId id="2147473796" r:id="rId28"/>
    <p:sldId id="2147473797" r:id="rId29"/>
    <p:sldId id="2147473798" r:id="rId30"/>
    <p:sldId id="2147473799" r:id="rId31"/>
    <p:sldId id="2147473800" r:id="rId32"/>
    <p:sldId id="2147473801" r:id="rId33"/>
    <p:sldId id="2147473802" r:id="rId34"/>
    <p:sldId id="2147473803" r:id="rId35"/>
    <p:sldId id="2147473804" r:id="rId36"/>
    <p:sldId id="2147473805" r:id="rId37"/>
    <p:sldId id="2147473806" r:id="rId38"/>
    <p:sldId id="2147473807" r:id="rId39"/>
    <p:sldId id="2147473808" r:id="rId40"/>
    <p:sldId id="2147473809" r:id="rId41"/>
    <p:sldId id="2147473810" r:id="rId42"/>
    <p:sldId id="2147473811" r:id="rId43"/>
    <p:sldId id="2147473812" r:id="rId44"/>
    <p:sldId id="2147473813" r:id="rId45"/>
    <p:sldId id="2147473814" r:id="rId46"/>
    <p:sldId id="2147473815" r:id="rId47"/>
    <p:sldId id="2147473816" r:id="rId48"/>
    <p:sldId id="2147473817" r:id="rId49"/>
    <p:sldId id="2147473818" r:id="rId50"/>
    <p:sldId id="2147473819" r:id="rId51"/>
    <p:sldId id="2147473820" r:id="rId52"/>
    <p:sldId id="2147473821" r:id="rId53"/>
    <p:sldId id="2147473822" r:id="rId54"/>
    <p:sldId id="2147473823" r:id="rId55"/>
    <p:sldId id="2147473824" r:id="rId56"/>
    <p:sldId id="2147473825" r:id="rId57"/>
    <p:sldId id="2147473826" r:id="rId58"/>
    <p:sldId id="2147473827" r:id="rId59"/>
    <p:sldId id="2147473828" r:id="rId60"/>
    <p:sldId id="2147473829" r:id="rId61"/>
    <p:sldId id="2147473830" r:id="rId62"/>
    <p:sldId id="2147473831" r:id="rId63"/>
    <p:sldId id="2147473832" r:id="rId64"/>
    <p:sldId id="2147473833" r:id="rId65"/>
    <p:sldId id="2147473834" r:id="rId66"/>
    <p:sldId id="2147473835" r:id="rId67"/>
    <p:sldId id="2147473836" r:id="rId68"/>
    <p:sldId id="2147473837" r:id="rId69"/>
    <p:sldId id="2147473838" r:id="rId70"/>
    <p:sldId id="2147473839" r:id="rId71"/>
    <p:sldId id="2147473840" r:id="rId72"/>
    <p:sldId id="2147473841" r:id="rId73"/>
    <p:sldId id="2147473842" r:id="rId74"/>
    <p:sldId id="2147473843" r:id="rId75"/>
    <p:sldId id="2147473844" r:id="rId76"/>
    <p:sldId id="2147473845" r:id="rId77"/>
  </p:sldIdLst>
  <p:sldSz cx="12192000" cy="6858000"/>
  <p:notesSz cx="6858000" cy="9144000"/>
  <p:custDataLst>
    <p:tags r:id="rId8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568" userDrawn="1">
          <p15:clr>
            <a:srgbClr val="A4A3A4"/>
          </p15:clr>
        </p15:guide>
        <p15:guide id="2" pos="5112" userDrawn="1">
          <p15:clr>
            <a:srgbClr val="A4A3A4"/>
          </p15:clr>
        </p15:guide>
        <p15:guide id="3" orient="horz" pos="35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03B4A2D-CC03-6A23-D79C-3FA6DC2F2E80}" name="Susan Xie" initials="SX" userId="S::Susan.Xie@Evalueserve.com::2f2ee9e8-4d6e-491b-9735-48c9a6a541e0" providerId="AD"/>
  <p188:author id="{2E2F5D80-B0DA-E766-934D-624DACE07F3D}" name="Nishi Aggarwal" initials="NA" userId="S::Nishi.Aggarwal@Evalueserve.com::725fafb7-f6ed-4298-b175-26726a1540b8" providerId="AD"/>
  <p188:author id="{E94B0A95-B690-D349-C758-9E81D8FA398F}" name="Zahir Abbas (S&amp;M-01)" initials="Z(" userId="S::zahir.abbas2@evalueserve.com::bb512bf6-3ef5-414a-8c9c-8f9caaf4a502" providerId="AD"/>
  <p188:author id="{7FECA2FD-DA21-EA6D-104A-3CF8F88190F3}" name="Erin Pearson" initials="EP" userId="S::erin.pearson@evalueserve.com::b9c8095e-c2fa-426a-9728-e93dfdc8561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adhurima Majumdar" initials="MM" lastIdx="1" clrIdx="0">
    <p:extLst>
      <p:ext uri="{19B8F6BF-5375-455C-9EA6-DF929625EA0E}">
        <p15:presenceInfo xmlns:p15="http://schemas.microsoft.com/office/powerpoint/2012/main" userId="S::Madhurima.Majumdar@evalueserve.com::daaa3904-3c94-4506-be8d-3311c97d6af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6EA9"/>
    <a:srgbClr val="C92E2E"/>
    <a:srgbClr val="C9C5DD"/>
    <a:srgbClr val="4B2F5C"/>
    <a:srgbClr val="ADA8CB"/>
    <a:srgbClr val="301038"/>
    <a:srgbClr val="43224D"/>
    <a:srgbClr val="E4E2EE"/>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60" d="100"/>
          <a:sy n="60" d="100"/>
        </p:scale>
        <p:origin x="840" y="44"/>
      </p:cViewPr>
      <p:guideLst>
        <p:guide pos="2568"/>
        <p:guide pos="5112"/>
        <p:guide orient="horz" pos="358"/>
      </p:guideLst>
    </p:cSldViewPr>
  </p:slideViewPr>
  <p:notesTextViewPr>
    <p:cViewPr>
      <p:scale>
        <a:sx n="3" d="2"/>
        <a:sy n="3" d="2"/>
      </p:scale>
      <p:origin x="0" y="0"/>
    </p:cViewPr>
  </p:notesTextViewPr>
  <p:sorterViewPr>
    <p:cViewPr>
      <p:scale>
        <a:sx n="100" d="100"/>
        <a:sy n="100" d="100"/>
      </p:scale>
      <p:origin x="0" y="-6928"/>
    </p:cViewPr>
  </p:sorterViewPr>
  <p:notesViewPr>
    <p:cSldViewPr snapToGrid="0">
      <p:cViewPr>
        <p:scale>
          <a:sx n="1" d="2"/>
          <a:sy n="1" d="2"/>
        </p:scale>
        <p:origin x="3696" y="100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handoutMaster" Target="handoutMasters/handoutMaster1.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gs" Target="tags/tag1.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notesMaster" Target="notesMasters/notesMaster1.xml"/><Relationship Id="rId81" Type="http://schemas.openxmlformats.org/officeDocument/2006/relationships/commentAuthors" Target="commentAuthors.xml"/><Relationship Id="rId86"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31C3C9-8BB4-41CE-AFD9-F29D7FB374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DE2AA12-045A-4286-AF34-21E446AFDA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FE2E85-3F1B-4735-9440-E547577C036D}" type="datetimeFigureOut">
              <a:rPr lang="en-GB" smtClean="0"/>
              <a:t>02/12/2024</a:t>
            </a:fld>
            <a:endParaRPr lang="en-GB"/>
          </a:p>
        </p:txBody>
      </p:sp>
      <p:sp>
        <p:nvSpPr>
          <p:cNvPr id="4" name="Footer Placeholder 3">
            <a:extLst>
              <a:ext uri="{FF2B5EF4-FFF2-40B4-BE49-F238E27FC236}">
                <a16:creationId xmlns:a16="http://schemas.microsoft.com/office/drawing/2014/main" id="{7E035F69-0441-45AB-9075-3159AB3243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F0DD238-8E14-4D6F-AEF3-941566C3D3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A1B7E8-778D-4516-A21D-A027C86556B5}" type="slidenum">
              <a:rPr lang="en-GB" smtClean="0"/>
              <a:t>‹#›</a:t>
            </a:fld>
            <a:endParaRPr lang="en-GB"/>
          </a:p>
        </p:txBody>
      </p:sp>
    </p:spTree>
    <p:extLst>
      <p:ext uri="{BB962C8B-B14F-4D97-AF65-F5344CB8AC3E}">
        <p14:creationId xmlns:p14="http://schemas.microsoft.com/office/powerpoint/2010/main" val="2659736914"/>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6B3EEA-D1A9-4940-9B9B-02A0AAADE5C4}" type="datetimeFigureOut">
              <a:rPr lang="en-GB" smtClean="0"/>
              <a:t>02/12/2024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077C7-D987-43E8-8DBF-729E2B9862E9}" type="slidenum">
              <a:rPr lang="en-GB" smtClean="0"/>
              <a:t>‹#›</a:t>
            </a:fld>
            <a:endParaRPr lang="en-GB"/>
          </a:p>
        </p:txBody>
      </p:sp>
    </p:spTree>
    <p:extLst>
      <p:ext uri="{BB962C8B-B14F-4D97-AF65-F5344CB8AC3E}">
        <p14:creationId xmlns:p14="http://schemas.microsoft.com/office/powerpoint/2010/main" val="85252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0.svg"/></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5.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7.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0.sv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edit">
    <p:bg>
      <p:bgPr>
        <a:solidFill>
          <a:schemeClr val="bg2"/>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B3014224-1045-4EDC-AAD4-40B561B44A04}"/>
              </a:ext>
            </a:extLst>
          </p:cNvPr>
          <p:cNvSpPr>
            <a:spLocks noGrp="1"/>
          </p:cNvSpPr>
          <p:nvPr>
            <p:ph type="pic" sz="quarter" idx="15"/>
          </p:nvPr>
        </p:nvSpPr>
        <p:spPr>
          <a:xfrm>
            <a:off x="7923254" y="2012965"/>
            <a:ext cx="4268746" cy="4284648"/>
          </a:xfrm>
          <a:custGeom>
            <a:avLst/>
            <a:gdLst>
              <a:gd name="connsiteX0" fmla="*/ 2047529 w 4268746"/>
              <a:gd name="connsiteY0" fmla="*/ 3183018 h 4284648"/>
              <a:gd name="connsiteX1" fmla="*/ 3785884 w 4268746"/>
              <a:gd name="connsiteY1" fmla="*/ 3183018 h 4284648"/>
              <a:gd name="connsiteX2" fmla="*/ 4242833 w 4268746"/>
              <a:gd name="connsiteY2" fmla="*/ 3425978 h 4284648"/>
              <a:gd name="connsiteX3" fmla="*/ 4268746 w 4268746"/>
              <a:gd name="connsiteY3" fmla="*/ 3473719 h 4284648"/>
              <a:gd name="connsiteX4" fmla="*/ 4268746 w 4268746"/>
              <a:gd name="connsiteY4" fmla="*/ 3994445 h 4284648"/>
              <a:gd name="connsiteX5" fmla="*/ 4242833 w 4268746"/>
              <a:gd name="connsiteY5" fmla="*/ 4042186 h 4284648"/>
              <a:gd name="connsiteX6" fmla="*/ 3856069 w 4268746"/>
              <a:gd name="connsiteY6" fmla="*/ 4280719 h 4284648"/>
              <a:gd name="connsiteX7" fmla="*/ 3793778 w 4268746"/>
              <a:gd name="connsiteY7" fmla="*/ 4284648 h 4284648"/>
              <a:gd name="connsiteX8" fmla="*/ 2042595 w 4268746"/>
              <a:gd name="connsiteY8" fmla="*/ 4284648 h 4284648"/>
              <a:gd name="connsiteX9" fmla="*/ 1936468 w 4268746"/>
              <a:gd name="connsiteY9" fmla="*/ 4273937 h 4284648"/>
              <a:gd name="connsiteX10" fmla="*/ 1496467 w 4268746"/>
              <a:gd name="connsiteY10" fmla="*/ 3734018 h 4284648"/>
              <a:gd name="connsiteX11" fmla="*/ 1496467 w 4268746"/>
              <a:gd name="connsiteY11" fmla="*/ 3733955 h 4284648"/>
              <a:gd name="connsiteX12" fmla="*/ 2047529 w 4268746"/>
              <a:gd name="connsiteY12" fmla="*/ 3183018 h 4284648"/>
              <a:gd name="connsiteX13" fmla="*/ 551062 w 4268746"/>
              <a:gd name="connsiteY13" fmla="*/ 3182955 h 4284648"/>
              <a:gd name="connsiteX14" fmla="*/ 551317 w 4268746"/>
              <a:gd name="connsiteY14" fmla="*/ 3182955 h 4284648"/>
              <a:gd name="connsiteX15" fmla="*/ 1102379 w 4268746"/>
              <a:gd name="connsiteY15" fmla="*/ 3734018 h 4284648"/>
              <a:gd name="connsiteX16" fmla="*/ 662375 w 4268746"/>
              <a:gd name="connsiteY16" fmla="*/ 4273887 h 4284648"/>
              <a:gd name="connsiteX17" fmla="*/ 555622 w 4268746"/>
              <a:gd name="connsiteY17" fmla="*/ 4284648 h 4284648"/>
              <a:gd name="connsiteX18" fmla="*/ 547012 w 4268746"/>
              <a:gd name="connsiteY18" fmla="*/ 4284648 h 4284648"/>
              <a:gd name="connsiteX19" fmla="*/ 440260 w 4268746"/>
              <a:gd name="connsiteY19" fmla="*/ 4273887 h 4284648"/>
              <a:gd name="connsiteX20" fmla="*/ 255 w 4268746"/>
              <a:gd name="connsiteY20" fmla="*/ 3734018 h 4284648"/>
              <a:gd name="connsiteX21" fmla="*/ 64 w 4268746"/>
              <a:gd name="connsiteY21" fmla="*/ 3734082 h 4284648"/>
              <a:gd name="connsiteX22" fmla="*/ 64 w 4268746"/>
              <a:gd name="connsiteY22" fmla="*/ 3733955 h 4284648"/>
              <a:gd name="connsiteX23" fmla="*/ 551062 w 4268746"/>
              <a:gd name="connsiteY23" fmla="*/ 3182955 h 4284648"/>
              <a:gd name="connsiteX24" fmla="*/ 3785884 w 4268746"/>
              <a:gd name="connsiteY24" fmla="*/ 1591573 h 4284648"/>
              <a:gd name="connsiteX25" fmla="*/ 4242833 w 4268746"/>
              <a:gd name="connsiteY25" fmla="*/ 1834532 h 4284648"/>
              <a:gd name="connsiteX26" fmla="*/ 4268746 w 4268746"/>
              <a:gd name="connsiteY26" fmla="*/ 1882274 h 4284648"/>
              <a:gd name="connsiteX27" fmla="*/ 4268746 w 4268746"/>
              <a:gd name="connsiteY27" fmla="*/ 2403001 h 4284648"/>
              <a:gd name="connsiteX28" fmla="*/ 4242846 w 4268746"/>
              <a:gd name="connsiteY28" fmla="*/ 2450721 h 4284648"/>
              <a:gd name="connsiteX29" fmla="*/ 3785948 w 4268746"/>
              <a:gd name="connsiteY29" fmla="*/ 2693700 h 4284648"/>
              <a:gd name="connsiteX30" fmla="*/ 3785884 w 4268746"/>
              <a:gd name="connsiteY30" fmla="*/ 2693700 h 4284648"/>
              <a:gd name="connsiteX31" fmla="*/ 3234823 w 4268746"/>
              <a:gd name="connsiteY31" fmla="*/ 2142637 h 4284648"/>
              <a:gd name="connsiteX32" fmla="*/ 3785884 w 4268746"/>
              <a:gd name="connsiteY32" fmla="*/ 1591573 h 4284648"/>
              <a:gd name="connsiteX33" fmla="*/ 551062 w 4268746"/>
              <a:gd name="connsiteY33" fmla="*/ 1591573 h 4284648"/>
              <a:gd name="connsiteX34" fmla="*/ 2289673 w 4268746"/>
              <a:gd name="connsiteY34" fmla="*/ 1591573 h 4284648"/>
              <a:gd name="connsiteX35" fmla="*/ 2840734 w 4268746"/>
              <a:gd name="connsiteY35" fmla="*/ 2142637 h 4284648"/>
              <a:gd name="connsiteX36" fmla="*/ 2289673 w 4268746"/>
              <a:gd name="connsiteY36" fmla="*/ 2693700 h 4284648"/>
              <a:gd name="connsiteX37" fmla="*/ 551062 w 4268746"/>
              <a:gd name="connsiteY37" fmla="*/ 2693700 h 4284648"/>
              <a:gd name="connsiteX38" fmla="*/ 64 w 4268746"/>
              <a:gd name="connsiteY38" fmla="*/ 2142700 h 4284648"/>
              <a:gd name="connsiteX39" fmla="*/ 1 w 4268746"/>
              <a:gd name="connsiteY39" fmla="*/ 2142573 h 4284648"/>
              <a:gd name="connsiteX40" fmla="*/ 1 w 4268746"/>
              <a:gd name="connsiteY40" fmla="*/ 2142509 h 4284648"/>
              <a:gd name="connsiteX41" fmla="*/ 551062 w 4268746"/>
              <a:gd name="connsiteY41" fmla="*/ 1591573 h 4284648"/>
              <a:gd name="connsiteX42" fmla="*/ 551126 w 4268746"/>
              <a:gd name="connsiteY42" fmla="*/ 64 h 4284648"/>
              <a:gd name="connsiteX43" fmla="*/ 1102124 w 4268746"/>
              <a:gd name="connsiteY43" fmla="*/ 551191 h 4284648"/>
              <a:gd name="connsiteX44" fmla="*/ 1102188 w 4268746"/>
              <a:gd name="connsiteY44" fmla="*/ 551064 h 4284648"/>
              <a:gd name="connsiteX45" fmla="*/ 551062 w 4268746"/>
              <a:gd name="connsiteY45" fmla="*/ 1102191 h 4284648"/>
              <a:gd name="connsiteX46" fmla="*/ 550999 w 4268746"/>
              <a:gd name="connsiteY46" fmla="*/ 1102191 h 4284648"/>
              <a:gd name="connsiteX47" fmla="*/ 1 w 4268746"/>
              <a:gd name="connsiteY47" fmla="*/ 551064 h 4284648"/>
              <a:gd name="connsiteX48" fmla="*/ 551126 w 4268746"/>
              <a:gd name="connsiteY48" fmla="*/ 64 h 4284648"/>
              <a:gd name="connsiteX49" fmla="*/ 2047529 w 4268746"/>
              <a:gd name="connsiteY49" fmla="*/ 0 h 4284648"/>
              <a:gd name="connsiteX50" fmla="*/ 3785694 w 4268746"/>
              <a:gd name="connsiteY50" fmla="*/ 0 h 4284648"/>
              <a:gd name="connsiteX51" fmla="*/ 4242642 w 4268746"/>
              <a:gd name="connsiteY51" fmla="*/ 242960 h 4284648"/>
              <a:gd name="connsiteX52" fmla="*/ 4268746 w 4268746"/>
              <a:gd name="connsiteY52" fmla="*/ 291053 h 4284648"/>
              <a:gd name="connsiteX53" fmla="*/ 4268746 w 4268746"/>
              <a:gd name="connsiteY53" fmla="*/ 811427 h 4284648"/>
              <a:gd name="connsiteX54" fmla="*/ 4242833 w 4268746"/>
              <a:gd name="connsiteY54" fmla="*/ 859168 h 4284648"/>
              <a:gd name="connsiteX55" fmla="*/ 3785884 w 4268746"/>
              <a:gd name="connsiteY55" fmla="*/ 1102127 h 4284648"/>
              <a:gd name="connsiteX56" fmla="*/ 2047529 w 4268746"/>
              <a:gd name="connsiteY56" fmla="*/ 1102127 h 4284648"/>
              <a:gd name="connsiteX57" fmla="*/ 1496467 w 4268746"/>
              <a:gd name="connsiteY57" fmla="*/ 551064 h 4284648"/>
              <a:gd name="connsiteX58" fmla="*/ 2047529 w 4268746"/>
              <a:gd name="connsiteY58" fmla="*/ 0 h 4284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4268746" h="4284648">
                <a:moveTo>
                  <a:pt x="2047529" y="3183018"/>
                </a:moveTo>
                <a:lnTo>
                  <a:pt x="3785884" y="3183018"/>
                </a:lnTo>
                <a:cubicBezTo>
                  <a:pt x="3976098" y="3183018"/>
                  <a:pt x="4143803" y="3279394"/>
                  <a:pt x="4242833" y="3425978"/>
                </a:cubicBezTo>
                <a:lnTo>
                  <a:pt x="4268746" y="3473719"/>
                </a:lnTo>
                <a:lnTo>
                  <a:pt x="4268746" y="3994445"/>
                </a:lnTo>
                <a:lnTo>
                  <a:pt x="4242833" y="4042186"/>
                </a:lnTo>
                <a:cubicBezTo>
                  <a:pt x="4156182" y="4170447"/>
                  <a:pt x="4016951" y="4260268"/>
                  <a:pt x="3856069" y="4280719"/>
                </a:cubicBezTo>
                <a:lnTo>
                  <a:pt x="3793778" y="4284648"/>
                </a:lnTo>
                <a:lnTo>
                  <a:pt x="2042595" y="4284648"/>
                </a:lnTo>
                <a:lnTo>
                  <a:pt x="1936468" y="4273937"/>
                </a:lnTo>
                <a:cubicBezTo>
                  <a:pt x="1685353" y="4222524"/>
                  <a:pt x="1496467" y="4000329"/>
                  <a:pt x="1496467" y="3734018"/>
                </a:cubicBezTo>
                <a:cubicBezTo>
                  <a:pt x="1496467" y="3733999"/>
                  <a:pt x="1496467" y="3733974"/>
                  <a:pt x="1496467" y="3733955"/>
                </a:cubicBezTo>
                <a:cubicBezTo>
                  <a:pt x="1496505" y="3429645"/>
                  <a:pt x="1743219" y="3182987"/>
                  <a:pt x="2047529" y="3183018"/>
                </a:cubicBezTo>
                <a:close/>
                <a:moveTo>
                  <a:pt x="551062" y="3182955"/>
                </a:moveTo>
                <a:cubicBezTo>
                  <a:pt x="551145" y="3182955"/>
                  <a:pt x="551234" y="3182955"/>
                  <a:pt x="551317" y="3182955"/>
                </a:cubicBezTo>
                <a:cubicBezTo>
                  <a:pt x="855658" y="3182955"/>
                  <a:pt x="1102379" y="3429676"/>
                  <a:pt x="1102379" y="3734018"/>
                </a:cubicBezTo>
                <a:cubicBezTo>
                  <a:pt x="1102379" y="4000318"/>
                  <a:pt x="913483" y="4222502"/>
                  <a:pt x="662375" y="4273887"/>
                </a:cubicBezTo>
                <a:lnTo>
                  <a:pt x="555622" y="4284648"/>
                </a:lnTo>
                <a:lnTo>
                  <a:pt x="547012" y="4284648"/>
                </a:lnTo>
                <a:lnTo>
                  <a:pt x="440260" y="4273887"/>
                </a:lnTo>
                <a:cubicBezTo>
                  <a:pt x="189151" y="4222502"/>
                  <a:pt x="255" y="4000318"/>
                  <a:pt x="255" y="3734018"/>
                </a:cubicBezTo>
                <a:lnTo>
                  <a:pt x="64" y="3734082"/>
                </a:lnTo>
                <a:cubicBezTo>
                  <a:pt x="64" y="3734037"/>
                  <a:pt x="64" y="3733999"/>
                  <a:pt x="64" y="3733955"/>
                </a:cubicBezTo>
                <a:cubicBezTo>
                  <a:pt x="64" y="3429645"/>
                  <a:pt x="246753" y="3182955"/>
                  <a:pt x="551062" y="3182955"/>
                </a:cubicBezTo>
                <a:close/>
                <a:moveTo>
                  <a:pt x="3785884" y="1591573"/>
                </a:moveTo>
                <a:cubicBezTo>
                  <a:pt x="3976098" y="1591573"/>
                  <a:pt x="4143803" y="1687948"/>
                  <a:pt x="4242833" y="1834532"/>
                </a:cubicBezTo>
                <a:lnTo>
                  <a:pt x="4268746" y="1882274"/>
                </a:lnTo>
                <a:lnTo>
                  <a:pt x="4268746" y="2403001"/>
                </a:lnTo>
                <a:lnTo>
                  <a:pt x="4242846" y="2450721"/>
                </a:lnTo>
                <a:cubicBezTo>
                  <a:pt x="4143830" y="2597300"/>
                  <a:pt x="3976145" y="2693680"/>
                  <a:pt x="3785948" y="2693700"/>
                </a:cubicBezTo>
                <a:cubicBezTo>
                  <a:pt x="3785929" y="2693700"/>
                  <a:pt x="3785903" y="2693700"/>
                  <a:pt x="3785884" y="2693700"/>
                </a:cubicBezTo>
                <a:cubicBezTo>
                  <a:pt x="3481543" y="2693700"/>
                  <a:pt x="3234823" y="2446979"/>
                  <a:pt x="3234823" y="2142637"/>
                </a:cubicBezTo>
                <a:cubicBezTo>
                  <a:pt x="3234823" y="1838294"/>
                  <a:pt x="3481543" y="1591573"/>
                  <a:pt x="3785884" y="1591573"/>
                </a:cubicBezTo>
                <a:close/>
                <a:moveTo>
                  <a:pt x="551062" y="1591573"/>
                </a:moveTo>
                <a:lnTo>
                  <a:pt x="2289673" y="1591573"/>
                </a:lnTo>
                <a:cubicBezTo>
                  <a:pt x="2594014" y="1591573"/>
                  <a:pt x="2840734" y="1838294"/>
                  <a:pt x="2840734" y="2142637"/>
                </a:cubicBezTo>
                <a:cubicBezTo>
                  <a:pt x="2840734" y="2446979"/>
                  <a:pt x="2594014" y="2693700"/>
                  <a:pt x="2289673" y="2693700"/>
                </a:cubicBezTo>
                <a:lnTo>
                  <a:pt x="551062" y="2693700"/>
                </a:lnTo>
                <a:cubicBezTo>
                  <a:pt x="246785" y="2693630"/>
                  <a:pt x="134" y="2446979"/>
                  <a:pt x="64" y="2142700"/>
                </a:cubicBezTo>
                <a:lnTo>
                  <a:pt x="1" y="2142573"/>
                </a:lnTo>
                <a:cubicBezTo>
                  <a:pt x="1" y="2142554"/>
                  <a:pt x="1" y="2142528"/>
                  <a:pt x="1" y="2142509"/>
                </a:cubicBezTo>
                <a:cubicBezTo>
                  <a:pt x="36" y="1838199"/>
                  <a:pt x="246753" y="1591535"/>
                  <a:pt x="551062" y="1591573"/>
                </a:cubicBezTo>
                <a:close/>
                <a:moveTo>
                  <a:pt x="551126" y="64"/>
                </a:moveTo>
                <a:cubicBezTo>
                  <a:pt x="855467" y="102"/>
                  <a:pt x="1102162" y="246849"/>
                  <a:pt x="1102124" y="551191"/>
                </a:cubicBezTo>
                <a:lnTo>
                  <a:pt x="1102188" y="551064"/>
                </a:lnTo>
                <a:cubicBezTo>
                  <a:pt x="1102188" y="855444"/>
                  <a:pt x="855442" y="1102191"/>
                  <a:pt x="551062" y="1102191"/>
                </a:cubicBezTo>
                <a:cubicBezTo>
                  <a:pt x="551043" y="1102191"/>
                  <a:pt x="551018" y="1102191"/>
                  <a:pt x="550999" y="1102191"/>
                </a:cubicBezTo>
                <a:cubicBezTo>
                  <a:pt x="246657" y="1102153"/>
                  <a:pt x="-34" y="855406"/>
                  <a:pt x="1" y="551064"/>
                </a:cubicBezTo>
                <a:cubicBezTo>
                  <a:pt x="36" y="246721"/>
                  <a:pt x="246785" y="25"/>
                  <a:pt x="551126" y="64"/>
                </a:cubicBezTo>
                <a:close/>
                <a:moveTo>
                  <a:pt x="2047529" y="0"/>
                </a:moveTo>
                <a:lnTo>
                  <a:pt x="3785694" y="0"/>
                </a:lnTo>
                <a:cubicBezTo>
                  <a:pt x="3975907" y="0"/>
                  <a:pt x="4143612" y="96376"/>
                  <a:pt x="4242642" y="242960"/>
                </a:cubicBezTo>
                <a:lnTo>
                  <a:pt x="4268746" y="291053"/>
                </a:lnTo>
                <a:lnTo>
                  <a:pt x="4268746" y="811427"/>
                </a:lnTo>
                <a:lnTo>
                  <a:pt x="4242833" y="859168"/>
                </a:lnTo>
                <a:cubicBezTo>
                  <a:pt x="4143803" y="1005752"/>
                  <a:pt x="3976098" y="1102127"/>
                  <a:pt x="3785884" y="1102127"/>
                </a:cubicBezTo>
                <a:lnTo>
                  <a:pt x="2047529" y="1102127"/>
                </a:lnTo>
                <a:cubicBezTo>
                  <a:pt x="1743188" y="1102127"/>
                  <a:pt x="1496467" y="855406"/>
                  <a:pt x="1496467" y="551064"/>
                </a:cubicBezTo>
                <a:cubicBezTo>
                  <a:pt x="1496467" y="246721"/>
                  <a:pt x="1743188" y="0"/>
                  <a:pt x="2047529" y="0"/>
                </a:cubicBezTo>
                <a:close/>
              </a:path>
            </a:pathLst>
          </a:custGeom>
          <a:solidFill>
            <a:srgbClr val="E6E7E8"/>
          </a:solidFill>
        </p:spPr>
        <p:txBody>
          <a:bodyPr wrap="square" anchor="ctr" anchorCtr="0">
            <a:noAutofit/>
          </a:bodyPr>
          <a:lstStyle>
            <a:lvl1pPr marL="0" indent="0">
              <a:spcBef>
                <a:spcPts val="1200"/>
              </a:spcBef>
              <a:buNone/>
              <a:defRPr sz="1400"/>
            </a:lvl1pPr>
          </a:lstStyle>
          <a:p>
            <a:r>
              <a:rPr lang="en-US"/>
              <a:t>Click icon to add picture</a:t>
            </a:r>
            <a:endParaRPr lang="en-GB"/>
          </a:p>
        </p:txBody>
      </p:sp>
      <p:sp>
        <p:nvSpPr>
          <p:cNvPr id="6" name="Subtitle 2">
            <a:extLst>
              <a:ext uri="{FF2B5EF4-FFF2-40B4-BE49-F238E27FC236}">
                <a16:creationId xmlns:a16="http://schemas.microsoft.com/office/drawing/2014/main" id="{6ADE7B54-1E97-C274-9745-F2DB9DDAE387}"/>
              </a:ext>
            </a:extLst>
          </p:cNvPr>
          <p:cNvSpPr>
            <a:spLocks noGrp="1"/>
          </p:cNvSpPr>
          <p:nvPr>
            <p:ph type="subTitle" idx="1" hasCustomPrompt="1"/>
          </p:nvPr>
        </p:nvSpPr>
        <p:spPr>
          <a:xfrm>
            <a:off x="571500" y="4561367"/>
            <a:ext cx="5140303" cy="1102832"/>
          </a:xfrm>
          <a:prstGeom prst="rect">
            <a:avLst/>
          </a:prstGeom>
        </p:spPr>
        <p:txBody>
          <a:bodyPr lIns="0" tIns="36000" rIns="0" bIns="36000">
            <a:normAutofit/>
          </a:bodyPr>
          <a:lstStyle>
            <a:lvl1pPr marL="0" indent="0" algn="l">
              <a:buNone/>
              <a:defRPr sz="1400" b="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eros </a:t>
            </a:r>
            <a:r>
              <a:rPr lang="en-US" dirty="0" err="1"/>
              <a:t>quis</a:t>
            </a:r>
            <a:r>
              <a:rPr lang="en-US" dirty="0"/>
              <a:t> </a:t>
            </a:r>
            <a:r>
              <a:rPr lang="en-US" dirty="0" err="1"/>
              <a:t>urna</a:t>
            </a:r>
            <a:r>
              <a:rPr lang="en-US" dirty="0"/>
              <a:t>.</a:t>
            </a:r>
          </a:p>
          <a:p>
            <a:endParaRPr lang="en-GB" dirty="0"/>
          </a:p>
        </p:txBody>
      </p:sp>
      <p:sp>
        <p:nvSpPr>
          <p:cNvPr id="7" name="Title 22">
            <a:extLst>
              <a:ext uri="{FF2B5EF4-FFF2-40B4-BE49-F238E27FC236}">
                <a16:creationId xmlns:a16="http://schemas.microsoft.com/office/drawing/2014/main" id="{1072A916-5649-FBBE-1F38-598BE03B9F3A}"/>
              </a:ext>
            </a:extLst>
          </p:cNvPr>
          <p:cNvSpPr>
            <a:spLocks noGrp="1"/>
          </p:cNvSpPr>
          <p:nvPr>
            <p:ph type="title" hasCustomPrompt="1"/>
          </p:nvPr>
        </p:nvSpPr>
        <p:spPr>
          <a:xfrm>
            <a:off x="571500" y="2891860"/>
            <a:ext cx="5156200" cy="1180699"/>
          </a:xfrm>
        </p:spPr>
        <p:txBody>
          <a:bodyPr lIns="0" tIns="36000" rIns="0" bIns="36000" anchor="ctr" anchorCtr="0">
            <a:spAutoFit/>
          </a:bodyPr>
          <a:lstStyle>
            <a:lvl1pPr>
              <a:defRPr sz="3600">
                <a:solidFill>
                  <a:schemeClr val="bg1"/>
                </a:solidFill>
              </a:defRPr>
            </a:lvl1pPr>
          </a:lstStyle>
          <a:p>
            <a:r>
              <a:rPr lang="en-US" dirty="0"/>
              <a:t>Title placeholder </a:t>
            </a:r>
            <a:r>
              <a:rPr lang="en-US" dirty="0" err="1"/>
              <a:t>alitori</a:t>
            </a:r>
            <a:r>
              <a:rPr lang="en-US" dirty="0"/>
              <a:t> </a:t>
            </a:r>
            <a:r>
              <a:rPr lang="en-US" dirty="0" err="1"/>
              <a:t>ut</a:t>
            </a:r>
            <a:r>
              <a:rPr lang="en-US" dirty="0"/>
              <a:t> </a:t>
            </a:r>
            <a:r>
              <a:rPr lang="en-US" dirty="0" err="1"/>
              <a:t>exeri</a:t>
            </a:r>
            <a:r>
              <a:rPr lang="en-US" dirty="0"/>
              <a:t> </a:t>
            </a:r>
            <a:r>
              <a:rPr lang="en-US" dirty="0" err="1"/>
              <a:t>bearitati</a:t>
            </a:r>
            <a:r>
              <a:rPr lang="en-US" dirty="0"/>
              <a:t> </a:t>
            </a:r>
            <a:r>
              <a:rPr lang="en-US" dirty="0" err="1"/>
              <a:t>ut</a:t>
            </a:r>
            <a:endParaRPr lang="en-GB" dirty="0"/>
          </a:p>
        </p:txBody>
      </p:sp>
      <p:sp>
        <p:nvSpPr>
          <p:cNvPr id="9" name="Picture Placeholder 6">
            <a:extLst>
              <a:ext uri="{FF2B5EF4-FFF2-40B4-BE49-F238E27FC236}">
                <a16:creationId xmlns:a16="http://schemas.microsoft.com/office/drawing/2014/main" id="{61B50265-88E1-0866-781B-AB72E55DB633}"/>
              </a:ext>
            </a:extLst>
          </p:cNvPr>
          <p:cNvSpPr>
            <a:spLocks noGrp="1"/>
          </p:cNvSpPr>
          <p:nvPr>
            <p:ph type="pic" sz="quarter" idx="10"/>
          </p:nvPr>
        </p:nvSpPr>
        <p:spPr>
          <a:xfrm>
            <a:off x="571500" y="5826125"/>
            <a:ext cx="2093913" cy="650875"/>
          </a:xfrm>
          <a:prstGeom prst="rect">
            <a:avLst/>
          </a:prstGeom>
        </p:spPr>
        <p:txBody>
          <a:bodyPr lIns="0" tIns="36000" rIns="0" bIns="36000"/>
          <a:lstStyle>
            <a:lvl1pPr marL="0" indent="0">
              <a:buFontTx/>
              <a:buNone/>
              <a:defRPr/>
            </a:lvl1pPr>
          </a:lstStyle>
          <a:p>
            <a:r>
              <a:rPr lang="en-US"/>
              <a:t>Click icon to add picture</a:t>
            </a:r>
            <a:endParaRPr lang="en-IN"/>
          </a:p>
        </p:txBody>
      </p:sp>
      <p:sp>
        <p:nvSpPr>
          <p:cNvPr id="3" name="Rectangle: Rounded Corners 2">
            <a:extLst>
              <a:ext uri="{FF2B5EF4-FFF2-40B4-BE49-F238E27FC236}">
                <a16:creationId xmlns:a16="http://schemas.microsoft.com/office/drawing/2014/main" id="{7AD1FA0C-B7C3-8EA9-0B8D-364A404464B6}"/>
              </a:ext>
            </a:extLst>
          </p:cNvPr>
          <p:cNvSpPr/>
          <p:nvPr userDrawn="1"/>
        </p:nvSpPr>
        <p:spPr>
          <a:xfrm rot="10800000">
            <a:off x="571500" y="4280963"/>
            <a:ext cx="965590" cy="72000"/>
          </a:xfrm>
          <a:prstGeom prst="roundRect">
            <a:avLst>
              <a:gd name="adj" fmla="val 50000"/>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FEA83031-E139-F76F-B54D-433EF872A41A}"/>
              </a:ext>
            </a:extLst>
          </p:cNvPr>
          <p:cNvGrpSpPr/>
          <p:nvPr userDrawn="1"/>
        </p:nvGrpSpPr>
        <p:grpSpPr>
          <a:xfrm>
            <a:off x="571500" y="557074"/>
            <a:ext cx="1904999" cy="195571"/>
            <a:chOff x="9848850" y="557074"/>
            <a:chExt cx="1904999" cy="195571"/>
          </a:xfrm>
          <a:solidFill>
            <a:schemeClr val="bg1"/>
          </a:solidFill>
        </p:grpSpPr>
        <p:sp>
          <p:nvSpPr>
            <p:cNvPr id="10" name="Freeform: Shape 9">
              <a:extLst>
                <a:ext uri="{FF2B5EF4-FFF2-40B4-BE49-F238E27FC236}">
                  <a16:creationId xmlns:a16="http://schemas.microsoft.com/office/drawing/2014/main" id="{05978A99-D989-8553-DE25-BB9440A0175C}"/>
                </a:ext>
              </a:extLst>
            </p:cNvPr>
            <p:cNvSpPr/>
            <p:nvPr/>
          </p:nvSpPr>
          <p:spPr>
            <a:xfrm>
              <a:off x="9848850" y="560843"/>
              <a:ext cx="122454" cy="188307"/>
            </a:xfrm>
            <a:custGeom>
              <a:avLst/>
              <a:gdLst>
                <a:gd name="connsiteX0" fmla="*/ 0 w 122454"/>
                <a:gd name="connsiteY0" fmla="*/ 0 h 188307"/>
                <a:gd name="connsiteX1" fmla="*/ 0 w 122454"/>
                <a:gd name="connsiteY1" fmla="*/ 188307 h 188307"/>
                <a:gd name="connsiteX2" fmla="*/ 122455 w 122454"/>
                <a:gd name="connsiteY2" fmla="*/ 188307 h 188307"/>
                <a:gd name="connsiteX3" fmla="*/ 122455 w 122454"/>
                <a:gd name="connsiteY3" fmla="*/ 157813 h 188307"/>
                <a:gd name="connsiteX4" fmla="*/ 33235 w 122454"/>
                <a:gd name="connsiteY4" fmla="*/ 157813 h 188307"/>
                <a:gd name="connsiteX5" fmla="*/ 33235 w 122454"/>
                <a:gd name="connsiteY5" fmla="*/ 112792 h 188307"/>
                <a:gd name="connsiteX6" fmla="*/ 114163 w 122454"/>
                <a:gd name="connsiteY6" fmla="*/ 112792 h 188307"/>
                <a:gd name="connsiteX7" fmla="*/ 114163 w 122454"/>
                <a:gd name="connsiteY7" fmla="*/ 83327 h 188307"/>
                <a:gd name="connsiteX8" fmla="*/ 33235 w 122454"/>
                <a:gd name="connsiteY8" fmla="*/ 83327 h 188307"/>
                <a:gd name="connsiteX9" fmla="*/ 33235 w 122454"/>
                <a:gd name="connsiteY9" fmla="*/ 30562 h 188307"/>
                <a:gd name="connsiteX10" fmla="*/ 122455 w 122454"/>
                <a:gd name="connsiteY10" fmla="*/ 30562 h 188307"/>
                <a:gd name="connsiteX11" fmla="*/ 122455 w 122454"/>
                <a:gd name="connsiteY11" fmla="*/ 0 h 188307"/>
                <a:gd name="connsiteX12" fmla="*/ 0 w 122454"/>
                <a:gd name="connsiteY12" fmla="*/ 0 h 18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454" h="188307">
                  <a:moveTo>
                    <a:pt x="0" y="0"/>
                  </a:moveTo>
                  <a:lnTo>
                    <a:pt x="0" y="188307"/>
                  </a:lnTo>
                  <a:lnTo>
                    <a:pt x="122455" y="188307"/>
                  </a:lnTo>
                  <a:lnTo>
                    <a:pt x="122455" y="157813"/>
                  </a:lnTo>
                  <a:lnTo>
                    <a:pt x="33235" y="157813"/>
                  </a:lnTo>
                  <a:lnTo>
                    <a:pt x="33235" y="112792"/>
                  </a:lnTo>
                  <a:lnTo>
                    <a:pt x="114163" y="112792"/>
                  </a:lnTo>
                  <a:lnTo>
                    <a:pt x="114163" y="83327"/>
                  </a:lnTo>
                  <a:lnTo>
                    <a:pt x="33235" y="83327"/>
                  </a:lnTo>
                  <a:lnTo>
                    <a:pt x="33235" y="30562"/>
                  </a:lnTo>
                  <a:lnTo>
                    <a:pt x="122455" y="30562"/>
                  </a:lnTo>
                  <a:lnTo>
                    <a:pt x="122455" y="0"/>
                  </a:lnTo>
                  <a:lnTo>
                    <a:pt x="0" y="0"/>
                  </a:lnTo>
                  <a:close/>
                </a:path>
              </a:pathLst>
            </a:custGeom>
            <a:grpFill/>
            <a:ln w="6853"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28514792-C374-1304-7EA4-AA093352E3B1}"/>
                </a:ext>
              </a:extLst>
            </p:cNvPr>
            <p:cNvSpPr/>
            <p:nvPr/>
          </p:nvSpPr>
          <p:spPr>
            <a:xfrm>
              <a:off x="9998097" y="560843"/>
              <a:ext cx="185908" cy="190705"/>
            </a:xfrm>
            <a:custGeom>
              <a:avLst/>
              <a:gdLst>
                <a:gd name="connsiteX0" fmla="*/ 151098 w 185908"/>
                <a:gd name="connsiteY0" fmla="*/ 0 h 190705"/>
                <a:gd name="connsiteX1" fmla="*/ 93263 w 185908"/>
                <a:gd name="connsiteY1" fmla="*/ 128622 h 190705"/>
                <a:gd name="connsiteX2" fmla="*/ 35633 w 185908"/>
                <a:gd name="connsiteY2" fmla="*/ 0 h 190705"/>
                <a:gd name="connsiteX3" fmla="*/ 0 w 185908"/>
                <a:gd name="connsiteY3" fmla="*/ 0 h 190705"/>
                <a:gd name="connsiteX4" fmla="*/ 87301 w 185908"/>
                <a:gd name="connsiteY4" fmla="*/ 190706 h 190705"/>
                <a:gd name="connsiteX5" fmla="*/ 98608 w 185908"/>
                <a:gd name="connsiteY5" fmla="*/ 190706 h 190705"/>
                <a:gd name="connsiteX6" fmla="*/ 185909 w 185908"/>
                <a:gd name="connsiteY6" fmla="*/ 0 h 190705"/>
                <a:gd name="connsiteX7" fmla="*/ 151098 w 185908"/>
                <a:gd name="connsiteY7" fmla="*/ 0 h 19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908" h="190705">
                  <a:moveTo>
                    <a:pt x="151098" y="0"/>
                  </a:moveTo>
                  <a:lnTo>
                    <a:pt x="93263" y="128622"/>
                  </a:lnTo>
                  <a:lnTo>
                    <a:pt x="35633" y="0"/>
                  </a:lnTo>
                  <a:lnTo>
                    <a:pt x="0" y="0"/>
                  </a:lnTo>
                  <a:lnTo>
                    <a:pt x="87301" y="190706"/>
                  </a:lnTo>
                  <a:lnTo>
                    <a:pt x="98608" y="190706"/>
                  </a:lnTo>
                  <a:lnTo>
                    <a:pt x="185909" y="0"/>
                  </a:lnTo>
                  <a:lnTo>
                    <a:pt x="151098" y="0"/>
                  </a:lnTo>
                  <a:close/>
                </a:path>
              </a:pathLst>
            </a:custGeom>
            <a:grpFill/>
            <a:ln w="6853"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F89966C5-8C34-9DD7-252E-3DBD372EE44A}"/>
                </a:ext>
              </a:extLst>
            </p:cNvPr>
            <p:cNvSpPr/>
            <p:nvPr/>
          </p:nvSpPr>
          <p:spPr>
            <a:xfrm>
              <a:off x="10165231" y="559199"/>
              <a:ext cx="184606" cy="190020"/>
            </a:xfrm>
            <a:custGeom>
              <a:avLst/>
              <a:gdLst>
                <a:gd name="connsiteX0" fmla="*/ 90701 w 184606"/>
                <a:gd name="connsiteY0" fmla="*/ 60490 h 190020"/>
                <a:gd name="connsiteX1" fmla="*/ 119345 w 184606"/>
                <a:gd name="connsiteY1" fmla="*/ 125314 h 190020"/>
                <a:gd name="connsiteX2" fmla="*/ 61989 w 184606"/>
                <a:gd name="connsiteY2" fmla="*/ 125314 h 190020"/>
                <a:gd name="connsiteX3" fmla="*/ 87481 w 184606"/>
                <a:gd name="connsiteY3" fmla="*/ -635 h 190020"/>
                <a:gd name="connsiteX4" fmla="*/ -985 w 184606"/>
                <a:gd name="connsiteY4" fmla="*/ 189385 h 190020"/>
                <a:gd name="connsiteX5" fmla="*/ 33826 w 184606"/>
                <a:gd name="connsiteY5" fmla="*/ 189385 h 190020"/>
                <a:gd name="connsiteX6" fmla="*/ 50203 w 184606"/>
                <a:gd name="connsiteY6" fmla="*/ 151833 h 190020"/>
                <a:gd name="connsiteX7" fmla="*/ 131131 w 184606"/>
                <a:gd name="connsiteY7" fmla="*/ 151833 h 190020"/>
                <a:gd name="connsiteX8" fmla="*/ 147714 w 184606"/>
                <a:gd name="connsiteY8" fmla="*/ 189385 h 190020"/>
                <a:gd name="connsiteX9" fmla="*/ 183622 w 184606"/>
                <a:gd name="connsiteY9" fmla="*/ 189385 h 190020"/>
                <a:gd name="connsiteX10" fmla="*/ 95155 w 184606"/>
                <a:gd name="connsiteY10" fmla="*/ -635 h 190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4606" h="190020">
                  <a:moveTo>
                    <a:pt x="90701" y="60490"/>
                  </a:moveTo>
                  <a:lnTo>
                    <a:pt x="119345" y="125314"/>
                  </a:lnTo>
                  <a:lnTo>
                    <a:pt x="61989" y="125314"/>
                  </a:lnTo>
                  <a:close/>
                  <a:moveTo>
                    <a:pt x="87481" y="-635"/>
                  </a:moveTo>
                  <a:lnTo>
                    <a:pt x="-985" y="189385"/>
                  </a:lnTo>
                  <a:lnTo>
                    <a:pt x="33826" y="189385"/>
                  </a:lnTo>
                  <a:lnTo>
                    <a:pt x="50203" y="151833"/>
                  </a:lnTo>
                  <a:lnTo>
                    <a:pt x="131131" y="151833"/>
                  </a:lnTo>
                  <a:lnTo>
                    <a:pt x="147714" y="189385"/>
                  </a:lnTo>
                  <a:lnTo>
                    <a:pt x="183622" y="189385"/>
                  </a:lnTo>
                  <a:lnTo>
                    <a:pt x="95155" y="-635"/>
                  </a:lnTo>
                  <a:close/>
                </a:path>
              </a:pathLst>
            </a:custGeom>
            <a:grpFill/>
            <a:ln w="6853"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D2B3F9F9-E757-7523-2F9F-CC4D5B4F8C3E}"/>
                </a:ext>
              </a:extLst>
            </p:cNvPr>
            <p:cNvSpPr/>
            <p:nvPr/>
          </p:nvSpPr>
          <p:spPr>
            <a:xfrm>
              <a:off x="10381222" y="560843"/>
              <a:ext cx="122385" cy="188307"/>
            </a:xfrm>
            <a:custGeom>
              <a:avLst/>
              <a:gdLst>
                <a:gd name="connsiteX0" fmla="*/ 0 w 122385"/>
                <a:gd name="connsiteY0" fmla="*/ 0 h 188307"/>
                <a:gd name="connsiteX1" fmla="*/ 0 w 122385"/>
                <a:gd name="connsiteY1" fmla="*/ 188307 h 188307"/>
                <a:gd name="connsiteX2" fmla="*/ 122386 w 122385"/>
                <a:gd name="connsiteY2" fmla="*/ 188307 h 188307"/>
                <a:gd name="connsiteX3" fmla="*/ 122386 w 122385"/>
                <a:gd name="connsiteY3" fmla="*/ 157813 h 188307"/>
                <a:gd name="connsiteX4" fmla="*/ 33166 w 122385"/>
                <a:gd name="connsiteY4" fmla="*/ 157813 h 188307"/>
                <a:gd name="connsiteX5" fmla="*/ 33166 w 122385"/>
                <a:gd name="connsiteY5" fmla="*/ 0 h 188307"/>
                <a:gd name="connsiteX6" fmla="*/ 0 w 122385"/>
                <a:gd name="connsiteY6" fmla="*/ 0 h 18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385" h="188307">
                  <a:moveTo>
                    <a:pt x="0" y="0"/>
                  </a:moveTo>
                  <a:lnTo>
                    <a:pt x="0" y="188307"/>
                  </a:lnTo>
                  <a:lnTo>
                    <a:pt x="122386" y="188307"/>
                  </a:lnTo>
                  <a:lnTo>
                    <a:pt x="122386" y="157813"/>
                  </a:lnTo>
                  <a:lnTo>
                    <a:pt x="33166" y="157813"/>
                  </a:lnTo>
                  <a:lnTo>
                    <a:pt x="33166" y="0"/>
                  </a:lnTo>
                  <a:lnTo>
                    <a:pt x="0" y="0"/>
                  </a:lnTo>
                  <a:close/>
                </a:path>
              </a:pathLst>
            </a:custGeom>
            <a:grpFill/>
            <a:ln w="6853"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F7C71AA5-2BF1-A2A8-8A76-799877CB4A7F}"/>
                </a:ext>
              </a:extLst>
            </p:cNvPr>
            <p:cNvSpPr/>
            <p:nvPr/>
          </p:nvSpPr>
          <p:spPr>
            <a:xfrm>
              <a:off x="10530744" y="560844"/>
              <a:ext cx="157059" cy="191801"/>
            </a:xfrm>
            <a:custGeom>
              <a:avLst/>
              <a:gdLst>
                <a:gd name="connsiteX0" fmla="*/ -985 w 157059"/>
                <a:gd name="connsiteY0" fmla="*/ -635 h 191801"/>
                <a:gd name="connsiteX1" fmla="*/ 32250 w 157059"/>
                <a:gd name="connsiteY1" fmla="*/ -635 h 191801"/>
                <a:gd name="connsiteX2" fmla="*/ 32250 w 157059"/>
                <a:gd name="connsiteY2" fmla="*/ 109759 h 191801"/>
                <a:gd name="connsiteX3" fmla="*/ 76997 w 157059"/>
                <a:gd name="connsiteY3" fmla="*/ 160673 h 191801"/>
                <a:gd name="connsiteX4" fmla="*/ 122840 w 157059"/>
                <a:gd name="connsiteY4" fmla="*/ 109484 h 191801"/>
                <a:gd name="connsiteX5" fmla="*/ 122840 w 157059"/>
                <a:gd name="connsiteY5" fmla="*/ -635 h 191801"/>
                <a:gd name="connsiteX6" fmla="*/ 156074 w 157059"/>
                <a:gd name="connsiteY6" fmla="*/ -635 h 191801"/>
                <a:gd name="connsiteX7" fmla="*/ 156074 w 157059"/>
                <a:gd name="connsiteY7" fmla="*/ 109759 h 191801"/>
                <a:gd name="connsiteX8" fmla="*/ 76997 w 157059"/>
                <a:gd name="connsiteY8" fmla="*/ 191167 h 191801"/>
                <a:gd name="connsiteX9" fmla="*/ -985 w 157059"/>
                <a:gd name="connsiteY9" fmla="*/ 109759 h 191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059" h="191801">
                  <a:moveTo>
                    <a:pt x="-985" y="-635"/>
                  </a:moveTo>
                  <a:lnTo>
                    <a:pt x="32250" y="-635"/>
                  </a:lnTo>
                  <a:lnTo>
                    <a:pt x="32250" y="109759"/>
                  </a:lnTo>
                  <a:cubicBezTo>
                    <a:pt x="32250" y="145666"/>
                    <a:pt x="48627" y="160673"/>
                    <a:pt x="76997" y="160673"/>
                  </a:cubicBezTo>
                  <a:cubicBezTo>
                    <a:pt x="105366" y="160673"/>
                    <a:pt x="122840" y="145666"/>
                    <a:pt x="122840" y="109484"/>
                  </a:cubicBezTo>
                  <a:lnTo>
                    <a:pt x="122840" y="-635"/>
                  </a:lnTo>
                  <a:lnTo>
                    <a:pt x="156074" y="-635"/>
                  </a:lnTo>
                  <a:lnTo>
                    <a:pt x="156074" y="109759"/>
                  </a:lnTo>
                  <a:cubicBezTo>
                    <a:pt x="156074" y="166018"/>
                    <a:pt x="124142" y="191167"/>
                    <a:pt x="76997" y="191167"/>
                  </a:cubicBezTo>
                  <a:cubicBezTo>
                    <a:pt x="29851" y="191167"/>
                    <a:pt x="-985" y="166018"/>
                    <a:pt x="-985" y="109759"/>
                  </a:cubicBezTo>
                  <a:close/>
                </a:path>
              </a:pathLst>
            </a:custGeom>
            <a:grpFill/>
            <a:ln w="6853"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2579BDA9-D5FA-E79A-1EB7-45283CB940D5}"/>
                </a:ext>
              </a:extLst>
            </p:cNvPr>
            <p:cNvSpPr/>
            <p:nvPr/>
          </p:nvSpPr>
          <p:spPr>
            <a:xfrm>
              <a:off x="10738717" y="560432"/>
              <a:ext cx="122454" cy="188375"/>
            </a:xfrm>
            <a:custGeom>
              <a:avLst/>
              <a:gdLst>
                <a:gd name="connsiteX0" fmla="*/ 0 w 122454"/>
                <a:gd name="connsiteY0" fmla="*/ 0 h 188375"/>
                <a:gd name="connsiteX1" fmla="*/ 0 w 122454"/>
                <a:gd name="connsiteY1" fmla="*/ 188376 h 188375"/>
                <a:gd name="connsiteX2" fmla="*/ 122454 w 122454"/>
                <a:gd name="connsiteY2" fmla="*/ 188376 h 188375"/>
                <a:gd name="connsiteX3" fmla="*/ 122454 w 122454"/>
                <a:gd name="connsiteY3" fmla="*/ 157813 h 188375"/>
                <a:gd name="connsiteX4" fmla="*/ 33235 w 122454"/>
                <a:gd name="connsiteY4" fmla="*/ 157813 h 188375"/>
                <a:gd name="connsiteX5" fmla="*/ 33235 w 122454"/>
                <a:gd name="connsiteY5" fmla="*/ 112792 h 188375"/>
                <a:gd name="connsiteX6" fmla="*/ 114094 w 122454"/>
                <a:gd name="connsiteY6" fmla="*/ 112792 h 188375"/>
                <a:gd name="connsiteX7" fmla="*/ 114094 w 122454"/>
                <a:gd name="connsiteY7" fmla="*/ 83327 h 188375"/>
                <a:gd name="connsiteX8" fmla="*/ 33235 w 122454"/>
                <a:gd name="connsiteY8" fmla="*/ 83327 h 188375"/>
                <a:gd name="connsiteX9" fmla="*/ 33235 w 122454"/>
                <a:gd name="connsiteY9" fmla="*/ 30562 h 188375"/>
                <a:gd name="connsiteX10" fmla="*/ 122454 w 122454"/>
                <a:gd name="connsiteY10" fmla="*/ 30562 h 188375"/>
                <a:gd name="connsiteX11" fmla="*/ 122454 w 122454"/>
                <a:gd name="connsiteY11" fmla="*/ 0 h 188375"/>
                <a:gd name="connsiteX12" fmla="*/ 0 w 122454"/>
                <a:gd name="connsiteY12" fmla="*/ 0 h 188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454" h="188375">
                  <a:moveTo>
                    <a:pt x="0" y="0"/>
                  </a:moveTo>
                  <a:lnTo>
                    <a:pt x="0" y="188376"/>
                  </a:lnTo>
                  <a:lnTo>
                    <a:pt x="122454" y="188376"/>
                  </a:lnTo>
                  <a:lnTo>
                    <a:pt x="122454" y="157813"/>
                  </a:lnTo>
                  <a:lnTo>
                    <a:pt x="33235" y="157813"/>
                  </a:lnTo>
                  <a:lnTo>
                    <a:pt x="33235" y="112792"/>
                  </a:lnTo>
                  <a:lnTo>
                    <a:pt x="114094" y="112792"/>
                  </a:lnTo>
                  <a:lnTo>
                    <a:pt x="114094" y="83327"/>
                  </a:lnTo>
                  <a:lnTo>
                    <a:pt x="33235" y="83327"/>
                  </a:lnTo>
                  <a:lnTo>
                    <a:pt x="33235" y="30562"/>
                  </a:lnTo>
                  <a:lnTo>
                    <a:pt x="122454" y="30562"/>
                  </a:lnTo>
                  <a:lnTo>
                    <a:pt x="122454" y="0"/>
                  </a:lnTo>
                  <a:lnTo>
                    <a:pt x="0" y="0"/>
                  </a:lnTo>
                  <a:close/>
                </a:path>
              </a:pathLst>
            </a:custGeom>
            <a:grpFill/>
            <a:ln w="6853"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F6C44579-4208-0ED6-7319-D0EB10DF0A8B}"/>
                </a:ext>
              </a:extLst>
            </p:cNvPr>
            <p:cNvSpPr/>
            <p:nvPr/>
          </p:nvSpPr>
          <p:spPr>
            <a:xfrm>
              <a:off x="10903178" y="557074"/>
              <a:ext cx="128896" cy="194954"/>
            </a:xfrm>
            <a:custGeom>
              <a:avLst/>
              <a:gdLst>
                <a:gd name="connsiteX0" fmla="*/ 60688 w 128896"/>
                <a:gd name="connsiteY0" fmla="*/ 194319 h 194954"/>
                <a:gd name="connsiteX1" fmla="*/ -985 w 128896"/>
                <a:gd name="connsiteY1" fmla="*/ 176366 h 194954"/>
                <a:gd name="connsiteX2" fmla="*/ 10528 w 128896"/>
                <a:gd name="connsiteY2" fmla="*/ 146352 h 194954"/>
                <a:gd name="connsiteX3" fmla="*/ 61716 w 128896"/>
                <a:gd name="connsiteY3" fmla="*/ 163209 h 194954"/>
                <a:gd name="connsiteX4" fmla="*/ 94060 w 128896"/>
                <a:gd name="connsiteY4" fmla="*/ 140185 h 194954"/>
                <a:gd name="connsiteX5" fmla="*/ 52944 w 128896"/>
                <a:gd name="connsiteY5" fmla="*/ 107498 h 194954"/>
                <a:gd name="connsiteX6" fmla="*/ 3607 w 128896"/>
                <a:gd name="connsiteY6" fmla="*/ 54185 h 194954"/>
                <a:gd name="connsiteX7" fmla="*/ 66855 w 128896"/>
                <a:gd name="connsiteY7" fmla="*/ -635 h 194954"/>
                <a:gd name="connsiteX8" fmla="*/ 118797 w 128896"/>
                <a:gd name="connsiteY8" fmla="*/ 12248 h 194954"/>
                <a:gd name="connsiteX9" fmla="*/ 108108 w 128896"/>
                <a:gd name="connsiteY9" fmla="*/ 41713 h 194954"/>
                <a:gd name="connsiteX10" fmla="*/ 66033 w 128896"/>
                <a:gd name="connsiteY10" fmla="*/ 29105 h 194954"/>
                <a:gd name="connsiteX11" fmla="*/ 37116 w 128896"/>
                <a:gd name="connsiteY11" fmla="*/ 53226 h 194954"/>
                <a:gd name="connsiteX12" fmla="*/ 73776 w 128896"/>
                <a:gd name="connsiteY12" fmla="*/ 82417 h 194954"/>
                <a:gd name="connsiteX13" fmla="*/ 127911 w 128896"/>
                <a:gd name="connsiteY13" fmla="*/ 140047 h 194954"/>
                <a:gd name="connsiteX14" fmla="*/ 60413 w 128896"/>
                <a:gd name="connsiteY14" fmla="*/ 194182 h 194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8896" h="194954">
                  <a:moveTo>
                    <a:pt x="60688" y="194319"/>
                  </a:moveTo>
                  <a:cubicBezTo>
                    <a:pt x="38896" y="193949"/>
                    <a:pt x="17585" y="187748"/>
                    <a:pt x="-985" y="176366"/>
                  </a:cubicBezTo>
                  <a:lnTo>
                    <a:pt x="10528" y="146352"/>
                  </a:lnTo>
                  <a:cubicBezTo>
                    <a:pt x="25603" y="156747"/>
                    <a:pt x="43419" y="162599"/>
                    <a:pt x="61716" y="163209"/>
                  </a:cubicBezTo>
                  <a:cubicBezTo>
                    <a:pt x="83918" y="163209"/>
                    <a:pt x="94060" y="152245"/>
                    <a:pt x="94060" y="140185"/>
                  </a:cubicBezTo>
                  <a:cubicBezTo>
                    <a:pt x="94060" y="128124"/>
                    <a:pt x="87207" y="120038"/>
                    <a:pt x="52944" y="107498"/>
                  </a:cubicBezTo>
                  <a:cubicBezTo>
                    <a:pt x="16215" y="93793"/>
                    <a:pt x="3607" y="76662"/>
                    <a:pt x="3607" y="54185"/>
                  </a:cubicBezTo>
                  <a:cubicBezTo>
                    <a:pt x="3607" y="25747"/>
                    <a:pt x="26631" y="-635"/>
                    <a:pt x="66855" y="-635"/>
                  </a:cubicBezTo>
                  <a:cubicBezTo>
                    <a:pt x="84946" y="-669"/>
                    <a:pt x="102831" y="3757"/>
                    <a:pt x="118797" y="12248"/>
                  </a:cubicBezTo>
                  <a:lnTo>
                    <a:pt x="108108" y="41713"/>
                  </a:lnTo>
                  <a:cubicBezTo>
                    <a:pt x="95293" y="34265"/>
                    <a:pt x="80834" y="29948"/>
                    <a:pt x="66033" y="29105"/>
                  </a:cubicBezTo>
                  <a:cubicBezTo>
                    <a:pt x="46229" y="29105"/>
                    <a:pt x="37116" y="40138"/>
                    <a:pt x="37116" y="53226"/>
                  </a:cubicBezTo>
                  <a:cubicBezTo>
                    <a:pt x="37116" y="66314"/>
                    <a:pt x="47257" y="72824"/>
                    <a:pt x="73776" y="82417"/>
                  </a:cubicBezTo>
                  <a:cubicBezTo>
                    <a:pt x="115851" y="98795"/>
                    <a:pt x="127911" y="115378"/>
                    <a:pt x="127911" y="140047"/>
                  </a:cubicBezTo>
                  <a:cubicBezTo>
                    <a:pt x="127911" y="173556"/>
                    <a:pt x="102488" y="194182"/>
                    <a:pt x="60413" y="194182"/>
                  </a:cubicBezTo>
                </a:path>
              </a:pathLst>
            </a:custGeom>
            <a:grpFill/>
            <a:ln w="6853"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30F1B669-1F7C-7535-72C3-0323F068EE12}"/>
                </a:ext>
              </a:extLst>
            </p:cNvPr>
            <p:cNvSpPr/>
            <p:nvPr/>
          </p:nvSpPr>
          <p:spPr>
            <a:xfrm>
              <a:off x="11078876" y="560432"/>
              <a:ext cx="122523" cy="188375"/>
            </a:xfrm>
            <a:custGeom>
              <a:avLst/>
              <a:gdLst>
                <a:gd name="connsiteX0" fmla="*/ 0 w 122523"/>
                <a:gd name="connsiteY0" fmla="*/ 0 h 188375"/>
                <a:gd name="connsiteX1" fmla="*/ 0 w 122523"/>
                <a:gd name="connsiteY1" fmla="*/ 188376 h 188375"/>
                <a:gd name="connsiteX2" fmla="*/ 122523 w 122523"/>
                <a:gd name="connsiteY2" fmla="*/ 188376 h 188375"/>
                <a:gd name="connsiteX3" fmla="*/ 122523 w 122523"/>
                <a:gd name="connsiteY3" fmla="*/ 157813 h 188375"/>
                <a:gd name="connsiteX4" fmla="*/ 33303 w 122523"/>
                <a:gd name="connsiteY4" fmla="*/ 157813 h 188375"/>
                <a:gd name="connsiteX5" fmla="*/ 33303 w 122523"/>
                <a:gd name="connsiteY5" fmla="*/ 112792 h 188375"/>
                <a:gd name="connsiteX6" fmla="*/ 114163 w 122523"/>
                <a:gd name="connsiteY6" fmla="*/ 112792 h 188375"/>
                <a:gd name="connsiteX7" fmla="*/ 114163 w 122523"/>
                <a:gd name="connsiteY7" fmla="*/ 83327 h 188375"/>
                <a:gd name="connsiteX8" fmla="*/ 33303 w 122523"/>
                <a:gd name="connsiteY8" fmla="*/ 83327 h 188375"/>
                <a:gd name="connsiteX9" fmla="*/ 33303 w 122523"/>
                <a:gd name="connsiteY9" fmla="*/ 30562 h 188375"/>
                <a:gd name="connsiteX10" fmla="*/ 122523 w 122523"/>
                <a:gd name="connsiteY10" fmla="*/ 30562 h 188375"/>
                <a:gd name="connsiteX11" fmla="*/ 122523 w 122523"/>
                <a:gd name="connsiteY11" fmla="*/ 0 h 188375"/>
                <a:gd name="connsiteX12" fmla="*/ 0 w 122523"/>
                <a:gd name="connsiteY12" fmla="*/ 0 h 188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523" h="188375">
                  <a:moveTo>
                    <a:pt x="0" y="0"/>
                  </a:moveTo>
                  <a:lnTo>
                    <a:pt x="0" y="188376"/>
                  </a:lnTo>
                  <a:lnTo>
                    <a:pt x="122523" y="188376"/>
                  </a:lnTo>
                  <a:lnTo>
                    <a:pt x="122523" y="157813"/>
                  </a:lnTo>
                  <a:lnTo>
                    <a:pt x="33303" y="157813"/>
                  </a:lnTo>
                  <a:lnTo>
                    <a:pt x="33303" y="112792"/>
                  </a:lnTo>
                  <a:lnTo>
                    <a:pt x="114163" y="112792"/>
                  </a:lnTo>
                  <a:lnTo>
                    <a:pt x="114163" y="83327"/>
                  </a:lnTo>
                  <a:lnTo>
                    <a:pt x="33303" y="83327"/>
                  </a:lnTo>
                  <a:lnTo>
                    <a:pt x="33303" y="30562"/>
                  </a:lnTo>
                  <a:lnTo>
                    <a:pt x="122523" y="30562"/>
                  </a:lnTo>
                  <a:lnTo>
                    <a:pt x="122523" y="0"/>
                  </a:lnTo>
                  <a:lnTo>
                    <a:pt x="0" y="0"/>
                  </a:lnTo>
                  <a:close/>
                </a:path>
              </a:pathLst>
            </a:custGeom>
            <a:grpFill/>
            <a:ln w="6853"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92BB3116-11D4-5A8D-861F-73540F0A2C25}"/>
                </a:ext>
              </a:extLst>
            </p:cNvPr>
            <p:cNvSpPr/>
            <p:nvPr/>
          </p:nvSpPr>
          <p:spPr>
            <a:xfrm>
              <a:off x="11251971" y="560432"/>
              <a:ext cx="148767" cy="189412"/>
            </a:xfrm>
            <a:custGeom>
              <a:avLst/>
              <a:gdLst>
                <a:gd name="connsiteX0" fmla="*/ 32250 w 148767"/>
                <a:gd name="connsiteY0" fmla="*/ 29927 h 189412"/>
                <a:gd name="connsiteX1" fmla="*/ 32250 w 148767"/>
                <a:gd name="connsiteY1" fmla="*/ 103592 h 189412"/>
                <a:gd name="connsiteX2" fmla="*/ 56919 w 148767"/>
                <a:gd name="connsiteY2" fmla="*/ 103592 h 189412"/>
                <a:gd name="connsiteX3" fmla="*/ 98719 w 148767"/>
                <a:gd name="connsiteY3" fmla="*/ 66383 h 189412"/>
                <a:gd name="connsiteX4" fmla="*/ 56919 w 148767"/>
                <a:gd name="connsiteY4" fmla="*/ 29927 h 189412"/>
                <a:gd name="connsiteX5" fmla="*/ -985 w 148767"/>
                <a:gd name="connsiteY5" fmla="*/ -635 h 189412"/>
                <a:gd name="connsiteX6" fmla="*/ 59317 w 148767"/>
                <a:gd name="connsiteY6" fmla="*/ -635 h 189412"/>
                <a:gd name="connsiteX7" fmla="*/ 134694 w 148767"/>
                <a:gd name="connsiteY7" fmla="*/ 66383 h 189412"/>
                <a:gd name="connsiteX8" fmla="*/ 99610 w 148767"/>
                <a:gd name="connsiteY8" fmla="*/ 125862 h 189412"/>
                <a:gd name="connsiteX9" fmla="*/ 140314 w 148767"/>
                <a:gd name="connsiteY9" fmla="*/ 157727 h 189412"/>
                <a:gd name="connsiteX10" fmla="*/ 147783 w 148767"/>
                <a:gd name="connsiteY10" fmla="*/ 157727 h 189412"/>
                <a:gd name="connsiteX11" fmla="*/ 147783 w 148767"/>
                <a:gd name="connsiteY11" fmla="*/ 187192 h 189412"/>
                <a:gd name="connsiteX12" fmla="*/ 129829 w 148767"/>
                <a:gd name="connsiteY12" fmla="*/ 188768 h 189412"/>
                <a:gd name="connsiteX13" fmla="*/ 62880 w 148767"/>
                <a:gd name="connsiteY13" fmla="*/ 132783 h 189412"/>
                <a:gd name="connsiteX14" fmla="*/ 52944 w 148767"/>
                <a:gd name="connsiteY14" fmla="*/ 132783 h 189412"/>
                <a:gd name="connsiteX15" fmla="*/ 32387 w 148767"/>
                <a:gd name="connsiteY15" fmla="*/ 132783 h 189412"/>
                <a:gd name="connsiteX16" fmla="*/ 32387 w 148767"/>
                <a:gd name="connsiteY16" fmla="*/ 187604 h 189412"/>
                <a:gd name="connsiteX17" fmla="*/ -848 w 148767"/>
                <a:gd name="connsiteY17" fmla="*/ 187604 h 189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8767" h="189412">
                  <a:moveTo>
                    <a:pt x="32250" y="29927"/>
                  </a:moveTo>
                  <a:lnTo>
                    <a:pt x="32250" y="103592"/>
                  </a:lnTo>
                  <a:lnTo>
                    <a:pt x="56919" y="103592"/>
                  </a:lnTo>
                  <a:cubicBezTo>
                    <a:pt x="87961" y="103592"/>
                    <a:pt x="98719" y="87009"/>
                    <a:pt x="98719" y="66383"/>
                  </a:cubicBezTo>
                  <a:cubicBezTo>
                    <a:pt x="98719" y="45756"/>
                    <a:pt x="88235" y="29927"/>
                    <a:pt x="56919" y="29927"/>
                  </a:cubicBezTo>
                  <a:close/>
                  <a:moveTo>
                    <a:pt x="-985" y="-635"/>
                  </a:moveTo>
                  <a:lnTo>
                    <a:pt x="59317" y="-635"/>
                  </a:lnTo>
                  <a:cubicBezTo>
                    <a:pt x="109409" y="-635"/>
                    <a:pt x="134694" y="26775"/>
                    <a:pt x="134694" y="66383"/>
                  </a:cubicBezTo>
                  <a:cubicBezTo>
                    <a:pt x="134832" y="91154"/>
                    <a:pt x="121332" y="113994"/>
                    <a:pt x="99610" y="125862"/>
                  </a:cubicBezTo>
                  <a:cubicBezTo>
                    <a:pt x="113795" y="138128"/>
                    <a:pt x="117769" y="157727"/>
                    <a:pt x="140314" y="157727"/>
                  </a:cubicBezTo>
                  <a:lnTo>
                    <a:pt x="147783" y="157727"/>
                  </a:lnTo>
                  <a:lnTo>
                    <a:pt x="147783" y="187192"/>
                  </a:lnTo>
                  <a:cubicBezTo>
                    <a:pt x="141890" y="188323"/>
                    <a:pt x="135860" y="188851"/>
                    <a:pt x="129829" y="188768"/>
                  </a:cubicBezTo>
                  <a:cubicBezTo>
                    <a:pt x="82958" y="188768"/>
                    <a:pt x="85631" y="145666"/>
                    <a:pt x="62880" y="132783"/>
                  </a:cubicBezTo>
                  <a:cubicBezTo>
                    <a:pt x="59660" y="132783"/>
                    <a:pt x="56439" y="132783"/>
                    <a:pt x="52944" y="132783"/>
                  </a:cubicBezTo>
                  <a:lnTo>
                    <a:pt x="32387" y="132783"/>
                  </a:lnTo>
                  <a:lnTo>
                    <a:pt x="32387" y="187604"/>
                  </a:lnTo>
                  <a:lnTo>
                    <a:pt x="-848" y="187604"/>
                  </a:lnTo>
                  <a:close/>
                </a:path>
              </a:pathLst>
            </a:custGeom>
            <a:grpFill/>
            <a:ln w="6853"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C37DC350-0812-F45C-1D67-6F581AC887F3}"/>
                </a:ext>
              </a:extLst>
            </p:cNvPr>
            <p:cNvSpPr/>
            <p:nvPr/>
          </p:nvSpPr>
          <p:spPr>
            <a:xfrm>
              <a:off x="11411155" y="560432"/>
              <a:ext cx="185977" cy="190774"/>
            </a:xfrm>
            <a:custGeom>
              <a:avLst/>
              <a:gdLst>
                <a:gd name="connsiteX0" fmla="*/ 151098 w 185977"/>
                <a:gd name="connsiteY0" fmla="*/ 0 h 190774"/>
                <a:gd name="connsiteX1" fmla="*/ 93263 w 185977"/>
                <a:gd name="connsiteY1" fmla="*/ 128622 h 190774"/>
                <a:gd name="connsiteX2" fmla="*/ 35633 w 185977"/>
                <a:gd name="connsiteY2" fmla="*/ 0 h 190774"/>
                <a:gd name="connsiteX3" fmla="*/ 0 w 185977"/>
                <a:gd name="connsiteY3" fmla="*/ 0 h 190774"/>
                <a:gd name="connsiteX4" fmla="*/ 87370 w 185977"/>
                <a:gd name="connsiteY4" fmla="*/ 190774 h 190774"/>
                <a:gd name="connsiteX5" fmla="*/ 98608 w 185977"/>
                <a:gd name="connsiteY5" fmla="*/ 190774 h 190774"/>
                <a:gd name="connsiteX6" fmla="*/ 185977 w 185977"/>
                <a:gd name="connsiteY6" fmla="*/ 0 h 190774"/>
                <a:gd name="connsiteX7" fmla="*/ 151098 w 185977"/>
                <a:gd name="connsiteY7" fmla="*/ 0 h 190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977" h="190774">
                  <a:moveTo>
                    <a:pt x="151098" y="0"/>
                  </a:moveTo>
                  <a:lnTo>
                    <a:pt x="93263" y="128622"/>
                  </a:lnTo>
                  <a:lnTo>
                    <a:pt x="35633" y="0"/>
                  </a:lnTo>
                  <a:lnTo>
                    <a:pt x="0" y="0"/>
                  </a:lnTo>
                  <a:lnTo>
                    <a:pt x="87370" y="190774"/>
                  </a:lnTo>
                  <a:lnTo>
                    <a:pt x="98608" y="190774"/>
                  </a:lnTo>
                  <a:lnTo>
                    <a:pt x="185977" y="0"/>
                  </a:lnTo>
                  <a:lnTo>
                    <a:pt x="151098" y="0"/>
                  </a:lnTo>
                  <a:close/>
                </a:path>
              </a:pathLst>
            </a:custGeom>
            <a:grpFill/>
            <a:ln w="6853"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9BE0F0FC-206C-3AB0-F58B-5F49BF48BF7D}"/>
                </a:ext>
              </a:extLst>
            </p:cNvPr>
            <p:cNvSpPr/>
            <p:nvPr/>
          </p:nvSpPr>
          <p:spPr>
            <a:xfrm>
              <a:off x="11631395" y="560432"/>
              <a:ext cx="122454" cy="188375"/>
            </a:xfrm>
            <a:custGeom>
              <a:avLst/>
              <a:gdLst>
                <a:gd name="connsiteX0" fmla="*/ 0 w 122454"/>
                <a:gd name="connsiteY0" fmla="*/ 0 h 188375"/>
                <a:gd name="connsiteX1" fmla="*/ 0 w 122454"/>
                <a:gd name="connsiteY1" fmla="*/ 188376 h 188375"/>
                <a:gd name="connsiteX2" fmla="*/ 122454 w 122454"/>
                <a:gd name="connsiteY2" fmla="*/ 188376 h 188375"/>
                <a:gd name="connsiteX3" fmla="*/ 122454 w 122454"/>
                <a:gd name="connsiteY3" fmla="*/ 157813 h 188375"/>
                <a:gd name="connsiteX4" fmla="*/ 33235 w 122454"/>
                <a:gd name="connsiteY4" fmla="*/ 157813 h 188375"/>
                <a:gd name="connsiteX5" fmla="*/ 33235 w 122454"/>
                <a:gd name="connsiteY5" fmla="*/ 112792 h 188375"/>
                <a:gd name="connsiteX6" fmla="*/ 114163 w 122454"/>
                <a:gd name="connsiteY6" fmla="*/ 112792 h 188375"/>
                <a:gd name="connsiteX7" fmla="*/ 114163 w 122454"/>
                <a:gd name="connsiteY7" fmla="*/ 83327 h 188375"/>
                <a:gd name="connsiteX8" fmla="*/ 33235 w 122454"/>
                <a:gd name="connsiteY8" fmla="*/ 83327 h 188375"/>
                <a:gd name="connsiteX9" fmla="*/ 33235 w 122454"/>
                <a:gd name="connsiteY9" fmla="*/ 30562 h 188375"/>
                <a:gd name="connsiteX10" fmla="*/ 122454 w 122454"/>
                <a:gd name="connsiteY10" fmla="*/ 30562 h 188375"/>
                <a:gd name="connsiteX11" fmla="*/ 122454 w 122454"/>
                <a:gd name="connsiteY11" fmla="*/ 0 h 188375"/>
                <a:gd name="connsiteX12" fmla="*/ 0 w 122454"/>
                <a:gd name="connsiteY12" fmla="*/ 0 h 188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454" h="188375">
                  <a:moveTo>
                    <a:pt x="0" y="0"/>
                  </a:moveTo>
                  <a:lnTo>
                    <a:pt x="0" y="188376"/>
                  </a:lnTo>
                  <a:lnTo>
                    <a:pt x="122454" y="188376"/>
                  </a:lnTo>
                  <a:lnTo>
                    <a:pt x="122454" y="157813"/>
                  </a:lnTo>
                  <a:lnTo>
                    <a:pt x="33235" y="157813"/>
                  </a:lnTo>
                  <a:lnTo>
                    <a:pt x="33235" y="112792"/>
                  </a:lnTo>
                  <a:lnTo>
                    <a:pt x="114163" y="112792"/>
                  </a:lnTo>
                  <a:lnTo>
                    <a:pt x="114163" y="83327"/>
                  </a:lnTo>
                  <a:lnTo>
                    <a:pt x="33235" y="83327"/>
                  </a:lnTo>
                  <a:lnTo>
                    <a:pt x="33235" y="30562"/>
                  </a:lnTo>
                  <a:lnTo>
                    <a:pt x="122454" y="30562"/>
                  </a:lnTo>
                  <a:lnTo>
                    <a:pt x="122454" y="0"/>
                  </a:lnTo>
                  <a:lnTo>
                    <a:pt x="0" y="0"/>
                  </a:lnTo>
                  <a:close/>
                </a:path>
              </a:pathLst>
            </a:custGeom>
            <a:grpFill/>
            <a:ln w="6853" cap="flat">
              <a:noFill/>
              <a:prstDash val="solid"/>
              <a:miter/>
            </a:ln>
          </p:spPr>
          <p:txBody>
            <a:bodyPr rtlCol="0" anchor="ctr"/>
            <a:lstStyle/>
            <a:p>
              <a:endParaRPr lang="en-GB"/>
            </a:p>
          </p:txBody>
        </p:sp>
      </p:grpSp>
    </p:spTree>
    <p:custDataLst>
      <p:tags r:id="rId1"/>
    </p:custDataLst>
    <p:extLst>
      <p:ext uri="{BB962C8B-B14F-4D97-AF65-F5344CB8AC3E}">
        <p14:creationId xmlns:p14="http://schemas.microsoft.com/office/powerpoint/2010/main" val="79053767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screen 1/3 Image and Tex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CD5E083-1BE6-49F6-99BF-D001B00D6BE0}"/>
              </a:ext>
            </a:extLst>
          </p:cNvPr>
          <p:cNvGraphicFramePr>
            <a:graphicFrameLocks noChangeAspect="1"/>
          </p:cNvGraphicFramePr>
          <p:nvPr userDrawn="1">
            <p:custDataLst>
              <p:tags r:id="rId2"/>
            </p:custDataLst>
            <p:extLst>
              <p:ext uri="{D42A27DB-BD31-4B8C-83A1-F6EECF244321}">
                <p14:modId xmlns:p14="http://schemas.microsoft.com/office/powerpoint/2010/main" val="13937469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1" imgH="423" progId="TCLayout.ActiveDocument.1">
                  <p:embed/>
                </p:oleObj>
              </mc:Choice>
              <mc:Fallback>
                <p:oleObj name="think-cell Slide" r:id="rId4" imgW="421" imgH="423" progId="TCLayout.ActiveDocument.1">
                  <p:embed/>
                  <p:pic>
                    <p:nvPicPr>
                      <p:cNvPr id="4" name="Object 3" hidden="1">
                        <a:extLst>
                          <a:ext uri="{FF2B5EF4-FFF2-40B4-BE49-F238E27FC236}">
                            <a16:creationId xmlns:a16="http://schemas.microsoft.com/office/drawing/2014/main" id="{8CD5E083-1BE6-49F6-99BF-D001B00D6BE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Picture Placeholder 4">
            <a:extLst>
              <a:ext uri="{FF2B5EF4-FFF2-40B4-BE49-F238E27FC236}">
                <a16:creationId xmlns:a16="http://schemas.microsoft.com/office/drawing/2014/main" id="{3F2024AA-F9EE-4DD6-BD38-23BF96BA1821}"/>
              </a:ext>
            </a:extLst>
          </p:cNvPr>
          <p:cNvSpPr>
            <a:spLocks noGrp="1"/>
          </p:cNvSpPr>
          <p:nvPr>
            <p:ph type="pic" sz="quarter" idx="18"/>
          </p:nvPr>
        </p:nvSpPr>
        <p:spPr>
          <a:xfrm>
            <a:off x="8127598" y="0"/>
            <a:ext cx="4064402" cy="6858000"/>
          </a:xfrm>
          <a:prstGeom prst="rect">
            <a:avLst/>
          </a:prstGeom>
          <a:solidFill>
            <a:srgbClr val="E6E7E8"/>
          </a:solidFill>
        </p:spPr>
        <p:txBody>
          <a:bodyPr anchor="ctr"/>
          <a:lstStyle>
            <a:lvl1pPr marL="0" indent="0" algn="ctr">
              <a:buNone/>
              <a:defRPr/>
            </a:lvl1pPr>
          </a:lstStyle>
          <a:p>
            <a:r>
              <a:rPr lang="en-US"/>
              <a:t>Click icon to add picture</a:t>
            </a:r>
            <a:endParaRPr lang="en-GB"/>
          </a:p>
        </p:txBody>
      </p:sp>
      <p:sp>
        <p:nvSpPr>
          <p:cNvPr id="10" name="TextBox 9">
            <a:extLst>
              <a:ext uri="{FF2B5EF4-FFF2-40B4-BE49-F238E27FC236}">
                <a16:creationId xmlns:a16="http://schemas.microsoft.com/office/drawing/2014/main" id="{582031B7-EEF5-4270-8191-06C1C8808F94}"/>
              </a:ext>
            </a:extLst>
          </p:cNvPr>
          <p:cNvSpPr txBox="1">
            <a:spLocks/>
          </p:cNvSpPr>
          <p:nvPr userDrawn="1"/>
        </p:nvSpPr>
        <p:spPr>
          <a:xfrm>
            <a:off x="10493986" y="6479554"/>
            <a:ext cx="78581" cy="228600"/>
          </a:xfrm>
          <a:prstGeom prst="rect">
            <a:avLst/>
          </a:prstGeom>
          <a:noFill/>
        </p:spPr>
        <p:txBody>
          <a:bodyPr wrap="square" lIns="0" tIns="0" rIns="0" bIns="0" rtlCol="0" anchor="ctr" anchorCtr="0">
            <a:normAutofit/>
          </a:bodyPr>
          <a:lstStyle/>
          <a:p>
            <a:pPr algn="l"/>
            <a:endParaRPr lang="en-GB" sz="1000" u="none">
              <a:solidFill>
                <a:srgbClr val="E0044E"/>
              </a:solidFill>
            </a:endParaRPr>
          </a:p>
        </p:txBody>
      </p:sp>
      <p:sp>
        <p:nvSpPr>
          <p:cNvPr id="2" name="Text Placeholder 4">
            <a:extLst>
              <a:ext uri="{FF2B5EF4-FFF2-40B4-BE49-F238E27FC236}">
                <a16:creationId xmlns:a16="http://schemas.microsoft.com/office/drawing/2014/main" id="{1D7959B3-C6D9-204B-E745-488C837FFE78}"/>
              </a:ext>
            </a:extLst>
          </p:cNvPr>
          <p:cNvSpPr>
            <a:spLocks noGrp="1"/>
          </p:cNvSpPr>
          <p:nvPr>
            <p:ph type="body" sz="quarter" idx="27" hasCustomPrompt="1"/>
          </p:nvPr>
        </p:nvSpPr>
        <p:spPr>
          <a:xfrm>
            <a:off x="587374" y="812800"/>
            <a:ext cx="7152417" cy="360000"/>
          </a:xfrm>
          <a:prstGeom prst="rect">
            <a:avLst/>
          </a:prstGeom>
        </p:spPr>
        <p:txBody>
          <a:bodyPr lIns="0" anchor="ctr"/>
          <a:lstStyle>
            <a:lvl1pPr marL="0" indent="0">
              <a:spcBef>
                <a:spcPts val="0"/>
              </a:spcBef>
              <a:spcAft>
                <a:spcPts val="0"/>
              </a:spcAft>
              <a:buNone/>
              <a:defRPr sz="1800" b="0">
                <a:solidFill>
                  <a:schemeClr val="tx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Subtitle goes here</a:t>
            </a:r>
          </a:p>
        </p:txBody>
      </p:sp>
      <p:sp>
        <p:nvSpPr>
          <p:cNvPr id="3" name="Text Placeholder 15">
            <a:extLst>
              <a:ext uri="{FF2B5EF4-FFF2-40B4-BE49-F238E27FC236}">
                <a16:creationId xmlns:a16="http://schemas.microsoft.com/office/drawing/2014/main" id="{BCF6E3DC-E1A5-0F2F-4EFA-177A5DA5B403}"/>
              </a:ext>
            </a:extLst>
          </p:cNvPr>
          <p:cNvSpPr>
            <a:spLocks noGrp="1"/>
          </p:cNvSpPr>
          <p:nvPr>
            <p:ph type="body" sz="quarter" idx="29"/>
          </p:nvPr>
        </p:nvSpPr>
        <p:spPr>
          <a:xfrm>
            <a:off x="587374" y="1494846"/>
            <a:ext cx="7152417" cy="4681868"/>
          </a:xfrm>
        </p:spPr>
        <p:txBody>
          <a:bodyPr/>
          <a:lstStyle>
            <a:lvl1pPr>
              <a:buFont typeface="Arial" panose="020B0604020202020204" pitchFamily="34" charset="0"/>
              <a:buChar char="•"/>
              <a:defRPr/>
            </a:lvl1pPr>
            <a:lvl2pPr marL="571500" indent="-342900">
              <a:buFont typeface="Segoe UI" panose="020B0502040204020203" pitchFamily="34" charset="0"/>
              <a:buChar char="−"/>
              <a:defRPr/>
            </a:lvl2pPr>
            <a:lvl3pPr marL="800100" indent="-342900">
              <a:buFont typeface="Courier New" panose="02070309020205020404" pitchFamily="49" charset="0"/>
              <a:buChar char="o"/>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3">
            <a:extLst>
              <a:ext uri="{FF2B5EF4-FFF2-40B4-BE49-F238E27FC236}">
                <a16:creationId xmlns:a16="http://schemas.microsoft.com/office/drawing/2014/main" id="{5F2BDF5D-5A2D-3560-DBDC-3F33870F376D}"/>
              </a:ext>
            </a:extLst>
          </p:cNvPr>
          <p:cNvSpPr>
            <a:spLocks noGrp="1"/>
          </p:cNvSpPr>
          <p:nvPr>
            <p:ph type="title"/>
          </p:nvPr>
        </p:nvSpPr>
        <p:spPr>
          <a:xfrm>
            <a:off x="587375" y="223991"/>
            <a:ext cx="7152416" cy="588809"/>
          </a:xfrm>
        </p:spPr>
        <p:txBody>
          <a:body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1670588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screen 1/3 purple left an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9F9DAB5-E089-BCEF-AFE2-14798C50ED24}"/>
              </a:ext>
            </a:extLst>
          </p:cNvPr>
          <p:cNvSpPr>
            <a:spLocks noGrp="1"/>
          </p:cNvSpPr>
          <p:nvPr>
            <p:ph type="title"/>
          </p:nvPr>
        </p:nvSpPr>
        <p:spPr>
          <a:xfrm>
            <a:off x="4520187" y="223991"/>
            <a:ext cx="7047926" cy="588809"/>
          </a:xfrm>
        </p:spPr>
        <p:txBody>
          <a:bodyPr/>
          <a:lstStyle/>
          <a:p>
            <a:r>
              <a:rPr lang="en-US"/>
              <a:t>Click to edit Master title style</a:t>
            </a:r>
          </a:p>
        </p:txBody>
      </p:sp>
      <p:sp>
        <p:nvSpPr>
          <p:cNvPr id="2" name="Text Placeholder 4">
            <a:extLst>
              <a:ext uri="{FF2B5EF4-FFF2-40B4-BE49-F238E27FC236}">
                <a16:creationId xmlns:a16="http://schemas.microsoft.com/office/drawing/2014/main" id="{1E52246A-1331-BCA9-0015-706387582617}"/>
              </a:ext>
            </a:extLst>
          </p:cNvPr>
          <p:cNvSpPr>
            <a:spLocks noGrp="1"/>
          </p:cNvSpPr>
          <p:nvPr>
            <p:ph type="body" sz="quarter" idx="30" hasCustomPrompt="1"/>
          </p:nvPr>
        </p:nvSpPr>
        <p:spPr>
          <a:xfrm>
            <a:off x="4520196" y="812800"/>
            <a:ext cx="7047917" cy="360000"/>
          </a:xfrm>
          <a:prstGeom prst="rect">
            <a:avLst/>
          </a:prstGeom>
        </p:spPr>
        <p:txBody>
          <a:bodyPr lIns="0" anchor="ctr"/>
          <a:lstStyle>
            <a:lvl1pPr marL="0" indent="0">
              <a:spcBef>
                <a:spcPts val="0"/>
              </a:spcBef>
              <a:spcAft>
                <a:spcPts val="0"/>
              </a:spcAft>
              <a:buNone/>
              <a:defRPr sz="1800" b="0">
                <a:solidFill>
                  <a:schemeClr val="tx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Subtitle goes here</a:t>
            </a:r>
          </a:p>
        </p:txBody>
      </p:sp>
      <p:sp>
        <p:nvSpPr>
          <p:cNvPr id="4" name="Rectangle 3">
            <a:extLst>
              <a:ext uri="{FF2B5EF4-FFF2-40B4-BE49-F238E27FC236}">
                <a16:creationId xmlns:a16="http://schemas.microsoft.com/office/drawing/2014/main" id="{FB6168BA-444E-14F8-9494-20BE6A6A1331}"/>
              </a:ext>
            </a:extLst>
          </p:cNvPr>
          <p:cNvSpPr/>
          <p:nvPr userDrawn="1"/>
        </p:nvSpPr>
        <p:spPr>
          <a:xfrm>
            <a:off x="0" y="0"/>
            <a:ext cx="4064402" cy="6858000"/>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FA0F3DB0-4A66-78EA-B611-58C8AEF0C1C1}"/>
              </a:ext>
            </a:extLst>
          </p:cNvPr>
          <p:cNvSpPr>
            <a:spLocks noGrp="1"/>
          </p:cNvSpPr>
          <p:nvPr>
            <p:ph type="sldNum" sz="quarter" idx="20"/>
          </p:nvPr>
        </p:nvSpPr>
        <p:spPr/>
        <p:txBody>
          <a:bodyPr/>
          <a:lstStyle/>
          <a:p>
            <a:fld id="{86917E82-934E-4F0E-A48C-AD18F400B9E6}" type="slidenum">
              <a:rPr lang="en-US" smtClean="0"/>
              <a:pPr/>
              <a:t>‹#›</a:t>
            </a:fld>
            <a:endParaRPr lang="en-US" dirty="0"/>
          </a:p>
        </p:txBody>
      </p:sp>
      <p:sp>
        <p:nvSpPr>
          <p:cNvPr id="10" name="Text Placeholder 15">
            <a:extLst>
              <a:ext uri="{FF2B5EF4-FFF2-40B4-BE49-F238E27FC236}">
                <a16:creationId xmlns:a16="http://schemas.microsoft.com/office/drawing/2014/main" id="{8E9BE02A-338E-BEEB-8A1D-DB44F460C117}"/>
              </a:ext>
            </a:extLst>
          </p:cNvPr>
          <p:cNvSpPr>
            <a:spLocks noGrp="1"/>
          </p:cNvSpPr>
          <p:nvPr>
            <p:ph type="body" sz="quarter" idx="29"/>
          </p:nvPr>
        </p:nvSpPr>
        <p:spPr>
          <a:xfrm>
            <a:off x="4520187" y="1485900"/>
            <a:ext cx="7047926" cy="4690813"/>
          </a:xfrm>
        </p:spPr>
        <p:txBody>
          <a:bodyPr/>
          <a:lstStyle>
            <a:lvl1pPr>
              <a:buFont typeface="Arial" panose="020B0604020202020204" pitchFamily="34" charset="0"/>
              <a:buChar char="•"/>
              <a:defRPr/>
            </a:lvl1pPr>
            <a:lvl2pPr marL="571500" indent="-342900">
              <a:buFont typeface="Segoe UI" panose="020B0502040204020203" pitchFamily="34" charset="0"/>
              <a:buChar char="−"/>
              <a:defRPr/>
            </a:lvl2pPr>
            <a:lvl3pPr marL="800100" indent="-342900">
              <a:buFont typeface="Courier New" panose="02070309020205020404" pitchFamily="49" charset="0"/>
              <a:buChar char="o"/>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9249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plit-screen 1/3 Image left and Tex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15FC5D-AD32-395E-B29F-EAC27933221D}"/>
              </a:ext>
            </a:extLst>
          </p:cNvPr>
          <p:cNvSpPr>
            <a:spLocks noGrp="1"/>
          </p:cNvSpPr>
          <p:nvPr>
            <p:ph type="title"/>
          </p:nvPr>
        </p:nvSpPr>
        <p:spPr>
          <a:xfrm>
            <a:off x="4520185" y="223991"/>
            <a:ext cx="7047927" cy="588809"/>
          </a:xfrm>
        </p:spPr>
        <p:txBody>
          <a:bodyPr/>
          <a:lstStyle/>
          <a:p>
            <a:r>
              <a:rPr lang="en-US"/>
              <a:t>Click to edit Master title style</a:t>
            </a:r>
          </a:p>
        </p:txBody>
      </p:sp>
      <p:sp>
        <p:nvSpPr>
          <p:cNvPr id="3" name="Picture Placeholder 4">
            <a:extLst>
              <a:ext uri="{FF2B5EF4-FFF2-40B4-BE49-F238E27FC236}">
                <a16:creationId xmlns:a16="http://schemas.microsoft.com/office/drawing/2014/main" id="{05F52D9B-CD82-72E8-3BE3-716968F80712}"/>
              </a:ext>
            </a:extLst>
          </p:cNvPr>
          <p:cNvSpPr>
            <a:spLocks noGrp="1"/>
          </p:cNvSpPr>
          <p:nvPr>
            <p:ph type="pic" sz="quarter" idx="18"/>
          </p:nvPr>
        </p:nvSpPr>
        <p:spPr>
          <a:xfrm>
            <a:off x="0" y="0"/>
            <a:ext cx="4064402" cy="6858000"/>
          </a:xfrm>
          <a:prstGeom prst="rect">
            <a:avLst/>
          </a:prstGeom>
          <a:solidFill>
            <a:srgbClr val="E6E7E8"/>
          </a:solidFill>
        </p:spPr>
        <p:txBody>
          <a:bodyPr anchor="ctr"/>
          <a:lstStyle>
            <a:lvl1pPr marL="0" indent="0" algn="ctr">
              <a:buNone/>
              <a:defRPr/>
            </a:lvl1pPr>
          </a:lstStyle>
          <a:p>
            <a:r>
              <a:rPr lang="en-US"/>
              <a:t>Click icon to add picture</a:t>
            </a:r>
            <a:endParaRPr lang="en-GB" dirty="0"/>
          </a:p>
        </p:txBody>
      </p:sp>
      <p:sp>
        <p:nvSpPr>
          <p:cNvPr id="2" name="Slide Number Placeholder 1">
            <a:extLst>
              <a:ext uri="{FF2B5EF4-FFF2-40B4-BE49-F238E27FC236}">
                <a16:creationId xmlns:a16="http://schemas.microsoft.com/office/drawing/2014/main" id="{66F04F95-6FB1-F2C5-9D1E-8C37523EE5D2}"/>
              </a:ext>
            </a:extLst>
          </p:cNvPr>
          <p:cNvSpPr>
            <a:spLocks noGrp="1"/>
          </p:cNvSpPr>
          <p:nvPr>
            <p:ph type="sldNum" sz="quarter" idx="20"/>
          </p:nvPr>
        </p:nvSpPr>
        <p:spPr/>
        <p:txBody>
          <a:bodyPr/>
          <a:lstStyle/>
          <a:p>
            <a:fld id="{86917E82-934E-4F0E-A48C-AD18F400B9E6}" type="slidenum">
              <a:rPr lang="en-US" smtClean="0"/>
              <a:pPr/>
              <a:t>‹#›</a:t>
            </a:fld>
            <a:endParaRPr lang="en-US" dirty="0"/>
          </a:p>
        </p:txBody>
      </p:sp>
      <p:sp>
        <p:nvSpPr>
          <p:cNvPr id="6" name="Text Placeholder 4">
            <a:extLst>
              <a:ext uri="{FF2B5EF4-FFF2-40B4-BE49-F238E27FC236}">
                <a16:creationId xmlns:a16="http://schemas.microsoft.com/office/drawing/2014/main" id="{0D02FCCE-8E0B-411B-8E47-2126AE82832D}"/>
              </a:ext>
            </a:extLst>
          </p:cNvPr>
          <p:cNvSpPr>
            <a:spLocks noGrp="1"/>
          </p:cNvSpPr>
          <p:nvPr>
            <p:ph type="body" sz="quarter" idx="30" hasCustomPrompt="1"/>
          </p:nvPr>
        </p:nvSpPr>
        <p:spPr>
          <a:xfrm>
            <a:off x="4520196" y="812800"/>
            <a:ext cx="7047917" cy="360000"/>
          </a:xfrm>
          <a:prstGeom prst="rect">
            <a:avLst/>
          </a:prstGeom>
        </p:spPr>
        <p:txBody>
          <a:bodyPr lIns="0" anchor="ctr"/>
          <a:lstStyle>
            <a:lvl1pPr marL="0" indent="0">
              <a:spcBef>
                <a:spcPts val="0"/>
              </a:spcBef>
              <a:spcAft>
                <a:spcPts val="0"/>
              </a:spcAft>
              <a:buNone/>
              <a:defRPr sz="1800" b="0">
                <a:solidFill>
                  <a:schemeClr val="tx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Subtitle goes here</a:t>
            </a:r>
          </a:p>
        </p:txBody>
      </p:sp>
      <p:sp>
        <p:nvSpPr>
          <p:cNvPr id="7" name="Text Placeholder 15">
            <a:extLst>
              <a:ext uri="{FF2B5EF4-FFF2-40B4-BE49-F238E27FC236}">
                <a16:creationId xmlns:a16="http://schemas.microsoft.com/office/drawing/2014/main" id="{C98CCEBA-9BE8-1D67-F6FC-669F40B8681D}"/>
              </a:ext>
            </a:extLst>
          </p:cNvPr>
          <p:cNvSpPr>
            <a:spLocks noGrp="1"/>
          </p:cNvSpPr>
          <p:nvPr>
            <p:ph type="body" sz="quarter" idx="29"/>
          </p:nvPr>
        </p:nvSpPr>
        <p:spPr>
          <a:xfrm>
            <a:off x="4520187" y="1485900"/>
            <a:ext cx="7047926" cy="4690813"/>
          </a:xfrm>
        </p:spPr>
        <p:txBody>
          <a:bodyPr/>
          <a:lstStyle>
            <a:lvl1pPr>
              <a:buFont typeface="Arial" panose="020B0604020202020204" pitchFamily="34" charset="0"/>
              <a:buChar char="•"/>
              <a:defRPr/>
            </a:lvl1pPr>
            <a:lvl2pPr marL="571500" indent="-342900">
              <a:buFont typeface="Segoe UI" panose="020B0502040204020203" pitchFamily="34" charset="0"/>
              <a:buChar char="−"/>
              <a:defRPr/>
            </a:lvl2pPr>
            <a:lvl3pPr marL="800100" indent="-342900">
              <a:buFont typeface="Courier New" panose="02070309020205020404" pitchFamily="49" charset="0"/>
              <a:buChar char="o"/>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92592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plit-screen 1/3 text right and purple">
    <p:bg>
      <p:bgPr>
        <a:solidFill>
          <a:schemeClr val="bg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B08B88-F099-9170-F295-733669CD52E8}"/>
              </a:ext>
            </a:extLst>
          </p:cNvPr>
          <p:cNvSpPr/>
          <p:nvPr userDrawn="1"/>
        </p:nvSpPr>
        <p:spPr>
          <a:xfrm flipH="1">
            <a:off x="8115300" y="0"/>
            <a:ext cx="40767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rtlCol="0" anchor="ctr"/>
          <a:lstStyle/>
          <a:p>
            <a:pPr algn="ctr"/>
            <a:endParaRPr lang="en-US"/>
          </a:p>
        </p:txBody>
      </p:sp>
      <p:pic>
        <p:nvPicPr>
          <p:cNvPr id="13" name="Graphic 12">
            <a:extLst>
              <a:ext uri="{FF2B5EF4-FFF2-40B4-BE49-F238E27FC236}">
                <a16:creationId xmlns:a16="http://schemas.microsoft.com/office/drawing/2014/main" id="{A7955F55-E63A-991F-130B-C2001922E463}"/>
              </a:ext>
            </a:extLst>
          </p:cNvPr>
          <p:cNvPicPr>
            <a:picLocks noChangeAspect="1"/>
          </p:cNvPicPr>
          <p:nvPr userDrawn="1"/>
        </p:nvPicPr>
        <p:blipFill>
          <a:blip r:embed="rId2">
            <a:extLst>
              <a:ext uri="{96DAC541-7B7A-43D3-8B79-37D633B846F1}">
                <asvg:svgBlip xmlns:asvg="http://schemas.microsoft.com/office/drawing/2016/SVG/main" r:embed="rId3"/>
              </a:ext>
            </a:extLst>
          </a:blip>
          <a:srcRect l="2467"/>
          <a:stretch>
            <a:fillRect/>
          </a:stretch>
        </p:blipFill>
        <p:spPr>
          <a:xfrm>
            <a:off x="0" y="5473701"/>
            <a:ext cx="818880" cy="830155"/>
          </a:xfrm>
          <a:custGeom>
            <a:avLst/>
            <a:gdLst>
              <a:gd name="connsiteX0" fmla="*/ 0 w 1055390"/>
              <a:gd name="connsiteY0" fmla="*/ 0 h 1069922"/>
              <a:gd name="connsiteX1" fmla="*/ 1055390 w 1055390"/>
              <a:gd name="connsiteY1" fmla="*/ 0 h 1069922"/>
              <a:gd name="connsiteX2" fmla="*/ 1055390 w 1055390"/>
              <a:gd name="connsiteY2" fmla="*/ 1069922 h 1069922"/>
              <a:gd name="connsiteX3" fmla="*/ 0 w 1055390"/>
              <a:gd name="connsiteY3" fmla="*/ 1069922 h 1069922"/>
            </a:gdLst>
            <a:ahLst/>
            <a:cxnLst>
              <a:cxn ang="0">
                <a:pos x="connsiteX0" y="connsiteY0"/>
              </a:cxn>
              <a:cxn ang="0">
                <a:pos x="connsiteX1" y="connsiteY1"/>
              </a:cxn>
              <a:cxn ang="0">
                <a:pos x="connsiteX2" y="connsiteY2"/>
              </a:cxn>
              <a:cxn ang="0">
                <a:pos x="connsiteX3" y="connsiteY3"/>
              </a:cxn>
            </a:cxnLst>
            <a:rect l="l" t="t" r="r" b="b"/>
            <a:pathLst>
              <a:path w="1055390" h="1069922">
                <a:moveTo>
                  <a:pt x="0" y="0"/>
                </a:moveTo>
                <a:lnTo>
                  <a:pt x="1055390" y="0"/>
                </a:lnTo>
                <a:lnTo>
                  <a:pt x="1055390" y="1069922"/>
                </a:lnTo>
                <a:lnTo>
                  <a:pt x="0" y="1069922"/>
                </a:lnTo>
                <a:close/>
              </a:path>
            </a:pathLst>
          </a:custGeom>
        </p:spPr>
      </p:pic>
      <p:sp>
        <p:nvSpPr>
          <p:cNvPr id="3" name="Slide Number Placeholder 7">
            <a:extLst>
              <a:ext uri="{FF2B5EF4-FFF2-40B4-BE49-F238E27FC236}">
                <a16:creationId xmlns:a16="http://schemas.microsoft.com/office/drawing/2014/main" id="{BDE951CB-29B3-017A-8C8E-5F3C549F9954}"/>
              </a:ext>
            </a:extLst>
          </p:cNvPr>
          <p:cNvSpPr>
            <a:spLocks noGrp="1"/>
          </p:cNvSpPr>
          <p:nvPr>
            <p:ph type="sldNum" sz="quarter" idx="4"/>
          </p:nvPr>
        </p:nvSpPr>
        <p:spPr>
          <a:xfrm>
            <a:off x="11494008" y="6472082"/>
            <a:ext cx="382602" cy="228600"/>
          </a:xfrm>
          <a:prstGeom prst="rect">
            <a:avLst/>
          </a:prstGeom>
        </p:spPr>
        <p:txBody>
          <a:bodyPr vert="horz" lIns="91440" tIns="45720" rIns="91440" bIns="45720" rtlCol="0" anchor="ctr"/>
          <a:lstStyle>
            <a:lvl1pPr algn="ctr">
              <a:defRPr sz="1000">
                <a:solidFill>
                  <a:schemeClr val="tx1"/>
                </a:solidFill>
              </a:defRPr>
            </a:lvl1pPr>
          </a:lstStyle>
          <a:p>
            <a:fld id="{86917E82-934E-4F0E-A48C-AD18F400B9E6}" type="slidenum">
              <a:rPr lang="en-US" smtClean="0"/>
              <a:pPr/>
              <a:t>‹#›</a:t>
            </a:fld>
            <a:endParaRPr lang="en-US" dirty="0"/>
          </a:p>
        </p:txBody>
      </p:sp>
      <p:pic>
        <p:nvPicPr>
          <p:cNvPr id="4" name="Graphic 3">
            <a:extLst>
              <a:ext uri="{FF2B5EF4-FFF2-40B4-BE49-F238E27FC236}">
                <a16:creationId xmlns:a16="http://schemas.microsoft.com/office/drawing/2014/main" id="{304F8285-E449-F8FB-4532-A751072F9597}"/>
              </a:ext>
            </a:extLst>
          </p:cNvPr>
          <p:cNvPicPr>
            <a:picLocks/>
          </p:cNvPicPr>
          <p:nvPr userDrawn="1"/>
        </p:nvPicPr>
        <p:blipFill>
          <a:blip r:embed="rId4">
            <a:extLst>
              <a:ext uri="{96DAC541-7B7A-43D3-8B79-37D633B846F1}">
                <asvg:svgBlip xmlns:asvg="http://schemas.microsoft.com/office/drawing/2016/SVG/main" r:embed="rId5"/>
              </a:ext>
            </a:extLst>
          </a:blip>
          <a:stretch>
            <a:fillRect/>
          </a:stretch>
        </p:blipFill>
        <p:spPr>
          <a:xfrm>
            <a:off x="10607040" y="6545234"/>
            <a:ext cx="813816" cy="82296"/>
          </a:xfrm>
          <a:prstGeom prst="rect">
            <a:avLst/>
          </a:prstGeom>
        </p:spPr>
      </p:pic>
      <p:sp>
        <p:nvSpPr>
          <p:cNvPr id="7" name="Text Placeholder 15">
            <a:extLst>
              <a:ext uri="{FF2B5EF4-FFF2-40B4-BE49-F238E27FC236}">
                <a16:creationId xmlns:a16="http://schemas.microsoft.com/office/drawing/2014/main" id="{95CBC743-2B2D-B9B4-7484-5F225B52658B}"/>
              </a:ext>
            </a:extLst>
          </p:cNvPr>
          <p:cNvSpPr>
            <a:spLocks noGrp="1"/>
          </p:cNvSpPr>
          <p:nvPr>
            <p:ph type="body" sz="quarter" idx="29"/>
          </p:nvPr>
        </p:nvSpPr>
        <p:spPr>
          <a:xfrm>
            <a:off x="8521545" y="1488558"/>
            <a:ext cx="3046568" cy="4688156"/>
          </a:xfrm>
        </p:spPr>
        <p:txBody>
          <a:bodyPr/>
          <a:lstStyle>
            <a:lvl1pPr>
              <a:buFont typeface="Arial" panose="020B0604020202020204" pitchFamily="34" charset="0"/>
              <a:buChar char="•"/>
              <a:defRPr/>
            </a:lvl1pPr>
            <a:lvl2pPr marL="571500" indent="-342900">
              <a:buFont typeface="Segoe UI" panose="020B0502040204020203" pitchFamily="34" charset="0"/>
              <a:buChar char="−"/>
              <a:defRPr/>
            </a:lvl2pPr>
            <a:lvl3pPr marL="800100" indent="-342900">
              <a:buFont typeface="Courier New" panose="02070309020205020404" pitchFamily="49" charset="0"/>
              <a:buChar char="o"/>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7BE273BB-2227-B869-FEF2-F22254FF0508}"/>
              </a:ext>
            </a:extLst>
          </p:cNvPr>
          <p:cNvSpPr>
            <a:spLocks noGrp="1"/>
          </p:cNvSpPr>
          <p:nvPr>
            <p:ph type="title"/>
          </p:nvPr>
        </p:nvSpPr>
        <p:spPr>
          <a:xfrm>
            <a:off x="587375" y="223991"/>
            <a:ext cx="7057434" cy="588809"/>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496844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plit-screen 1/3 text right and image">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65F8B2B2-9D74-BB43-FECD-B24F79C15620}"/>
              </a:ext>
            </a:extLst>
          </p:cNvPr>
          <p:cNvSpPr>
            <a:spLocks noGrp="1"/>
          </p:cNvSpPr>
          <p:nvPr>
            <p:ph type="pic" sz="quarter" idx="18"/>
          </p:nvPr>
        </p:nvSpPr>
        <p:spPr>
          <a:xfrm>
            <a:off x="0" y="1"/>
            <a:ext cx="8107218" cy="6857999"/>
          </a:xfrm>
          <a:prstGeom prst="rect">
            <a:avLst/>
          </a:prstGeom>
          <a:solidFill>
            <a:srgbClr val="E6E7E8"/>
          </a:solidFill>
        </p:spPr>
        <p:txBody>
          <a:bodyPr anchor="ctr"/>
          <a:lstStyle>
            <a:lvl1pPr marL="0" indent="0" algn="ctr">
              <a:buNone/>
              <a:defRPr/>
            </a:lvl1pPr>
          </a:lstStyle>
          <a:p>
            <a:r>
              <a:rPr lang="en-US"/>
              <a:t>Click icon to add picture</a:t>
            </a:r>
            <a:endParaRPr lang="en-GB"/>
          </a:p>
        </p:txBody>
      </p:sp>
      <p:sp>
        <p:nvSpPr>
          <p:cNvPr id="3" name="Slide Number Placeholder 2">
            <a:extLst>
              <a:ext uri="{FF2B5EF4-FFF2-40B4-BE49-F238E27FC236}">
                <a16:creationId xmlns:a16="http://schemas.microsoft.com/office/drawing/2014/main" id="{F2DDD299-0F5B-68A4-0D44-3C272D95A7C6}"/>
              </a:ext>
            </a:extLst>
          </p:cNvPr>
          <p:cNvSpPr>
            <a:spLocks noGrp="1"/>
          </p:cNvSpPr>
          <p:nvPr>
            <p:ph type="sldNum" sz="quarter" idx="20"/>
          </p:nvPr>
        </p:nvSpPr>
        <p:spPr/>
        <p:txBody>
          <a:bodyPr/>
          <a:lstStyle/>
          <a:p>
            <a:fld id="{86917E82-934E-4F0E-A48C-AD18F400B9E6}" type="slidenum">
              <a:rPr lang="en-US" smtClean="0"/>
              <a:pPr/>
              <a:t>‹#›</a:t>
            </a:fld>
            <a:endParaRPr lang="en-US" dirty="0"/>
          </a:p>
        </p:txBody>
      </p:sp>
      <p:sp>
        <p:nvSpPr>
          <p:cNvPr id="6" name="Text Placeholder 15">
            <a:extLst>
              <a:ext uri="{FF2B5EF4-FFF2-40B4-BE49-F238E27FC236}">
                <a16:creationId xmlns:a16="http://schemas.microsoft.com/office/drawing/2014/main" id="{9F594215-6BCC-9C9B-A576-C7EB89040FE4}"/>
              </a:ext>
            </a:extLst>
          </p:cNvPr>
          <p:cNvSpPr>
            <a:spLocks noGrp="1"/>
          </p:cNvSpPr>
          <p:nvPr>
            <p:ph type="body" sz="quarter" idx="29"/>
          </p:nvPr>
        </p:nvSpPr>
        <p:spPr>
          <a:xfrm>
            <a:off x="8521545" y="1590676"/>
            <a:ext cx="3046568" cy="4586038"/>
          </a:xfrm>
        </p:spPr>
        <p:txBody>
          <a:bodyPr/>
          <a:lstStyle>
            <a:lvl1pPr>
              <a:buFont typeface="Arial" panose="020B0604020202020204" pitchFamily="34" charset="0"/>
              <a:buChar char="•"/>
              <a:defRPr/>
            </a:lvl1pPr>
            <a:lvl2pPr marL="571500" indent="-342900">
              <a:buFont typeface="Segoe UI" panose="020B0502040204020203" pitchFamily="34" charset="0"/>
              <a:buChar char="−"/>
              <a:defRPr/>
            </a:lvl2pPr>
            <a:lvl3pPr marL="800100" indent="-342900">
              <a:buFont typeface="Courier New" panose="02070309020205020404" pitchFamily="49" charset="0"/>
              <a:buChar char="o"/>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93279245-90EC-570C-7A32-D2DDF04B99E1}"/>
              </a:ext>
            </a:extLst>
          </p:cNvPr>
          <p:cNvSpPr>
            <a:spLocks noGrp="1"/>
          </p:cNvSpPr>
          <p:nvPr>
            <p:ph type="title"/>
          </p:nvPr>
        </p:nvSpPr>
        <p:spPr>
          <a:xfrm>
            <a:off x="8521545" y="223991"/>
            <a:ext cx="3046568" cy="1071317"/>
          </a:xfrm>
        </p:spPr>
        <p:txBody>
          <a:bodyPr/>
          <a:lstStyle/>
          <a:p>
            <a:r>
              <a:rPr lang="en-US"/>
              <a:t>Click to edit Master title style</a:t>
            </a:r>
            <a:endParaRPr lang="en-US" dirty="0"/>
          </a:p>
        </p:txBody>
      </p:sp>
    </p:spTree>
    <p:extLst>
      <p:ext uri="{BB962C8B-B14F-4D97-AF65-F5344CB8AC3E}">
        <p14:creationId xmlns:p14="http://schemas.microsoft.com/office/powerpoint/2010/main" val="287327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plit-screen 1/3 text left and purple">
    <p:bg>
      <p:bgPr>
        <a:solidFill>
          <a:schemeClr val="bg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B08B88-F099-9170-F295-733669CD52E8}"/>
              </a:ext>
            </a:extLst>
          </p:cNvPr>
          <p:cNvSpPr/>
          <p:nvPr userDrawn="1"/>
        </p:nvSpPr>
        <p:spPr>
          <a:xfrm flipH="1">
            <a:off x="0" y="0"/>
            <a:ext cx="4084782" cy="68579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a16="http://schemas.microsoft.com/office/drawing/2014/main" id="{0A2EFE6E-F2B9-43CB-CFCF-3C0422FAF68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 t="-425" r="5083" b="425"/>
          <a:stretch/>
        </p:blipFill>
        <p:spPr>
          <a:xfrm>
            <a:off x="11395091" y="5473700"/>
            <a:ext cx="796909" cy="830155"/>
          </a:xfrm>
          <a:custGeom>
            <a:avLst/>
            <a:gdLst>
              <a:gd name="connsiteX0" fmla="*/ 0 w 1055390"/>
              <a:gd name="connsiteY0" fmla="*/ 0 h 1069922"/>
              <a:gd name="connsiteX1" fmla="*/ 1055390 w 1055390"/>
              <a:gd name="connsiteY1" fmla="*/ 0 h 1069922"/>
              <a:gd name="connsiteX2" fmla="*/ 1055390 w 1055390"/>
              <a:gd name="connsiteY2" fmla="*/ 1069922 h 1069922"/>
              <a:gd name="connsiteX3" fmla="*/ 0 w 1055390"/>
              <a:gd name="connsiteY3" fmla="*/ 1069922 h 1069922"/>
            </a:gdLst>
            <a:ahLst/>
            <a:cxnLst>
              <a:cxn ang="0">
                <a:pos x="connsiteX0" y="connsiteY0"/>
              </a:cxn>
              <a:cxn ang="0">
                <a:pos x="connsiteX1" y="connsiteY1"/>
              </a:cxn>
              <a:cxn ang="0">
                <a:pos x="connsiteX2" y="connsiteY2"/>
              </a:cxn>
              <a:cxn ang="0">
                <a:pos x="connsiteX3" y="connsiteY3"/>
              </a:cxn>
            </a:cxnLst>
            <a:rect l="l" t="t" r="r" b="b"/>
            <a:pathLst>
              <a:path w="1055390" h="1069922">
                <a:moveTo>
                  <a:pt x="0" y="0"/>
                </a:moveTo>
                <a:lnTo>
                  <a:pt x="1055390" y="0"/>
                </a:lnTo>
                <a:lnTo>
                  <a:pt x="1055390" y="1069922"/>
                </a:lnTo>
                <a:lnTo>
                  <a:pt x="0" y="1069922"/>
                </a:lnTo>
                <a:close/>
              </a:path>
            </a:pathLst>
          </a:custGeom>
        </p:spPr>
      </p:pic>
      <p:sp>
        <p:nvSpPr>
          <p:cNvPr id="5" name="Text Placeholder 15">
            <a:extLst>
              <a:ext uri="{FF2B5EF4-FFF2-40B4-BE49-F238E27FC236}">
                <a16:creationId xmlns:a16="http://schemas.microsoft.com/office/drawing/2014/main" id="{198B5174-A3B2-CF61-E961-120C5FAB823A}"/>
              </a:ext>
            </a:extLst>
          </p:cNvPr>
          <p:cNvSpPr>
            <a:spLocks noGrp="1"/>
          </p:cNvSpPr>
          <p:nvPr>
            <p:ph type="body" sz="quarter" idx="29"/>
          </p:nvPr>
        </p:nvSpPr>
        <p:spPr>
          <a:xfrm>
            <a:off x="590801" y="1571626"/>
            <a:ext cx="3046568" cy="4586038"/>
          </a:xfrm>
        </p:spPr>
        <p:txBody>
          <a:bodyPr/>
          <a:lstStyle>
            <a:lvl1pPr>
              <a:buFont typeface="Arial" panose="020B0604020202020204" pitchFamily="34" charset="0"/>
              <a:buChar char="•"/>
              <a:defRPr/>
            </a:lvl1pPr>
            <a:lvl2pPr marL="571500" indent="-342900">
              <a:buFont typeface="Segoe UI" panose="020B0502040204020203" pitchFamily="34" charset="0"/>
              <a:buChar char="−"/>
              <a:defRPr/>
            </a:lvl2pPr>
            <a:lvl3pPr marL="800100" indent="-342900">
              <a:buFont typeface="Courier New" panose="02070309020205020404" pitchFamily="49" charset="0"/>
              <a:buChar char="o"/>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29825140-DA48-65C2-3767-7C6B861CA30F}"/>
              </a:ext>
            </a:extLst>
          </p:cNvPr>
          <p:cNvSpPr>
            <a:spLocks noGrp="1"/>
          </p:cNvSpPr>
          <p:nvPr>
            <p:ph type="title"/>
          </p:nvPr>
        </p:nvSpPr>
        <p:spPr>
          <a:xfrm>
            <a:off x="587375" y="223991"/>
            <a:ext cx="3046568" cy="1030651"/>
          </a:xfrm>
        </p:spPr>
        <p:txBody>
          <a:bodyPr/>
          <a:lstStyle/>
          <a:p>
            <a:r>
              <a:rPr lang="en-US"/>
              <a:t>Click to edit Master title style</a:t>
            </a:r>
          </a:p>
        </p:txBody>
      </p:sp>
    </p:spTree>
    <p:extLst>
      <p:ext uri="{BB962C8B-B14F-4D97-AF65-F5344CB8AC3E}">
        <p14:creationId xmlns:p14="http://schemas.microsoft.com/office/powerpoint/2010/main" val="3083765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plit-screen 1/3 text left and image">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7996C864-3AAA-ECE7-FD09-BE195262807A}"/>
              </a:ext>
            </a:extLst>
          </p:cNvPr>
          <p:cNvSpPr>
            <a:spLocks noGrp="1"/>
          </p:cNvSpPr>
          <p:nvPr>
            <p:ph type="pic" sz="quarter" idx="18"/>
          </p:nvPr>
        </p:nvSpPr>
        <p:spPr>
          <a:xfrm>
            <a:off x="4084782" y="-1"/>
            <a:ext cx="8107218" cy="6857999"/>
          </a:xfrm>
          <a:prstGeom prst="rect">
            <a:avLst/>
          </a:prstGeom>
          <a:solidFill>
            <a:srgbClr val="E6E7E8"/>
          </a:solidFill>
        </p:spPr>
        <p:txBody>
          <a:bodyPr anchor="ctr"/>
          <a:lstStyle>
            <a:lvl1pPr marL="0" indent="0" algn="ctr">
              <a:buNone/>
              <a:defRPr/>
            </a:lvl1pPr>
          </a:lstStyle>
          <a:p>
            <a:r>
              <a:rPr lang="en-US"/>
              <a:t>Click icon to add picture</a:t>
            </a:r>
            <a:endParaRPr lang="en-GB"/>
          </a:p>
        </p:txBody>
      </p:sp>
      <p:sp>
        <p:nvSpPr>
          <p:cNvPr id="5" name="Text Placeholder 15">
            <a:extLst>
              <a:ext uri="{FF2B5EF4-FFF2-40B4-BE49-F238E27FC236}">
                <a16:creationId xmlns:a16="http://schemas.microsoft.com/office/drawing/2014/main" id="{D3919FAA-0F68-9A20-73F2-EE2BA2B49D1A}"/>
              </a:ext>
            </a:extLst>
          </p:cNvPr>
          <p:cNvSpPr>
            <a:spLocks noGrp="1"/>
          </p:cNvSpPr>
          <p:nvPr>
            <p:ph type="body" sz="quarter" idx="29"/>
          </p:nvPr>
        </p:nvSpPr>
        <p:spPr>
          <a:xfrm>
            <a:off x="590801" y="1571626"/>
            <a:ext cx="3046568" cy="4586038"/>
          </a:xfrm>
        </p:spPr>
        <p:txBody>
          <a:bodyPr/>
          <a:lstStyle>
            <a:lvl1pPr>
              <a:buFont typeface="Arial" panose="020B0604020202020204" pitchFamily="34" charset="0"/>
              <a:buChar char="•"/>
              <a:defRPr/>
            </a:lvl1pPr>
            <a:lvl2pPr marL="571500" indent="-342900">
              <a:buFont typeface="Segoe UI" panose="020B0502040204020203" pitchFamily="34" charset="0"/>
              <a:buChar char="−"/>
              <a:defRPr/>
            </a:lvl2pPr>
            <a:lvl3pPr marL="800100" indent="-342900">
              <a:buFont typeface="Courier New" panose="02070309020205020404" pitchFamily="49" charset="0"/>
              <a:buChar char="o"/>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D70239FF-2CC3-BB9B-E63C-BAA0690A311D}"/>
              </a:ext>
            </a:extLst>
          </p:cNvPr>
          <p:cNvSpPr>
            <a:spLocks noGrp="1"/>
          </p:cNvSpPr>
          <p:nvPr>
            <p:ph type="title"/>
          </p:nvPr>
        </p:nvSpPr>
        <p:spPr>
          <a:xfrm>
            <a:off x="587375" y="223991"/>
            <a:ext cx="3046568" cy="1030651"/>
          </a:xfrm>
        </p:spPr>
        <p:txBody>
          <a:bodyPr/>
          <a:lstStyle/>
          <a:p>
            <a:r>
              <a:rPr lang="en-US"/>
              <a:t>Click to edit Master title style</a:t>
            </a:r>
          </a:p>
        </p:txBody>
      </p:sp>
    </p:spTree>
    <p:extLst>
      <p:ext uri="{BB962C8B-B14F-4D97-AF65-F5344CB8AC3E}">
        <p14:creationId xmlns:p14="http://schemas.microsoft.com/office/powerpoint/2010/main" val="20659751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Quote and Image">
    <p:bg>
      <p:bgPr>
        <a:solidFill>
          <a:schemeClr val="bg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BB8E49-1F6F-46FF-9288-4D6D8DB9D556}"/>
              </a:ext>
            </a:extLst>
          </p:cNvPr>
          <p:cNvSpPr>
            <a:spLocks noGrp="1"/>
          </p:cNvSpPr>
          <p:nvPr>
            <p:ph type="body" sz="quarter" idx="13" hasCustomPrompt="1"/>
          </p:nvPr>
        </p:nvSpPr>
        <p:spPr>
          <a:xfrm>
            <a:off x="2026227" y="2436089"/>
            <a:ext cx="8139545" cy="1507837"/>
          </a:xfrm>
          <a:prstGeom prst="rect">
            <a:avLst/>
          </a:prstGeom>
        </p:spPr>
        <p:txBody>
          <a:bodyPr>
            <a:normAutofit/>
          </a:bodyPr>
          <a:lstStyle>
            <a:lvl1pPr marL="0" indent="0" algn="ctr">
              <a:buFont typeface="Arial" panose="020B0604020202020204" pitchFamily="34" charset="0"/>
              <a:buChar char="​"/>
              <a:defRPr sz="2400">
                <a:solidFill>
                  <a:schemeClr val="bg1"/>
                </a:solidFill>
              </a:defRPr>
            </a:lvl1pPr>
          </a:lstStyle>
          <a:p>
            <a:pPr lvl="0"/>
            <a:r>
              <a:rPr lang="en-US"/>
              <a:t>Et </a:t>
            </a:r>
            <a:r>
              <a:rPr lang="en-US" err="1"/>
              <a:t>opta</a:t>
            </a:r>
            <a:r>
              <a:rPr lang="en-US"/>
              <a:t> cum </a:t>
            </a:r>
            <a:r>
              <a:rPr lang="en-US" err="1"/>
              <a:t>evernatus</a:t>
            </a:r>
            <a:r>
              <a:rPr lang="en-US"/>
              <a:t> </a:t>
            </a:r>
            <a:r>
              <a:rPr lang="en-US" err="1"/>
              <a:t>escidebis</a:t>
            </a:r>
            <a:r>
              <a:rPr lang="en-US"/>
              <a:t> </a:t>
            </a:r>
            <a:r>
              <a:rPr lang="en-US" err="1"/>
              <a:t>ut</a:t>
            </a:r>
            <a:r>
              <a:rPr lang="en-US"/>
              <a:t> </a:t>
            </a:r>
            <a:r>
              <a:rPr lang="en-US" err="1"/>
              <a:t>venimagnam</a:t>
            </a:r>
            <a:r>
              <a:rPr lang="en-US"/>
              <a:t>, </a:t>
            </a:r>
            <a:r>
              <a:rPr lang="en-US" err="1"/>
              <a:t>odion</a:t>
            </a:r>
            <a:r>
              <a:rPr lang="en-US"/>
              <a:t> prat et, </a:t>
            </a:r>
            <a:r>
              <a:rPr lang="en-US" err="1"/>
              <a:t>consequ</a:t>
            </a:r>
            <a:r>
              <a:rPr lang="en-US"/>
              <a:t> </a:t>
            </a:r>
            <a:r>
              <a:rPr lang="en-US" err="1"/>
              <a:t>idemperit</a:t>
            </a:r>
            <a:r>
              <a:rPr lang="en-US"/>
              <a:t> </a:t>
            </a:r>
            <a:r>
              <a:rPr lang="en-US" err="1"/>
              <a:t>ipsus</a:t>
            </a:r>
            <a:r>
              <a:rPr lang="en-US"/>
              <a:t> non </a:t>
            </a:r>
            <a:r>
              <a:rPr lang="en-US" err="1"/>
              <a:t>cumquo</a:t>
            </a:r>
            <a:r>
              <a:rPr lang="en-US"/>
              <a:t> </a:t>
            </a:r>
            <a:r>
              <a:rPr lang="en-US" err="1"/>
              <a:t>volorectum</a:t>
            </a:r>
            <a:r>
              <a:rPr lang="en-US"/>
              <a:t> </a:t>
            </a:r>
            <a:r>
              <a:rPr lang="en-US" err="1"/>
              <a:t>ullam</a:t>
            </a:r>
            <a:r>
              <a:rPr lang="en-US"/>
              <a:t>, </a:t>
            </a:r>
            <a:r>
              <a:rPr lang="en-US" err="1"/>
              <a:t>omnihillatem</a:t>
            </a:r>
            <a:r>
              <a:rPr lang="en-US"/>
              <a:t> </a:t>
            </a:r>
            <a:r>
              <a:rPr lang="en-US" err="1"/>
              <a:t>lamet</a:t>
            </a:r>
            <a:r>
              <a:rPr lang="en-US"/>
              <a:t>.</a:t>
            </a:r>
            <a:endParaRPr lang="en-GB"/>
          </a:p>
        </p:txBody>
      </p:sp>
      <p:sp>
        <p:nvSpPr>
          <p:cNvPr id="22" name="Picture Placeholder 21">
            <a:extLst>
              <a:ext uri="{FF2B5EF4-FFF2-40B4-BE49-F238E27FC236}">
                <a16:creationId xmlns:a16="http://schemas.microsoft.com/office/drawing/2014/main" id="{8260569C-4C56-4153-B1C9-F4CF39BAD223}"/>
              </a:ext>
            </a:extLst>
          </p:cNvPr>
          <p:cNvSpPr>
            <a:spLocks noGrp="1"/>
          </p:cNvSpPr>
          <p:nvPr>
            <p:ph type="pic" sz="quarter" idx="14"/>
          </p:nvPr>
        </p:nvSpPr>
        <p:spPr>
          <a:xfrm>
            <a:off x="5578765" y="4040086"/>
            <a:ext cx="1034470" cy="1034470"/>
          </a:xfrm>
          <a:custGeom>
            <a:avLst/>
            <a:gdLst>
              <a:gd name="connsiteX0" fmla="*/ 517235 w 1034470"/>
              <a:gd name="connsiteY0" fmla="*/ 0 h 1034470"/>
              <a:gd name="connsiteX1" fmla="*/ 1034470 w 1034470"/>
              <a:gd name="connsiteY1" fmla="*/ 517235 h 1034470"/>
              <a:gd name="connsiteX2" fmla="*/ 517235 w 1034470"/>
              <a:gd name="connsiteY2" fmla="*/ 1034470 h 1034470"/>
              <a:gd name="connsiteX3" fmla="*/ 0 w 1034470"/>
              <a:gd name="connsiteY3" fmla="*/ 517235 h 1034470"/>
              <a:gd name="connsiteX4" fmla="*/ 517235 w 1034470"/>
              <a:gd name="connsiteY4" fmla="*/ 0 h 1034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4470" h="1034470">
                <a:moveTo>
                  <a:pt x="517235" y="0"/>
                </a:moveTo>
                <a:cubicBezTo>
                  <a:pt x="802896" y="0"/>
                  <a:pt x="1034470" y="231574"/>
                  <a:pt x="1034470" y="517235"/>
                </a:cubicBezTo>
                <a:cubicBezTo>
                  <a:pt x="1034470" y="802896"/>
                  <a:pt x="802896" y="1034470"/>
                  <a:pt x="517235" y="1034470"/>
                </a:cubicBezTo>
                <a:cubicBezTo>
                  <a:pt x="231574" y="1034470"/>
                  <a:pt x="0" y="802896"/>
                  <a:pt x="0" y="517235"/>
                </a:cubicBezTo>
                <a:cubicBezTo>
                  <a:pt x="0" y="231574"/>
                  <a:pt x="231574" y="0"/>
                  <a:pt x="517235" y="0"/>
                </a:cubicBezTo>
                <a:close/>
              </a:path>
            </a:pathLst>
          </a:custGeom>
        </p:spPr>
        <p:txBody>
          <a:bodyPr wrap="square" anchor="t" anchorCtr="1">
            <a:noAutofit/>
          </a:bodyPr>
          <a:lstStyle>
            <a:lvl1pPr marL="0" indent="0" algn="ctr">
              <a:buNone/>
              <a:defRPr sz="1200">
                <a:solidFill>
                  <a:srgbClr val="E0044E"/>
                </a:solidFill>
              </a:defRPr>
            </a:lvl1pPr>
          </a:lstStyle>
          <a:p>
            <a:r>
              <a:rPr lang="en-US"/>
              <a:t>Click icon to add picture</a:t>
            </a:r>
            <a:endParaRPr lang="en-GB"/>
          </a:p>
        </p:txBody>
      </p:sp>
      <p:sp>
        <p:nvSpPr>
          <p:cNvPr id="18" name="Text Placeholder 5">
            <a:extLst>
              <a:ext uri="{FF2B5EF4-FFF2-40B4-BE49-F238E27FC236}">
                <a16:creationId xmlns:a16="http://schemas.microsoft.com/office/drawing/2014/main" id="{96D01C92-D88A-44FD-996B-44B8F7602BE3}"/>
              </a:ext>
            </a:extLst>
          </p:cNvPr>
          <p:cNvSpPr>
            <a:spLocks noGrp="1"/>
          </p:cNvSpPr>
          <p:nvPr>
            <p:ph type="body" sz="quarter" idx="15" hasCustomPrompt="1"/>
          </p:nvPr>
        </p:nvSpPr>
        <p:spPr>
          <a:xfrm>
            <a:off x="5172707" y="5208023"/>
            <a:ext cx="1846587" cy="307777"/>
          </a:xfrm>
          <a:prstGeom prst="rect">
            <a:avLst/>
          </a:prstGeom>
          <a:ln>
            <a:solidFill>
              <a:schemeClr val="bg1">
                <a:alpha val="0"/>
              </a:schemeClr>
            </a:solidFill>
          </a:ln>
        </p:spPr>
        <p:txBody>
          <a:bodyPr wrap="none" lIns="72000" anchor="ctr" anchorCtr="1">
            <a:spAutoFit/>
          </a:bodyPr>
          <a:lstStyle>
            <a:lvl1pPr marL="228600" indent="-228600" algn="ctr">
              <a:buClr>
                <a:srgbClr val="E0044E"/>
              </a:buClr>
              <a:buSzPct val="120000"/>
              <a:buFont typeface="Calibri" panose="020F0502020204030204" pitchFamily="34" charset="0"/>
              <a:buChar char="●"/>
              <a:defRPr sz="1400" b="0">
                <a:solidFill>
                  <a:schemeClr val="bg1"/>
                </a:solidFill>
                <a:latin typeface="Segoe UI" panose="020B0502040204020203" pitchFamily="34" charset="0"/>
                <a:cs typeface="Segoe UI" panose="020B0502040204020203" pitchFamily="34" charset="0"/>
              </a:defRPr>
            </a:lvl1pPr>
          </a:lstStyle>
          <a:p>
            <a:pPr lvl="0"/>
            <a:r>
              <a:rPr lang="en-US"/>
              <a:t>Name Placeholder</a:t>
            </a:r>
            <a:endParaRPr lang="en-GB"/>
          </a:p>
        </p:txBody>
      </p:sp>
      <p:sp>
        <p:nvSpPr>
          <p:cNvPr id="20" name="Text Placeholder 19">
            <a:extLst>
              <a:ext uri="{FF2B5EF4-FFF2-40B4-BE49-F238E27FC236}">
                <a16:creationId xmlns:a16="http://schemas.microsoft.com/office/drawing/2014/main" id="{A49EB3B9-59BB-46D6-B82C-78A8E8FDE546}"/>
              </a:ext>
            </a:extLst>
          </p:cNvPr>
          <p:cNvSpPr>
            <a:spLocks noGrp="1"/>
          </p:cNvSpPr>
          <p:nvPr>
            <p:ph type="body" sz="quarter" idx="16" hasCustomPrompt="1"/>
          </p:nvPr>
        </p:nvSpPr>
        <p:spPr>
          <a:xfrm>
            <a:off x="4762501" y="5601380"/>
            <a:ext cx="2667000" cy="518433"/>
          </a:xfrm>
          <a:prstGeom prst="rect">
            <a:avLst/>
          </a:prstGeom>
        </p:spPr>
        <p:txBody>
          <a:bodyPr>
            <a:normAutofit/>
          </a:bodyPr>
          <a:lstStyle>
            <a:lvl1pPr marL="0" indent="0" algn="ctr">
              <a:buFont typeface="Arial" panose="020B0604020202020204" pitchFamily="34" charset="0"/>
              <a:buChar char="​"/>
              <a:defRPr sz="1200">
                <a:solidFill>
                  <a:schemeClr val="bg1"/>
                </a:solidFill>
              </a:defRPr>
            </a:lvl1pPr>
            <a:lvl2pPr>
              <a:buNone/>
              <a:defRPr/>
            </a:lvl2pPr>
          </a:lstStyle>
          <a:p>
            <a:pPr lvl="0"/>
            <a:r>
              <a:rPr lang="en-US"/>
              <a:t>TITLE PLACEHOLDER</a:t>
            </a:r>
          </a:p>
        </p:txBody>
      </p:sp>
      <p:pic>
        <p:nvPicPr>
          <p:cNvPr id="2" name="Graphic 1">
            <a:extLst>
              <a:ext uri="{FF2B5EF4-FFF2-40B4-BE49-F238E27FC236}">
                <a16:creationId xmlns:a16="http://schemas.microsoft.com/office/drawing/2014/main" id="{E1789EDF-5472-D1C2-B4A0-F5C6C4E5B9A3}"/>
              </a:ext>
            </a:extLst>
          </p:cNvPr>
          <p:cNvPicPr>
            <a:picLocks/>
          </p:cNvPicPr>
          <p:nvPr userDrawn="1"/>
        </p:nvPicPr>
        <p:blipFill>
          <a:blip r:embed="rId3">
            <a:extLst>
              <a:ext uri="{96DAC541-7B7A-43D3-8B79-37D633B846F1}">
                <asvg:svgBlip xmlns:asvg="http://schemas.microsoft.com/office/drawing/2016/SVG/main" r:embed="rId4"/>
              </a:ext>
            </a:extLst>
          </a:blip>
          <a:stretch>
            <a:fillRect/>
          </a:stretch>
        </p:blipFill>
        <p:spPr>
          <a:xfrm>
            <a:off x="10607040" y="6556248"/>
            <a:ext cx="813816" cy="82296"/>
          </a:xfrm>
          <a:prstGeom prst="rect">
            <a:avLst/>
          </a:prstGeom>
        </p:spPr>
      </p:pic>
      <p:sp>
        <p:nvSpPr>
          <p:cNvPr id="4" name="Slide Number Placeholder 2">
            <a:extLst>
              <a:ext uri="{FF2B5EF4-FFF2-40B4-BE49-F238E27FC236}">
                <a16:creationId xmlns:a16="http://schemas.microsoft.com/office/drawing/2014/main" id="{61B07089-E5A0-B606-5FD5-DA2C44874CCD}"/>
              </a:ext>
            </a:extLst>
          </p:cNvPr>
          <p:cNvSpPr txBox="1">
            <a:spLocks/>
          </p:cNvSpPr>
          <p:nvPr userDrawn="1"/>
        </p:nvSpPr>
        <p:spPr>
          <a:xfrm>
            <a:off x="11494008" y="6476999"/>
            <a:ext cx="382601" cy="228600"/>
          </a:xfrm>
          <a:prstGeom prst="rect">
            <a:avLst/>
          </a:prstGeom>
        </p:spPr>
        <p:txBody>
          <a:bodyPr vert="horz" lIns="91440" tIns="0" rIns="91440" bIns="0" rtlCol="0" anchor="ctr" anchorCtr="0"/>
          <a:lstStyle>
            <a:defPPr>
              <a:defRPr lang="en-US"/>
            </a:defPPr>
            <a:lvl1pPr algn="r">
              <a:defRPr sz="1000">
                <a:solidFill>
                  <a:srgbClr val="E0044E"/>
                </a:solidFill>
                <a:latin typeface="Segoe UI" panose="020B0502040204020203" pitchFamily="34" charset="0"/>
                <a:cs typeface="Segoe UI" panose="020B0502040204020203" pitchFamily="34" charset="0"/>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lvl="0"/>
            <a:fld id="{E20330FD-FE2A-483E-B0C7-29AD7FB3CAEB}" type="slidenum">
              <a:rPr lang="en-GB" noProof="0" smtClean="0">
                <a:solidFill>
                  <a:schemeClr val="bg1"/>
                </a:solidFill>
              </a:rPr>
              <a:pPr lvl="0"/>
              <a:t>‹#›</a:t>
            </a:fld>
            <a:endParaRPr lang="en-GB" noProof="0">
              <a:solidFill>
                <a:schemeClr val="bg1"/>
              </a:solidFill>
            </a:endParaRPr>
          </a:p>
        </p:txBody>
      </p:sp>
      <p:pic>
        <p:nvPicPr>
          <p:cNvPr id="13" name="Graphic 12">
            <a:extLst>
              <a:ext uri="{FF2B5EF4-FFF2-40B4-BE49-F238E27FC236}">
                <a16:creationId xmlns:a16="http://schemas.microsoft.com/office/drawing/2014/main" id="{A1706D63-8AB8-8C13-81C7-17ADFD526546}"/>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9587" y="1171992"/>
            <a:ext cx="804578" cy="703404"/>
          </a:xfrm>
          <a:prstGeom prst="rect">
            <a:avLst/>
          </a:prstGeom>
        </p:spPr>
      </p:pic>
    </p:spTree>
    <p:custDataLst>
      <p:tags r:id="rId1"/>
    </p:custDataLst>
    <p:extLst>
      <p:ext uri="{BB962C8B-B14F-4D97-AF65-F5344CB8AC3E}">
        <p14:creationId xmlns:p14="http://schemas.microsoft.com/office/powerpoint/2010/main" val="19790027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ack Cover">
    <p:bg>
      <p:bgPr>
        <a:solidFill>
          <a:schemeClr val="bg2"/>
        </a:solidFill>
        <a:effectLst/>
      </p:bgPr>
    </p:bg>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id="{367130D3-6B27-12E4-B213-F256E699E1F2}"/>
              </a:ext>
            </a:extLst>
          </p:cNvPr>
          <p:cNvSpPr txBox="1">
            <a:spLocks/>
          </p:cNvSpPr>
          <p:nvPr userDrawn="1"/>
        </p:nvSpPr>
        <p:spPr>
          <a:xfrm>
            <a:off x="2241932" y="2812253"/>
            <a:ext cx="7708135" cy="957262"/>
          </a:xfrm>
          <a:prstGeom prst="rect">
            <a:avLst/>
          </a:prstGeom>
        </p:spPr>
        <p:txBody>
          <a:bodyPr anchor="ctr"/>
          <a:lstStyle>
            <a:lvl1pPr marL="0" indent="0" algn="ctr" defTabSz="914400" rtl="0" eaLnBrk="1" latinLnBrk="0" hangingPunct="1">
              <a:lnSpc>
                <a:spcPct val="100000"/>
              </a:lnSpc>
              <a:spcBef>
                <a:spcPts val="600"/>
              </a:spcBef>
              <a:spcAft>
                <a:spcPts val="300"/>
              </a:spcAft>
              <a:buClr>
                <a:schemeClr val="tx1"/>
              </a:buClr>
              <a:buSzPct val="130000"/>
              <a:buFontTx/>
              <a:buNone/>
              <a:defRPr lang="en-US" sz="5400" b="1" i="0" kern="1200" dirty="0" smtClean="0">
                <a:solidFill>
                  <a:schemeClr val="bg1"/>
                </a:solidFill>
                <a:latin typeface="Segoe UI" panose="020B0502040204020203" pitchFamily="34" charset="0"/>
                <a:ea typeface="+mn-ea"/>
                <a:cs typeface="Segoe UI" panose="020B0502040204020203" pitchFamily="34" charset="0"/>
              </a:defRPr>
            </a:lvl1pPr>
            <a:lvl2pPr marL="0" indent="-228600" algn="ctr" defTabSz="914400" rtl="0" eaLnBrk="1" latinLnBrk="0" hangingPunct="1">
              <a:lnSpc>
                <a:spcPct val="100000"/>
              </a:lnSpc>
              <a:spcBef>
                <a:spcPts val="600"/>
              </a:spcBef>
              <a:spcAft>
                <a:spcPts val="300"/>
              </a:spcAft>
              <a:buClr>
                <a:schemeClr val="tx1"/>
              </a:buClr>
              <a:buFont typeface="Segoe UI" panose="020B0502040204020203" pitchFamily="34" charset="0"/>
              <a:buChar char="–"/>
              <a:defRPr lang="en-US" sz="5400" b="1" i="0" kern="1200" dirty="0" smtClean="0">
                <a:solidFill>
                  <a:schemeClr val="bg1"/>
                </a:solidFill>
                <a:latin typeface="Segoe UI" panose="020B0502040204020203" pitchFamily="34" charset="0"/>
                <a:ea typeface="+mn-ea"/>
                <a:cs typeface="Segoe UI" panose="020B0502040204020203" pitchFamily="34" charset="0"/>
              </a:defRPr>
            </a:lvl2pPr>
            <a:lvl3pPr marL="0" indent="-228600" algn="ctr" defTabSz="914400" rtl="0" eaLnBrk="1" latinLnBrk="0" hangingPunct="1">
              <a:lnSpc>
                <a:spcPct val="100000"/>
              </a:lnSpc>
              <a:spcBef>
                <a:spcPts val="600"/>
              </a:spcBef>
              <a:spcAft>
                <a:spcPts val="300"/>
              </a:spcAft>
              <a:buClr>
                <a:schemeClr val="tx1"/>
              </a:buClr>
              <a:buSzPct val="100000"/>
              <a:buFont typeface="Courier New" panose="02070309020205020404" pitchFamily="49" charset="0"/>
              <a:buChar char="o"/>
              <a:defRPr lang="en-US" sz="5400" b="1" i="0" kern="1200" dirty="0" smtClean="0">
                <a:solidFill>
                  <a:schemeClr val="bg1"/>
                </a:solidFill>
                <a:latin typeface="Segoe UI" panose="020B0502040204020203" pitchFamily="34" charset="0"/>
                <a:ea typeface="+mn-ea"/>
                <a:cs typeface="Segoe UI" panose="020B0502040204020203" pitchFamily="34" charset="0"/>
              </a:defRPr>
            </a:lvl3pPr>
            <a:lvl4pPr marL="0" indent="-228600" algn="ctr" defTabSz="914400" rtl="0" eaLnBrk="1" latinLnBrk="0" hangingPunct="1">
              <a:lnSpc>
                <a:spcPct val="100000"/>
              </a:lnSpc>
              <a:spcBef>
                <a:spcPts val="600"/>
              </a:spcBef>
              <a:spcAft>
                <a:spcPts val="300"/>
              </a:spcAft>
              <a:buClr>
                <a:schemeClr val="tx1"/>
              </a:buClr>
              <a:buFont typeface="Arial" panose="020B0604020202020204" pitchFamily="34" charset="0"/>
              <a:buChar char="•"/>
              <a:defRPr lang="en-US" sz="5400" b="1" i="0" kern="1200" dirty="0" smtClean="0">
                <a:solidFill>
                  <a:schemeClr val="bg1"/>
                </a:solidFill>
                <a:latin typeface="Segoe UI" panose="020B0502040204020203" pitchFamily="34" charset="0"/>
                <a:ea typeface="+mn-ea"/>
                <a:cs typeface="Segoe UI" panose="020B0502040204020203" pitchFamily="34" charset="0"/>
              </a:defRPr>
            </a:lvl4pPr>
            <a:lvl5pPr marL="0" indent="0" algn="ctr" defTabSz="914400" rtl="0" eaLnBrk="1" latinLnBrk="0" hangingPunct="1">
              <a:lnSpc>
                <a:spcPct val="100000"/>
              </a:lnSpc>
              <a:spcBef>
                <a:spcPts val="600"/>
              </a:spcBef>
              <a:spcAft>
                <a:spcPts val="300"/>
              </a:spcAft>
              <a:buClr>
                <a:schemeClr val="tx1"/>
              </a:buClr>
              <a:buFont typeface="Arial" panose="020B0604020202020204" pitchFamily="34" charset="0"/>
              <a:buNone/>
              <a:defRPr lang="en-IN" sz="5400" b="1" i="0" kern="1200" dirty="0">
                <a:solidFill>
                  <a:schemeClr val="bg1"/>
                </a:solidFill>
                <a:latin typeface="Segoe UI" panose="020B0502040204020203" pitchFamily="34" charset="0"/>
                <a:ea typeface="+mn-ea"/>
                <a:cs typeface="Segoe UI" panose="020B0502040204020203" pitchFamily="34" charset="0"/>
              </a:defRPr>
            </a:lvl5pPr>
            <a:lvl6pPr marL="1944000" indent="-342000" algn="l" defTabSz="914400" rtl="0" eaLnBrk="1" latinLnBrk="0" hangingPunct="1">
              <a:lnSpc>
                <a:spcPct val="90000"/>
              </a:lnSpc>
              <a:spcBef>
                <a:spcPts val="800"/>
              </a:spcBef>
              <a:buClr>
                <a:schemeClr val="tx1"/>
              </a:buClr>
              <a:buFont typeface="Arial" panose="020B0604020202020204" pitchFamily="34" charset="0"/>
              <a:buChar char="•"/>
              <a:defRPr sz="1600" b="0" i="0" kern="1200">
                <a:solidFill>
                  <a:schemeClr val="tx1"/>
                </a:solidFill>
                <a:latin typeface="+mj-lt"/>
                <a:ea typeface="Lato" panose="020F0502020204030203" pitchFamily="34" charset="0"/>
                <a:cs typeface="Poppins" panose="00000500000000000000" pitchFamily="50" charset="0"/>
              </a:defRPr>
            </a:lvl6pPr>
            <a:lvl7pPr marL="2268000" indent="-342000" algn="l" defTabSz="914400" rtl="0" eaLnBrk="1" latinLnBrk="0" hangingPunct="1">
              <a:lnSpc>
                <a:spcPct val="90000"/>
              </a:lnSpc>
              <a:spcBef>
                <a:spcPts val="800"/>
              </a:spcBef>
              <a:buClr>
                <a:schemeClr val="tx1"/>
              </a:buClr>
              <a:buFont typeface="Arial" panose="020B0604020202020204" pitchFamily="34" charset="0"/>
              <a:buChar char="•"/>
              <a:defRPr sz="1600" b="0" i="0" kern="1200">
                <a:solidFill>
                  <a:schemeClr val="tx1"/>
                </a:solidFill>
                <a:latin typeface="+mn-lt"/>
                <a:ea typeface="Lato" panose="020F0502020204030203" pitchFamily="34" charset="0"/>
                <a:cs typeface="Poppins" panose="00000500000000000000" pitchFamily="50" charset="0"/>
              </a:defRPr>
            </a:lvl7pPr>
            <a:lvl8pPr marL="2592000" indent="-342000" algn="l" defTabSz="914400" rtl="0" eaLnBrk="1" latinLnBrk="0" hangingPunct="1">
              <a:lnSpc>
                <a:spcPct val="90000"/>
              </a:lnSpc>
              <a:spcBef>
                <a:spcPts val="800"/>
              </a:spcBef>
              <a:buClr>
                <a:srgbClr val="E0044E"/>
              </a:buClr>
              <a:buFont typeface="Arial" panose="020B0604020202020204" pitchFamily="34" charset="0"/>
              <a:buChar char="•"/>
              <a:defRPr sz="1600" b="0" i="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dirty="0"/>
              <a:t>Thank You</a:t>
            </a:r>
          </a:p>
        </p:txBody>
      </p:sp>
      <p:sp>
        <p:nvSpPr>
          <p:cNvPr id="19" name="Text Placeholder 18">
            <a:extLst>
              <a:ext uri="{FF2B5EF4-FFF2-40B4-BE49-F238E27FC236}">
                <a16:creationId xmlns:a16="http://schemas.microsoft.com/office/drawing/2014/main" id="{6E36F3F2-9155-013A-BB1B-D997DA95D3ED}"/>
              </a:ext>
            </a:extLst>
          </p:cNvPr>
          <p:cNvSpPr>
            <a:spLocks noGrp="1"/>
          </p:cNvSpPr>
          <p:nvPr>
            <p:ph type="body" sz="quarter" idx="10"/>
          </p:nvPr>
        </p:nvSpPr>
        <p:spPr>
          <a:xfrm>
            <a:off x="1275556" y="4127500"/>
            <a:ext cx="9640888" cy="861750"/>
          </a:xfrm>
          <a:prstGeom prst="rect">
            <a:avLst/>
          </a:prstGeom>
        </p:spPr>
        <p:txBody>
          <a:bodyPr/>
          <a:lstStyle>
            <a:lvl1pPr marL="0" indent="0" algn="ctr">
              <a:buNone/>
              <a:defRPr lang="en-US" dirty="0">
                <a:solidFill>
                  <a:schemeClr val="bg1"/>
                </a:solidFill>
              </a:defRPr>
            </a:lvl1pPr>
            <a:lvl2pPr marL="228600" indent="0">
              <a:buNone/>
              <a:defRPr sz="1200">
                <a:solidFill>
                  <a:schemeClr val="bg1"/>
                </a:solidFill>
              </a:defRPr>
            </a:lvl2pPr>
            <a:lvl3pPr marL="457200" indent="0">
              <a:buNone/>
              <a:defRPr sz="1200">
                <a:solidFill>
                  <a:schemeClr val="bg1"/>
                </a:solidFill>
              </a:defRPr>
            </a:lvl3pPr>
            <a:lvl4pPr marL="685800" indent="0">
              <a:buNone/>
              <a:defRPr sz="1200">
                <a:solidFill>
                  <a:schemeClr val="bg1"/>
                </a:solidFill>
              </a:defRPr>
            </a:lvl4pPr>
            <a:lvl5pPr marL="914400" indent="0">
              <a:buNone/>
              <a:defRPr sz="1200">
                <a:solidFill>
                  <a:schemeClr val="bg1"/>
                </a:solidFill>
              </a:defRPr>
            </a:lvl5pPr>
          </a:lstStyle>
          <a:p>
            <a:pPr lvl="0"/>
            <a:r>
              <a:rPr lang="en-US"/>
              <a:t>Click to edit Master text styles</a:t>
            </a:r>
          </a:p>
        </p:txBody>
      </p:sp>
      <p:grpSp>
        <p:nvGrpSpPr>
          <p:cNvPr id="3" name="Group 2">
            <a:extLst>
              <a:ext uri="{FF2B5EF4-FFF2-40B4-BE49-F238E27FC236}">
                <a16:creationId xmlns:a16="http://schemas.microsoft.com/office/drawing/2014/main" id="{86CDFA29-EDFA-EB0C-D934-BF507F950F5F}"/>
              </a:ext>
            </a:extLst>
          </p:cNvPr>
          <p:cNvGrpSpPr/>
          <p:nvPr userDrawn="1"/>
        </p:nvGrpSpPr>
        <p:grpSpPr>
          <a:xfrm>
            <a:off x="571500" y="557074"/>
            <a:ext cx="1904999" cy="195571"/>
            <a:chOff x="9848850" y="557074"/>
            <a:chExt cx="1904999" cy="195571"/>
          </a:xfrm>
          <a:solidFill>
            <a:schemeClr val="bg1"/>
          </a:solidFill>
        </p:grpSpPr>
        <p:sp>
          <p:nvSpPr>
            <p:cNvPr id="7" name="Freeform: Shape 6">
              <a:extLst>
                <a:ext uri="{FF2B5EF4-FFF2-40B4-BE49-F238E27FC236}">
                  <a16:creationId xmlns:a16="http://schemas.microsoft.com/office/drawing/2014/main" id="{EAFE1D95-A6DB-E83E-0985-CE46E5BB42BC}"/>
                </a:ext>
              </a:extLst>
            </p:cNvPr>
            <p:cNvSpPr/>
            <p:nvPr/>
          </p:nvSpPr>
          <p:spPr>
            <a:xfrm>
              <a:off x="9848850" y="560843"/>
              <a:ext cx="122454" cy="188307"/>
            </a:xfrm>
            <a:custGeom>
              <a:avLst/>
              <a:gdLst>
                <a:gd name="connsiteX0" fmla="*/ 0 w 122454"/>
                <a:gd name="connsiteY0" fmla="*/ 0 h 188307"/>
                <a:gd name="connsiteX1" fmla="*/ 0 w 122454"/>
                <a:gd name="connsiteY1" fmla="*/ 188307 h 188307"/>
                <a:gd name="connsiteX2" fmla="*/ 122455 w 122454"/>
                <a:gd name="connsiteY2" fmla="*/ 188307 h 188307"/>
                <a:gd name="connsiteX3" fmla="*/ 122455 w 122454"/>
                <a:gd name="connsiteY3" fmla="*/ 157813 h 188307"/>
                <a:gd name="connsiteX4" fmla="*/ 33235 w 122454"/>
                <a:gd name="connsiteY4" fmla="*/ 157813 h 188307"/>
                <a:gd name="connsiteX5" fmla="*/ 33235 w 122454"/>
                <a:gd name="connsiteY5" fmla="*/ 112792 h 188307"/>
                <a:gd name="connsiteX6" fmla="*/ 114163 w 122454"/>
                <a:gd name="connsiteY6" fmla="*/ 112792 h 188307"/>
                <a:gd name="connsiteX7" fmla="*/ 114163 w 122454"/>
                <a:gd name="connsiteY7" fmla="*/ 83327 h 188307"/>
                <a:gd name="connsiteX8" fmla="*/ 33235 w 122454"/>
                <a:gd name="connsiteY8" fmla="*/ 83327 h 188307"/>
                <a:gd name="connsiteX9" fmla="*/ 33235 w 122454"/>
                <a:gd name="connsiteY9" fmla="*/ 30562 h 188307"/>
                <a:gd name="connsiteX10" fmla="*/ 122455 w 122454"/>
                <a:gd name="connsiteY10" fmla="*/ 30562 h 188307"/>
                <a:gd name="connsiteX11" fmla="*/ 122455 w 122454"/>
                <a:gd name="connsiteY11" fmla="*/ 0 h 188307"/>
                <a:gd name="connsiteX12" fmla="*/ 0 w 122454"/>
                <a:gd name="connsiteY12" fmla="*/ 0 h 18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454" h="188307">
                  <a:moveTo>
                    <a:pt x="0" y="0"/>
                  </a:moveTo>
                  <a:lnTo>
                    <a:pt x="0" y="188307"/>
                  </a:lnTo>
                  <a:lnTo>
                    <a:pt x="122455" y="188307"/>
                  </a:lnTo>
                  <a:lnTo>
                    <a:pt x="122455" y="157813"/>
                  </a:lnTo>
                  <a:lnTo>
                    <a:pt x="33235" y="157813"/>
                  </a:lnTo>
                  <a:lnTo>
                    <a:pt x="33235" y="112792"/>
                  </a:lnTo>
                  <a:lnTo>
                    <a:pt x="114163" y="112792"/>
                  </a:lnTo>
                  <a:lnTo>
                    <a:pt x="114163" y="83327"/>
                  </a:lnTo>
                  <a:lnTo>
                    <a:pt x="33235" y="83327"/>
                  </a:lnTo>
                  <a:lnTo>
                    <a:pt x="33235" y="30562"/>
                  </a:lnTo>
                  <a:lnTo>
                    <a:pt x="122455" y="30562"/>
                  </a:lnTo>
                  <a:lnTo>
                    <a:pt x="122455" y="0"/>
                  </a:lnTo>
                  <a:lnTo>
                    <a:pt x="0" y="0"/>
                  </a:lnTo>
                  <a:close/>
                </a:path>
              </a:pathLst>
            </a:custGeom>
            <a:grpFill/>
            <a:ln w="6853"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4B60CFB8-3522-0B4A-DC8B-ADE43C37D2E7}"/>
                </a:ext>
              </a:extLst>
            </p:cNvPr>
            <p:cNvSpPr/>
            <p:nvPr/>
          </p:nvSpPr>
          <p:spPr>
            <a:xfrm>
              <a:off x="9998097" y="560843"/>
              <a:ext cx="185908" cy="190705"/>
            </a:xfrm>
            <a:custGeom>
              <a:avLst/>
              <a:gdLst>
                <a:gd name="connsiteX0" fmla="*/ 151098 w 185908"/>
                <a:gd name="connsiteY0" fmla="*/ 0 h 190705"/>
                <a:gd name="connsiteX1" fmla="*/ 93263 w 185908"/>
                <a:gd name="connsiteY1" fmla="*/ 128622 h 190705"/>
                <a:gd name="connsiteX2" fmla="*/ 35633 w 185908"/>
                <a:gd name="connsiteY2" fmla="*/ 0 h 190705"/>
                <a:gd name="connsiteX3" fmla="*/ 0 w 185908"/>
                <a:gd name="connsiteY3" fmla="*/ 0 h 190705"/>
                <a:gd name="connsiteX4" fmla="*/ 87301 w 185908"/>
                <a:gd name="connsiteY4" fmla="*/ 190706 h 190705"/>
                <a:gd name="connsiteX5" fmla="*/ 98608 w 185908"/>
                <a:gd name="connsiteY5" fmla="*/ 190706 h 190705"/>
                <a:gd name="connsiteX6" fmla="*/ 185909 w 185908"/>
                <a:gd name="connsiteY6" fmla="*/ 0 h 190705"/>
                <a:gd name="connsiteX7" fmla="*/ 151098 w 185908"/>
                <a:gd name="connsiteY7" fmla="*/ 0 h 19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908" h="190705">
                  <a:moveTo>
                    <a:pt x="151098" y="0"/>
                  </a:moveTo>
                  <a:lnTo>
                    <a:pt x="93263" y="128622"/>
                  </a:lnTo>
                  <a:lnTo>
                    <a:pt x="35633" y="0"/>
                  </a:lnTo>
                  <a:lnTo>
                    <a:pt x="0" y="0"/>
                  </a:lnTo>
                  <a:lnTo>
                    <a:pt x="87301" y="190706"/>
                  </a:lnTo>
                  <a:lnTo>
                    <a:pt x="98608" y="190706"/>
                  </a:lnTo>
                  <a:lnTo>
                    <a:pt x="185909" y="0"/>
                  </a:lnTo>
                  <a:lnTo>
                    <a:pt x="151098" y="0"/>
                  </a:lnTo>
                  <a:close/>
                </a:path>
              </a:pathLst>
            </a:custGeom>
            <a:grpFill/>
            <a:ln w="6853"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0CD5E43D-D4A7-4EA9-4D88-BFDE9242448E}"/>
                </a:ext>
              </a:extLst>
            </p:cNvPr>
            <p:cNvSpPr/>
            <p:nvPr/>
          </p:nvSpPr>
          <p:spPr>
            <a:xfrm>
              <a:off x="10165231" y="559199"/>
              <a:ext cx="184606" cy="190020"/>
            </a:xfrm>
            <a:custGeom>
              <a:avLst/>
              <a:gdLst>
                <a:gd name="connsiteX0" fmla="*/ 90701 w 184606"/>
                <a:gd name="connsiteY0" fmla="*/ 60490 h 190020"/>
                <a:gd name="connsiteX1" fmla="*/ 119345 w 184606"/>
                <a:gd name="connsiteY1" fmla="*/ 125314 h 190020"/>
                <a:gd name="connsiteX2" fmla="*/ 61989 w 184606"/>
                <a:gd name="connsiteY2" fmla="*/ 125314 h 190020"/>
                <a:gd name="connsiteX3" fmla="*/ 87481 w 184606"/>
                <a:gd name="connsiteY3" fmla="*/ -635 h 190020"/>
                <a:gd name="connsiteX4" fmla="*/ -985 w 184606"/>
                <a:gd name="connsiteY4" fmla="*/ 189385 h 190020"/>
                <a:gd name="connsiteX5" fmla="*/ 33826 w 184606"/>
                <a:gd name="connsiteY5" fmla="*/ 189385 h 190020"/>
                <a:gd name="connsiteX6" fmla="*/ 50203 w 184606"/>
                <a:gd name="connsiteY6" fmla="*/ 151833 h 190020"/>
                <a:gd name="connsiteX7" fmla="*/ 131131 w 184606"/>
                <a:gd name="connsiteY7" fmla="*/ 151833 h 190020"/>
                <a:gd name="connsiteX8" fmla="*/ 147714 w 184606"/>
                <a:gd name="connsiteY8" fmla="*/ 189385 h 190020"/>
                <a:gd name="connsiteX9" fmla="*/ 183622 w 184606"/>
                <a:gd name="connsiteY9" fmla="*/ 189385 h 190020"/>
                <a:gd name="connsiteX10" fmla="*/ 95155 w 184606"/>
                <a:gd name="connsiteY10" fmla="*/ -635 h 190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4606" h="190020">
                  <a:moveTo>
                    <a:pt x="90701" y="60490"/>
                  </a:moveTo>
                  <a:lnTo>
                    <a:pt x="119345" y="125314"/>
                  </a:lnTo>
                  <a:lnTo>
                    <a:pt x="61989" y="125314"/>
                  </a:lnTo>
                  <a:close/>
                  <a:moveTo>
                    <a:pt x="87481" y="-635"/>
                  </a:moveTo>
                  <a:lnTo>
                    <a:pt x="-985" y="189385"/>
                  </a:lnTo>
                  <a:lnTo>
                    <a:pt x="33826" y="189385"/>
                  </a:lnTo>
                  <a:lnTo>
                    <a:pt x="50203" y="151833"/>
                  </a:lnTo>
                  <a:lnTo>
                    <a:pt x="131131" y="151833"/>
                  </a:lnTo>
                  <a:lnTo>
                    <a:pt x="147714" y="189385"/>
                  </a:lnTo>
                  <a:lnTo>
                    <a:pt x="183622" y="189385"/>
                  </a:lnTo>
                  <a:lnTo>
                    <a:pt x="95155" y="-635"/>
                  </a:lnTo>
                  <a:close/>
                </a:path>
              </a:pathLst>
            </a:custGeom>
            <a:grpFill/>
            <a:ln w="6853"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7D670785-BE87-2188-5F4A-6F8F9C1C51F5}"/>
                </a:ext>
              </a:extLst>
            </p:cNvPr>
            <p:cNvSpPr/>
            <p:nvPr/>
          </p:nvSpPr>
          <p:spPr>
            <a:xfrm>
              <a:off x="10381222" y="560843"/>
              <a:ext cx="122385" cy="188307"/>
            </a:xfrm>
            <a:custGeom>
              <a:avLst/>
              <a:gdLst>
                <a:gd name="connsiteX0" fmla="*/ 0 w 122385"/>
                <a:gd name="connsiteY0" fmla="*/ 0 h 188307"/>
                <a:gd name="connsiteX1" fmla="*/ 0 w 122385"/>
                <a:gd name="connsiteY1" fmla="*/ 188307 h 188307"/>
                <a:gd name="connsiteX2" fmla="*/ 122386 w 122385"/>
                <a:gd name="connsiteY2" fmla="*/ 188307 h 188307"/>
                <a:gd name="connsiteX3" fmla="*/ 122386 w 122385"/>
                <a:gd name="connsiteY3" fmla="*/ 157813 h 188307"/>
                <a:gd name="connsiteX4" fmla="*/ 33166 w 122385"/>
                <a:gd name="connsiteY4" fmla="*/ 157813 h 188307"/>
                <a:gd name="connsiteX5" fmla="*/ 33166 w 122385"/>
                <a:gd name="connsiteY5" fmla="*/ 0 h 188307"/>
                <a:gd name="connsiteX6" fmla="*/ 0 w 122385"/>
                <a:gd name="connsiteY6" fmla="*/ 0 h 18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385" h="188307">
                  <a:moveTo>
                    <a:pt x="0" y="0"/>
                  </a:moveTo>
                  <a:lnTo>
                    <a:pt x="0" y="188307"/>
                  </a:lnTo>
                  <a:lnTo>
                    <a:pt x="122386" y="188307"/>
                  </a:lnTo>
                  <a:lnTo>
                    <a:pt x="122386" y="157813"/>
                  </a:lnTo>
                  <a:lnTo>
                    <a:pt x="33166" y="157813"/>
                  </a:lnTo>
                  <a:lnTo>
                    <a:pt x="33166" y="0"/>
                  </a:lnTo>
                  <a:lnTo>
                    <a:pt x="0" y="0"/>
                  </a:lnTo>
                  <a:close/>
                </a:path>
              </a:pathLst>
            </a:custGeom>
            <a:grpFill/>
            <a:ln w="6853"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20D9FE8C-B438-3F18-434B-9BBE70F43D2F}"/>
                </a:ext>
              </a:extLst>
            </p:cNvPr>
            <p:cNvSpPr/>
            <p:nvPr/>
          </p:nvSpPr>
          <p:spPr>
            <a:xfrm>
              <a:off x="10530744" y="560844"/>
              <a:ext cx="157059" cy="191801"/>
            </a:xfrm>
            <a:custGeom>
              <a:avLst/>
              <a:gdLst>
                <a:gd name="connsiteX0" fmla="*/ -985 w 157059"/>
                <a:gd name="connsiteY0" fmla="*/ -635 h 191801"/>
                <a:gd name="connsiteX1" fmla="*/ 32250 w 157059"/>
                <a:gd name="connsiteY1" fmla="*/ -635 h 191801"/>
                <a:gd name="connsiteX2" fmla="*/ 32250 w 157059"/>
                <a:gd name="connsiteY2" fmla="*/ 109759 h 191801"/>
                <a:gd name="connsiteX3" fmla="*/ 76997 w 157059"/>
                <a:gd name="connsiteY3" fmla="*/ 160673 h 191801"/>
                <a:gd name="connsiteX4" fmla="*/ 122840 w 157059"/>
                <a:gd name="connsiteY4" fmla="*/ 109484 h 191801"/>
                <a:gd name="connsiteX5" fmla="*/ 122840 w 157059"/>
                <a:gd name="connsiteY5" fmla="*/ -635 h 191801"/>
                <a:gd name="connsiteX6" fmla="*/ 156074 w 157059"/>
                <a:gd name="connsiteY6" fmla="*/ -635 h 191801"/>
                <a:gd name="connsiteX7" fmla="*/ 156074 w 157059"/>
                <a:gd name="connsiteY7" fmla="*/ 109759 h 191801"/>
                <a:gd name="connsiteX8" fmla="*/ 76997 w 157059"/>
                <a:gd name="connsiteY8" fmla="*/ 191167 h 191801"/>
                <a:gd name="connsiteX9" fmla="*/ -985 w 157059"/>
                <a:gd name="connsiteY9" fmla="*/ 109759 h 191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059" h="191801">
                  <a:moveTo>
                    <a:pt x="-985" y="-635"/>
                  </a:moveTo>
                  <a:lnTo>
                    <a:pt x="32250" y="-635"/>
                  </a:lnTo>
                  <a:lnTo>
                    <a:pt x="32250" y="109759"/>
                  </a:lnTo>
                  <a:cubicBezTo>
                    <a:pt x="32250" y="145666"/>
                    <a:pt x="48627" y="160673"/>
                    <a:pt x="76997" y="160673"/>
                  </a:cubicBezTo>
                  <a:cubicBezTo>
                    <a:pt x="105366" y="160673"/>
                    <a:pt x="122840" y="145666"/>
                    <a:pt x="122840" y="109484"/>
                  </a:cubicBezTo>
                  <a:lnTo>
                    <a:pt x="122840" y="-635"/>
                  </a:lnTo>
                  <a:lnTo>
                    <a:pt x="156074" y="-635"/>
                  </a:lnTo>
                  <a:lnTo>
                    <a:pt x="156074" y="109759"/>
                  </a:lnTo>
                  <a:cubicBezTo>
                    <a:pt x="156074" y="166018"/>
                    <a:pt x="124142" y="191167"/>
                    <a:pt x="76997" y="191167"/>
                  </a:cubicBezTo>
                  <a:cubicBezTo>
                    <a:pt x="29851" y="191167"/>
                    <a:pt x="-985" y="166018"/>
                    <a:pt x="-985" y="109759"/>
                  </a:cubicBezTo>
                  <a:close/>
                </a:path>
              </a:pathLst>
            </a:custGeom>
            <a:grpFill/>
            <a:ln w="6853"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1316E18E-9231-DEDD-DAC1-894EA97F1F7B}"/>
                </a:ext>
              </a:extLst>
            </p:cNvPr>
            <p:cNvSpPr/>
            <p:nvPr/>
          </p:nvSpPr>
          <p:spPr>
            <a:xfrm>
              <a:off x="10738717" y="560432"/>
              <a:ext cx="122454" cy="188375"/>
            </a:xfrm>
            <a:custGeom>
              <a:avLst/>
              <a:gdLst>
                <a:gd name="connsiteX0" fmla="*/ 0 w 122454"/>
                <a:gd name="connsiteY0" fmla="*/ 0 h 188375"/>
                <a:gd name="connsiteX1" fmla="*/ 0 w 122454"/>
                <a:gd name="connsiteY1" fmla="*/ 188376 h 188375"/>
                <a:gd name="connsiteX2" fmla="*/ 122454 w 122454"/>
                <a:gd name="connsiteY2" fmla="*/ 188376 h 188375"/>
                <a:gd name="connsiteX3" fmla="*/ 122454 w 122454"/>
                <a:gd name="connsiteY3" fmla="*/ 157813 h 188375"/>
                <a:gd name="connsiteX4" fmla="*/ 33235 w 122454"/>
                <a:gd name="connsiteY4" fmla="*/ 157813 h 188375"/>
                <a:gd name="connsiteX5" fmla="*/ 33235 w 122454"/>
                <a:gd name="connsiteY5" fmla="*/ 112792 h 188375"/>
                <a:gd name="connsiteX6" fmla="*/ 114094 w 122454"/>
                <a:gd name="connsiteY6" fmla="*/ 112792 h 188375"/>
                <a:gd name="connsiteX7" fmla="*/ 114094 w 122454"/>
                <a:gd name="connsiteY7" fmla="*/ 83327 h 188375"/>
                <a:gd name="connsiteX8" fmla="*/ 33235 w 122454"/>
                <a:gd name="connsiteY8" fmla="*/ 83327 h 188375"/>
                <a:gd name="connsiteX9" fmla="*/ 33235 w 122454"/>
                <a:gd name="connsiteY9" fmla="*/ 30562 h 188375"/>
                <a:gd name="connsiteX10" fmla="*/ 122454 w 122454"/>
                <a:gd name="connsiteY10" fmla="*/ 30562 h 188375"/>
                <a:gd name="connsiteX11" fmla="*/ 122454 w 122454"/>
                <a:gd name="connsiteY11" fmla="*/ 0 h 188375"/>
                <a:gd name="connsiteX12" fmla="*/ 0 w 122454"/>
                <a:gd name="connsiteY12" fmla="*/ 0 h 188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454" h="188375">
                  <a:moveTo>
                    <a:pt x="0" y="0"/>
                  </a:moveTo>
                  <a:lnTo>
                    <a:pt x="0" y="188376"/>
                  </a:lnTo>
                  <a:lnTo>
                    <a:pt x="122454" y="188376"/>
                  </a:lnTo>
                  <a:lnTo>
                    <a:pt x="122454" y="157813"/>
                  </a:lnTo>
                  <a:lnTo>
                    <a:pt x="33235" y="157813"/>
                  </a:lnTo>
                  <a:lnTo>
                    <a:pt x="33235" y="112792"/>
                  </a:lnTo>
                  <a:lnTo>
                    <a:pt x="114094" y="112792"/>
                  </a:lnTo>
                  <a:lnTo>
                    <a:pt x="114094" y="83327"/>
                  </a:lnTo>
                  <a:lnTo>
                    <a:pt x="33235" y="83327"/>
                  </a:lnTo>
                  <a:lnTo>
                    <a:pt x="33235" y="30562"/>
                  </a:lnTo>
                  <a:lnTo>
                    <a:pt x="122454" y="30562"/>
                  </a:lnTo>
                  <a:lnTo>
                    <a:pt x="122454" y="0"/>
                  </a:lnTo>
                  <a:lnTo>
                    <a:pt x="0" y="0"/>
                  </a:lnTo>
                  <a:close/>
                </a:path>
              </a:pathLst>
            </a:custGeom>
            <a:grpFill/>
            <a:ln w="6853"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1E5A8050-7DBB-C88D-3885-6E8A74801D28}"/>
                </a:ext>
              </a:extLst>
            </p:cNvPr>
            <p:cNvSpPr/>
            <p:nvPr/>
          </p:nvSpPr>
          <p:spPr>
            <a:xfrm>
              <a:off x="10903178" y="557074"/>
              <a:ext cx="128896" cy="194954"/>
            </a:xfrm>
            <a:custGeom>
              <a:avLst/>
              <a:gdLst>
                <a:gd name="connsiteX0" fmla="*/ 60688 w 128896"/>
                <a:gd name="connsiteY0" fmla="*/ 194319 h 194954"/>
                <a:gd name="connsiteX1" fmla="*/ -985 w 128896"/>
                <a:gd name="connsiteY1" fmla="*/ 176366 h 194954"/>
                <a:gd name="connsiteX2" fmla="*/ 10528 w 128896"/>
                <a:gd name="connsiteY2" fmla="*/ 146352 h 194954"/>
                <a:gd name="connsiteX3" fmla="*/ 61716 w 128896"/>
                <a:gd name="connsiteY3" fmla="*/ 163209 h 194954"/>
                <a:gd name="connsiteX4" fmla="*/ 94060 w 128896"/>
                <a:gd name="connsiteY4" fmla="*/ 140185 h 194954"/>
                <a:gd name="connsiteX5" fmla="*/ 52944 w 128896"/>
                <a:gd name="connsiteY5" fmla="*/ 107498 h 194954"/>
                <a:gd name="connsiteX6" fmla="*/ 3607 w 128896"/>
                <a:gd name="connsiteY6" fmla="*/ 54185 h 194954"/>
                <a:gd name="connsiteX7" fmla="*/ 66855 w 128896"/>
                <a:gd name="connsiteY7" fmla="*/ -635 h 194954"/>
                <a:gd name="connsiteX8" fmla="*/ 118797 w 128896"/>
                <a:gd name="connsiteY8" fmla="*/ 12248 h 194954"/>
                <a:gd name="connsiteX9" fmla="*/ 108108 w 128896"/>
                <a:gd name="connsiteY9" fmla="*/ 41713 h 194954"/>
                <a:gd name="connsiteX10" fmla="*/ 66033 w 128896"/>
                <a:gd name="connsiteY10" fmla="*/ 29105 h 194954"/>
                <a:gd name="connsiteX11" fmla="*/ 37116 w 128896"/>
                <a:gd name="connsiteY11" fmla="*/ 53226 h 194954"/>
                <a:gd name="connsiteX12" fmla="*/ 73776 w 128896"/>
                <a:gd name="connsiteY12" fmla="*/ 82417 h 194954"/>
                <a:gd name="connsiteX13" fmla="*/ 127911 w 128896"/>
                <a:gd name="connsiteY13" fmla="*/ 140047 h 194954"/>
                <a:gd name="connsiteX14" fmla="*/ 60413 w 128896"/>
                <a:gd name="connsiteY14" fmla="*/ 194182 h 194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8896" h="194954">
                  <a:moveTo>
                    <a:pt x="60688" y="194319"/>
                  </a:moveTo>
                  <a:cubicBezTo>
                    <a:pt x="38896" y="193949"/>
                    <a:pt x="17585" y="187748"/>
                    <a:pt x="-985" y="176366"/>
                  </a:cubicBezTo>
                  <a:lnTo>
                    <a:pt x="10528" y="146352"/>
                  </a:lnTo>
                  <a:cubicBezTo>
                    <a:pt x="25603" y="156747"/>
                    <a:pt x="43419" y="162599"/>
                    <a:pt x="61716" y="163209"/>
                  </a:cubicBezTo>
                  <a:cubicBezTo>
                    <a:pt x="83918" y="163209"/>
                    <a:pt x="94060" y="152245"/>
                    <a:pt x="94060" y="140185"/>
                  </a:cubicBezTo>
                  <a:cubicBezTo>
                    <a:pt x="94060" y="128124"/>
                    <a:pt x="87207" y="120038"/>
                    <a:pt x="52944" y="107498"/>
                  </a:cubicBezTo>
                  <a:cubicBezTo>
                    <a:pt x="16215" y="93793"/>
                    <a:pt x="3607" y="76662"/>
                    <a:pt x="3607" y="54185"/>
                  </a:cubicBezTo>
                  <a:cubicBezTo>
                    <a:pt x="3607" y="25747"/>
                    <a:pt x="26631" y="-635"/>
                    <a:pt x="66855" y="-635"/>
                  </a:cubicBezTo>
                  <a:cubicBezTo>
                    <a:pt x="84946" y="-669"/>
                    <a:pt x="102831" y="3757"/>
                    <a:pt x="118797" y="12248"/>
                  </a:cubicBezTo>
                  <a:lnTo>
                    <a:pt x="108108" y="41713"/>
                  </a:lnTo>
                  <a:cubicBezTo>
                    <a:pt x="95293" y="34265"/>
                    <a:pt x="80834" y="29948"/>
                    <a:pt x="66033" y="29105"/>
                  </a:cubicBezTo>
                  <a:cubicBezTo>
                    <a:pt x="46229" y="29105"/>
                    <a:pt x="37116" y="40138"/>
                    <a:pt x="37116" y="53226"/>
                  </a:cubicBezTo>
                  <a:cubicBezTo>
                    <a:pt x="37116" y="66314"/>
                    <a:pt x="47257" y="72824"/>
                    <a:pt x="73776" y="82417"/>
                  </a:cubicBezTo>
                  <a:cubicBezTo>
                    <a:pt x="115851" y="98795"/>
                    <a:pt x="127911" y="115378"/>
                    <a:pt x="127911" y="140047"/>
                  </a:cubicBezTo>
                  <a:cubicBezTo>
                    <a:pt x="127911" y="173556"/>
                    <a:pt x="102488" y="194182"/>
                    <a:pt x="60413" y="194182"/>
                  </a:cubicBezTo>
                </a:path>
              </a:pathLst>
            </a:custGeom>
            <a:grpFill/>
            <a:ln w="6853"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B748F31C-C047-6FF2-2716-D7D15A7E0A40}"/>
                </a:ext>
              </a:extLst>
            </p:cNvPr>
            <p:cNvSpPr/>
            <p:nvPr/>
          </p:nvSpPr>
          <p:spPr>
            <a:xfrm>
              <a:off x="11078876" y="560432"/>
              <a:ext cx="122523" cy="188375"/>
            </a:xfrm>
            <a:custGeom>
              <a:avLst/>
              <a:gdLst>
                <a:gd name="connsiteX0" fmla="*/ 0 w 122523"/>
                <a:gd name="connsiteY0" fmla="*/ 0 h 188375"/>
                <a:gd name="connsiteX1" fmla="*/ 0 w 122523"/>
                <a:gd name="connsiteY1" fmla="*/ 188376 h 188375"/>
                <a:gd name="connsiteX2" fmla="*/ 122523 w 122523"/>
                <a:gd name="connsiteY2" fmla="*/ 188376 h 188375"/>
                <a:gd name="connsiteX3" fmla="*/ 122523 w 122523"/>
                <a:gd name="connsiteY3" fmla="*/ 157813 h 188375"/>
                <a:gd name="connsiteX4" fmla="*/ 33303 w 122523"/>
                <a:gd name="connsiteY4" fmla="*/ 157813 h 188375"/>
                <a:gd name="connsiteX5" fmla="*/ 33303 w 122523"/>
                <a:gd name="connsiteY5" fmla="*/ 112792 h 188375"/>
                <a:gd name="connsiteX6" fmla="*/ 114163 w 122523"/>
                <a:gd name="connsiteY6" fmla="*/ 112792 h 188375"/>
                <a:gd name="connsiteX7" fmla="*/ 114163 w 122523"/>
                <a:gd name="connsiteY7" fmla="*/ 83327 h 188375"/>
                <a:gd name="connsiteX8" fmla="*/ 33303 w 122523"/>
                <a:gd name="connsiteY8" fmla="*/ 83327 h 188375"/>
                <a:gd name="connsiteX9" fmla="*/ 33303 w 122523"/>
                <a:gd name="connsiteY9" fmla="*/ 30562 h 188375"/>
                <a:gd name="connsiteX10" fmla="*/ 122523 w 122523"/>
                <a:gd name="connsiteY10" fmla="*/ 30562 h 188375"/>
                <a:gd name="connsiteX11" fmla="*/ 122523 w 122523"/>
                <a:gd name="connsiteY11" fmla="*/ 0 h 188375"/>
                <a:gd name="connsiteX12" fmla="*/ 0 w 122523"/>
                <a:gd name="connsiteY12" fmla="*/ 0 h 188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523" h="188375">
                  <a:moveTo>
                    <a:pt x="0" y="0"/>
                  </a:moveTo>
                  <a:lnTo>
                    <a:pt x="0" y="188376"/>
                  </a:lnTo>
                  <a:lnTo>
                    <a:pt x="122523" y="188376"/>
                  </a:lnTo>
                  <a:lnTo>
                    <a:pt x="122523" y="157813"/>
                  </a:lnTo>
                  <a:lnTo>
                    <a:pt x="33303" y="157813"/>
                  </a:lnTo>
                  <a:lnTo>
                    <a:pt x="33303" y="112792"/>
                  </a:lnTo>
                  <a:lnTo>
                    <a:pt x="114163" y="112792"/>
                  </a:lnTo>
                  <a:lnTo>
                    <a:pt x="114163" y="83327"/>
                  </a:lnTo>
                  <a:lnTo>
                    <a:pt x="33303" y="83327"/>
                  </a:lnTo>
                  <a:lnTo>
                    <a:pt x="33303" y="30562"/>
                  </a:lnTo>
                  <a:lnTo>
                    <a:pt x="122523" y="30562"/>
                  </a:lnTo>
                  <a:lnTo>
                    <a:pt x="122523" y="0"/>
                  </a:lnTo>
                  <a:lnTo>
                    <a:pt x="0" y="0"/>
                  </a:lnTo>
                  <a:close/>
                </a:path>
              </a:pathLst>
            </a:custGeom>
            <a:grpFill/>
            <a:ln w="6853"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88B24699-9F9E-EA40-E0B8-D32554CA2742}"/>
                </a:ext>
              </a:extLst>
            </p:cNvPr>
            <p:cNvSpPr/>
            <p:nvPr/>
          </p:nvSpPr>
          <p:spPr>
            <a:xfrm>
              <a:off x="11251971" y="560432"/>
              <a:ext cx="148767" cy="189412"/>
            </a:xfrm>
            <a:custGeom>
              <a:avLst/>
              <a:gdLst>
                <a:gd name="connsiteX0" fmla="*/ 32250 w 148767"/>
                <a:gd name="connsiteY0" fmla="*/ 29927 h 189412"/>
                <a:gd name="connsiteX1" fmla="*/ 32250 w 148767"/>
                <a:gd name="connsiteY1" fmla="*/ 103592 h 189412"/>
                <a:gd name="connsiteX2" fmla="*/ 56919 w 148767"/>
                <a:gd name="connsiteY2" fmla="*/ 103592 h 189412"/>
                <a:gd name="connsiteX3" fmla="*/ 98719 w 148767"/>
                <a:gd name="connsiteY3" fmla="*/ 66383 h 189412"/>
                <a:gd name="connsiteX4" fmla="*/ 56919 w 148767"/>
                <a:gd name="connsiteY4" fmla="*/ 29927 h 189412"/>
                <a:gd name="connsiteX5" fmla="*/ -985 w 148767"/>
                <a:gd name="connsiteY5" fmla="*/ -635 h 189412"/>
                <a:gd name="connsiteX6" fmla="*/ 59317 w 148767"/>
                <a:gd name="connsiteY6" fmla="*/ -635 h 189412"/>
                <a:gd name="connsiteX7" fmla="*/ 134694 w 148767"/>
                <a:gd name="connsiteY7" fmla="*/ 66383 h 189412"/>
                <a:gd name="connsiteX8" fmla="*/ 99610 w 148767"/>
                <a:gd name="connsiteY8" fmla="*/ 125862 h 189412"/>
                <a:gd name="connsiteX9" fmla="*/ 140314 w 148767"/>
                <a:gd name="connsiteY9" fmla="*/ 157727 h 189412"/>
                <a:gd name="connsiteX10" fmla="*/ 147783 w 148767"/>
                <a:gd name="connsiteY10" fmla="*/ 157727 h 189412"/>
                <a:gd name="connsiteX11" fmla="*/ 147783 w 148767"/>
                <a:gd name="connsiteY11" fmla="*/ 187192 h 189412"/>
                <a:gd name="connsiteX12" fmla="*/ 129829 w 148767"/>
                <a:gd name="connsiteY12" fmla="*/ 188768 h 189412"/>
                <a:gd name="connsiteX13" fmla="*/ 62880 w 148767"/>
                <a:gd name="connsiteY13" fmla="*/ 132783 h 189412"/>
                <a:gd name="connsiteX14" fmla="*/ 52944 w 148767"/>
                <a:gd name="connsiteY14" fmla="*/ 132783 h 189412"/>
                <a:gd name="connsiteX15" fmla="*/ 32387 w 148767"/>
                <a:gd name="connsiteY15" fmla="*/ 132783 h 189412"/>
                <a:gd name="connsiteX16" fmla="*/ 32387 w 148767"/>
                <a:gd name="connsiteY16" fmla="*/ 187604 h 189412"/>
                <a:gd name="connsiteX17" fmla="*/ -848 w 148767"/>
                <a:gd name="connsiteY17" fmla="*/ 187604 h 189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8767" h="189412">
                  <a:moveTo>
                    <a:pt x="32250" y="29927"/>
                  </a:moveTo>
                  <a:lnTo>
                    <a:pt x="32250" y="103592"/>
                  </a:lnTo>
                  <a:lnTo>
                    <a:pt x="56919" y="103592"/>
                  </a:lnTo>
                  <a:cubicBezTo>
                    <a:pt x="87961" y="103592"/>
                    <a:pt x="98719" y="87009"/>
                    <a:pt x="98719" y="66383"/>
                  </a:cubicBezTo>
                  <a:cubicBezTo>
                    <a:pt x="98719" y="45756"/>
                    <a:pt x="88235" y="29927"/>
                    <a:pt x="56919" y="29927"/>
                  </a:cubicBezTo>
                  <a:close/>
                  <a:moveTo>
                    <a:pt x="-985" y="-635"/>
                  </a:moveTo>
                  <a:lnTo>
                    <a:pt x="59317" y="-635"/>
                  </a:lnTo>
                  <a:cubicBezTo>
                    <a:pt x="109409" y="-635"/>
                    <a:pt x="134694" y="26775"/>
                    <a:pt x="134694" y="66383"/>
                  </a:cubicBezTo>
                  <a:cubicBezTo>
                    <a:pt x="134832" y="91154"/>
                    <a:pt x="121332" y="113994"/>
                    <a:pt x="99610" y="125862"/>
                  </a:cubicBezTo>
                  <a:cubicBezTo>
                    <a:pt x="113795" y="138128"/>
                    <a:pt x="117769" y="157727"/>
                    <a:pt x="140314" y="157727"/>
                  </a:cubicBezTo>
                  <a:lnTo>
                    <a:pt x="147783" y="157727"/>
                  </a:lnTo>
                  <a:lnTo>
                    <a:pt x="147783" y="187192"/>
                  </a:lnTo>
                  <a:cubicBezTo>
                    <a:pt x="141890" y="188323"/>
                    <a:pt x="135860" y="188851"/>
                    <a:pt x="129829" y="188768"/>
                  </a:cubicBezTo>
                  <a:cubicBezTo>
                    <a:pt x="82958" y="188768"/>
                    <a:pt x="85631" y="145666"/>
                    <a:pt x="62880" y="132783"/>
                  </a:cubicBezTo>
                  <a:cubicBezTo>
                    <a:pt x="59660" y="132783"/>
                    <a:pt x="56439" y="132783"/>
                    <a:pt x="52944" y="132783"/>
                  </a:cubicBezTo>
                  <a:lnTo>
                    <a:pt x="32387" y="132783"/>
                  </a:lnTo>
                  <a:lnTo>
                    <a:pt x="32387" y="187604"/>
                  </a:lnTo>
                  <a:lnTo>
                    <a:pt x="-848" y="187604"/>
                  </a:lnTo>
                  <a:close/>
                </a:path>
              </a:pathLst>
            </a:custGeom>
            <a:grpFill/>
            <a:ln w="6853"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0A9A3231-E3ED-9220-1610-20B3DABD280C}"/>
                </a:ext>
              </a:extLst>
            </p:cNvPr>
            <p:cNvSpPr/>
            <p:nvPr/>
          </p:nvSpPr>
          <p:spPr>
            <a:xfrm>
              <a:off x="11411155" y="560432"/>
              <a:ext cx="185977" cy="190774"/>
            </a:xfrm>
            <a:custGeom>
              <a:avLst/>
              <a:gdLst>
                <a:gd name="connsiteX0" fmla="*/ 151098 w 185977"/>
                <a:gd name="connsiteY0" fmla="*/ 0 h 190774"/>
                <a:gd name="connsiteX1" fmla="*/ 93263 w 185977"/>
                <a:gd name="connsiteY1" fmla="*/ 128622 h 190774"/>
                <a:gd name="connsiteX2" fmla="*/ 35633 w 185977"/>
                <a:gd name="connsiteY2" fmla="*/ 0 h 190774"/>
                <a:gd name="connsiteX3" fmla="*/ 0 w 185977"/>
                <a:gd name="connsiteY3" fmla="*/ 0 h 190774"/>
                <a:gd name="connsiteX4" fmla="*/ 87370 w 185977"/>
                <a:gd name="connsiteY4" fmla="*/ 190774 h 190774"/>
                <a:gd name="connsiteX5" fmla="*/ 98608 w 185977"/>
                <a:gd name="connsiteY5" fmla="*/ 190774 h 190774"/>
                <a:gd name="connsiteX6" fmla="*/ 185977 w 185977"/>
                <a:gd name="connsiteY6" fmla="*/ 0 h 190774"/>
                <a:gd name="connsiteX7" fmla="*/ 151098 w 185977"/>
                <a:gd name="connsiteY7" fmla="*/ 0 h 190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977" h="190774">
                  <a:moveTo>
                    <a:pt x="151098" y="0"/>
                  </a:moveTo>
                  <a:lnTo>
                    <a:pt x="93263" y="128622"/>
                  </a:lnTo>
                  <a:lnTo>
                    <a:pt x="35633" y="0"/>
                  </a:lnTo>
                  <a:lnTo>
                    <a:pt x="0" y="0"/>
                  </a:lnTo>
                  <a:lnTo>
                    <a:pt x="87370" y="190774"/>
                  </a:lnTo>
                  <a:lnTo>
                    <a:pt x="98608" y="190774"/>
                  </a:lnTo>
                  <a:lnTo>
                    <a:pt x="185977" y="0"/>
                  </a:lnTo>
                  <a:lnTo>
                    <a:pt x="151098" y="0"/>
                  </a:lnTo>
                  <a:close/>
                </a:path>
              </a:pathLst>
            </a:custGeom>
            <a:grpFill/>
            <a:ln w="6853"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AA82847-6DBD-7E88-5068-735DDD6FAAC8}"/>
                </a:ext>
              </a:extLst>
            </p:cNvPr>
            <p:cNvSpPr/>
            <p:nvPr/>
          </p:nvSpPr>
          <p:spPr>
            <a:xfrm>
              <a:off x="11631395" y="560432"/>
              <a:ext cx="122454" cy="188375"/>
            </a:xfrm>
            <a:custGeom>
              <a:avLst/>
              <a:gdLst>
                <a:gd name="connsiteX0" fmla="*/ 0 w 122454"/>
                <a:gd name="connsiteY0" fmla="*/ 0 h 188375"/>
                <a:gd name="connsiteX1" fmla="*/ 0 w 122454"/>
                <a:gd name="connsiteY1" fmla="*/ 188376 h 188375"/>
                <a:gd name="connsiteX2" fmla="*/ 122454 w 122454"/>
                <a:gd name="connsiteY2" fmla="*/ 188376 h 188375"/>
                <a:gd name="connsiteX3" fmla="*/ 122454 w 122454"/>
                <a:gd name="connsiteY3" fmla="*/ 157813 h 188375"/>
                <a:gd name="connsiteX4" fmla="*/ 33235 w 122454"/>
                <a:gd name="connsiteY4" fmla="*/ 157813 h 188375"/>
                <a:gd name="connsiteX5" fmla="*/ 33235 w 122454"/>
                <a:gd name="connsiteY5" fmla="*/ 112792 h 188375"/>
                <a:gd name="connsiteX6" fmla="*/ 114163 w 122454"/>
                <a:gd name="connsiteY6" fmla="*/ 112792 h 188375"/>
                <a:gd name="connsiteX7" fmla="*/ 114163 w 122454"/>
                <a:gd name="connsiteY7" fmla="*/ 83327 h 188375"/>
                <a:gd name="connsiteX8" fmla="*/ 33235 w 122454"/>
                <a:gd name="connsiteY8" fmla="*/ 83327 h 188375"/>
                <a:gd name="connsiteX9" fmla="*/ 33235 w 122454"/>
                <a:gd name="connsiteY9" fmla="*/ 30562 h 188375"/>
                <a:gd name="connsiteX10" fmla="*/ 122454 w 122454"/>
                <a:gd name="connsiteY10" fmla="*/ 30562 h 188375"/>
                <a:gd name="connsiteX11" fmla="*/ 122454 w 122454"/>
                <a:gd name="connsiteY11" fmla="*/ 0 h 188375"/>
                <a:gd name="connsiteX12" fmla="*/ 0 w 122454"/>
                <a:gd name="connsiteY12" fmla="*/ 0 h 188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454" h="188375">
                  <a:moveTo>
                    <a:pt x="0" y="0"/>
                  </a:moveTo>
                  <a:lnTo>
                    <a:pt x="0" y="188376"/>
                  </a:lnTo>
                  <a:lnTo>
                    <a:pt x="122454" y="188376"/>
                  </a:lnTo>
                  <a:lnTo>
                    <a:pt x="122454" y="157813"/>
                  </a:lnTo>
                  <a:lnTo>
                    <a:pt x="33235" y="157813"/>
                  </a:lnTo>
                  <a:lnTo>
                    <a:pt x="33235" y="112792"/>
                  </a:lnTo>
                  <a:lnTo>
                    <a:pt x="114163" y="112792"/>
                  </a:lnTo>
                  <a:lnTo>
                    <a:pt x="114163" y="83327"/>
                  </a:lnTo>
                  <a:lnTo>
                    <a:pt x="33235" y="83327"/>
                  </a:lnTo>
                  <a:lnTo>
                    <a:pt x="33235" y="30562"/>
                  </a:lnTo>
                  <a:lnTo>
                    <a:pt x="122454" y="30562"/>
                  </a:lnTo>
                  <a:lnTo>
                    <a:pt x="122454" y="0"/>
                  </a:lnTo>
                  <a:lnTo>
                    <a:pt x="0" y="0"/>
                  </a:lnTo>
                  <a:close/>
                </a:path>
              </a:pathLst>
            </a:custGeom>
            <a:grpFill/>
            <a:ln w="6853" cap="flat">
              <a:noFill/>
              <a:prstDash val="solid"/>
              <a:miter/>
            </a:ln>
          </p:spPr>
          <p:txBody>
            <a:bodyPr rtlCol="0" anchor="ctr"/>
            <a:lstStyle/>
            <a:p>
              <a:endParaRPr lang="en-GB"/>
            </a:p>
          </p:txBody>
        </p:sp>
      </p:grpSp>
      <p:sp>
        <p:nvSpPr>
          <p:cNvPr id="29" name="Freeform: Shape 28">
            <a:extLst>
              <a:ext uri="{FF2B5EF4-FFF2-40B4-BE49-F238E27FC236}">
                <a16:creationId xmlns:a16="http://schemas.microsoft.com/office/drawing/2014/main" id="{10B9378A-2425-55C5-2A2B-8125A6DD02B9}"/>
              </a:ext>
            </a:extLst>
          </p:cNvPr>
          <p:cNvSpPr/>
          <p:nvPr userDrawn="1"/>
        </p:nvSpPr>
        <p:spPr>
          <a:xfrm>
            <a:off x="11163300" y="5233935"/>
            <a:ext cx="1028700" cy="1069922"/>
          </a:xfrm>
          <a:custGeom>
            <a:avLst/>
            <a:gdLst>
              <a:gd name="connsiteX0" fmla="*/ 719995 w 1448982"/>
              <a:gd name="connsiteY0" fmla="*/ 1119378 h 1507045"/>
              <a:gd name="connsiteX1" fmla="*/ 1331309 w 1448982"/>
              <a:gd name="connsiteY1" fmla="*/ 1119378 h 1507045"/>
              <a:gd name="connsiteX2" fmla="*/ 1404338 w 1448982"/>
              <a:gd name="connsiteY2" fmla="*/ 1135373 h 1507045"/>
              <a:gd name="connsiteX3" fmla="*/ 1448982 w 1448982"/>
              <a:gd name="connsiteY3" fmla="*/ 1165809 h 1507045"/>
              <a:gd name="connsiteX4" fmla="*/ 1448982 w 1448982"/>
              <a:gd name="connsiteY4" fmla="*/ 1459947 h 1507045"/>
              <a:gd name="connsiteX5" fmla="*/ 1406401 w 1448982"/>
              <a:gd name="connsiteY5" fmla="*/ 1490049 h 1507045"/>
              <a:gd name="connsiteX6" fmla="*/ 1331309 w 1448982"/>
              <a:gd name="connsiteY6" fmla="*/ 1506950 h 1507045"/>
              <a:gd name="connsiteX7" fmla="*/ 719995 w 1448982"/>
              <a:gd name="connsiteY7" fmla="*/ 1506950 h 1507045"/>
              <a:gd name="connsiteX8" fmla="*/ 526256 w 1448982"/>
              <a:gd name="connsiteY8" fmla="*/ 1313116 h 1507045"/>
              <a:gd name="connsiteX9" fmla="*/ 719995 w 1448982"/>
              <a:gd name="connsiteY9" fmla="*/ 1119378 h 1507045"/>
              <a:gd name="connsiteX10" fmla="*/ 193834 w 1448982"/>
              <a:gd name="connsiteY10" fmla="*/ 1119378 h 1507045"/>
              <a:gd name="connsiteX11" fmla="*/ 194024 w 1448982"/>
              <a:gd name="connsiteY11" fmla="*/ 1119378 h 1507045"/>
              <a:gd name="connsiteX12" fmla="*/ 387763 w 1448982"/>
              <a:gd name="connsiteY12" fmla="*/ 1313307 h 1507045"/>
              <a:gd name="connsiteX13" fmla="*/ 193834 w 1448982"/>
              <a:gd name="connsiteY13" fmla="*/ 1507045 h 1507045"/>
              <a:gd name="connsiteX14" fmla="*/ 95 w 1448982"/>
              <a:gd name="connsiteY14" fmla="*/ 1313116 h 1507045"/>
              <a:gd name="connsiteX15" fmla="*/ 193834 w 1448982"/>
              <a:gd name="connsiteY15" fmla="*/ 1119378 h 1507045"/>
              <a:gd name="connsiteX16" fmla="*/ 193929 w 1448982"/>
              <a:gd name="connsiteY16" fmla="*/ 559784 h 1507045"/>
              <a:gd name="connsiteX17" fmla="*/ 805149 w 1448982"/>
              <a:gd name="connsiteY17" fmla="*/ 559784 h 1507045"/>
              <a:gd name="connsiteX18" fmla="*/ 813740 w 1448982"/>
              <a:gd name="connsiteY18" fmla="*/ 559784 h 1507045"/>
              <a:gd name="connsiteX19" fmla="*/ 1003230 w 1448982"/>
              <a:gd name="connsiteY19" fmla="*/ 757866 h 1507045"/>
              <a:gd name="connsiteX20" fmla="*/ 805149 w 1448982"/>
              <a:gd name="connsiteY20" fmla="*/ 947356 h 1507045"/>
              <a:gd name="connsiteX21" fmla="*/ 193929 w 1448982"/>
              <a:gd name="connsiteY21" fmla="*/ 947356 h 1507045"/>
              <a:gd name="connsiteX22" fmla="*/ 95 w 1448982"/>
              <a:gd name="connsiteY22" fmla="*/ 753523 h 1507045"/>
              <a:gd name="connsiteX23" fmla="*/ 193929 w 1448982"/>
              <a:gd name="connsiteY23" fmla="*/ 559784 h 1507045"/>
              <a:gd name="connsiteX24" fmla="*/ 1331214 w 1448982"/>
              <a:gd name="connsiteY24" fmla="*/ 559689 h 1507045"/>
              <a:gd name="connsiteX25" fmla="*/ 1406663 w 1448982"/>
              <a:gd name="connsiteY25" fmla="*/ 574922 h 1507045"/>
              <a:gd name="connsiteX26" fmla="*/ 1448982 w 1448982"/>
              <a:gd name="connsiteY26" fmla="*/ 603454 h 1507045"/>
              <a:gd name="connsiteX27" fmla="*/ 1448982 w 1448982"/>
              <a:gd name="connsiteY27" fmla="*/ 903636 h 1507045"/>
              <a:gd name="connsiteX28" fmla="*/ 1406719 w 1448982"/>
              <a:gd name="connsiteY28" fmla="*/ 932131 h 1507045"/>
              <a:gd name="connsiteX29" fmla="*/ 1331309 w 1448982"/>
              <a:gd name="connsiteY29" fmla="*/ 947356 h 1507045"/>
              <a:gd name="connsiteX30" fmla="*/ 1331214 w 1448982"/>
              <a:gd name="connsiteY30" fmla="*/ 947356 h 1507045"/>
              <a:gd name="connsiteX31" fmla="*/ 1137381 w 1448982"/>
              <a:gd name="connsiteY31" fmla="*/ 753523 h 1507045"/>
              <a:gd name="connsiteX32" fmla="*/ 1331214 w 1448982"/>
              <a:gd name="connsiteY32" fmla="*/ 559689 h 1507045"/>
              <a:gd name="connsiteX33" fmla="*/ 719995 w 1448982"/>
              <a:gd name="connsiteY33" fmla="*/ 95 h 1507045"/>
              <a:gd name="connsiteX34" fmla="*/ 1331309 w 1448982"/>
              <a:gd name="connsiteY34" fmla="*/ 95 h 1507045"/>
              <a:gd name="connsiteX35" fmla="*/ 1406727 w 1448982"/>
              <a:gd name="connsiteY35" fmla="*/ 15357 h 1507045"/>
              <a:gd name="connsiteX36" fmla="*/ 1448982 w 1448982"/>
              <a:gd name="connsiteY36" fmla="*/ 43864 h 1507045"/>
              <a:gd name="connsiteX37" fmla="*/ 1448982 w 1448982"/>
              <a:gd name="connsiteY37" fmla="*/ 343951 h 1507045"/>
              <a:gd name="connsiteX38" fmla="*/ 1406719 w 1448982"/>
              <a:gd name="connsiteY38" fmla="*/ 372444 h 1507045"/>
              <a:gd name="connsiteX39" fmla="*/ 1331309 w 1448982"/>
              <a:gd name="connsiteY39" fmla="*/ 387668 h 1507045"/>
              <a:gd name="connsiteX40" fmla="*/ 719995 w 1448982"/>
              <a:gd name="connsiteY40" fmla="*/ 387668 h 1507045"/>
              <a:gd name="connsiteX41" fmla="*/ 530504 w 1448982"/>
              <a:gd name="connsiteY41" fmla="*/ 198177 h 1507045"/>
              <a:gd name="connsiteX42" fmla="*/ 719995 w 1448982"/>
              <a:gd name="connsiteY42" fmla="*/ 95 h 1507045"/>
              <a:gd name="connsiteX43" fmla="*/ 193929 w 1448982"/>
              <a:gd name="connsiteY43" fmla="*/ 0 h 1507045"/>
              <a:gd name="connsiteX44" fmla="*/ 387668 w 1448982"/>
              <a:gd name="connsiteY44" fmla="*/ 193929 h 1507045"/>
              <a:gd name="connsiteX45" fmla="*/ 193834 w 1448982"/>
              <a:gd name="connsiteY45" fmla="*/ 387668 h 1507045"/>
              <a:gd name="connsiteX46" fmla="*/ 193739 w 1448982"/>
              <a:gd name="connsiteY46" fmla="*/ 387668 h 1507045"/>
              <a:gd name="connsiteX47" fmla="*/ 0 w 1448982"/>
              <a:gd name="connsiteY47" fmla="*/ 193738 h 1507045"/>
              <a:gd name="connsiteX48" fmla="*/ 193929 w 1448982"/>
              <a:gd name="connsiteY48" fmla="*/ 0 h 150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48982" h="1507045">
                <a:moveTo>
                  <a:pt x="719995" y="1119378"/>
                </a:moveTo>
                <a:lnTo>
                  <a:pt x="1331309" y="1119378"/>
                </a:lnTo>
                <a:cubicBezTo>
                  <a:pt x="1357231" y="1119952"/>
                  <a:pt x="1381892" y="1125601"/>
                  <a:pt x="1404338" y="1135373"/>
                </a:cubicBezTo>
                <a:lnTo>
                  <a:pt x="1448982" y="1165809"/>
                </a:lnTo>
                <a:lnTo>
                  <a:pt x="1448982" y="1459947"/>
                </a:lnTo>
                <a:lnTo>
                  <a:pt x="1406401" y="1490049"/>
                </a:lnTo>
                <a:cubicBezTo>
                  <a:pt x="1383434" y="1500370"/>
                  <a:pt x="1358065" y="1506357"/>
                  <a:pt x="1331309" y="1506950"/>
                </a:cubicBezTo>
                <a:lnTo>
                  <a:pt x="719995" y="1506950"/>
                </a:lnTo>
                <a:cubicBezTo>
                  <a:pt x="612982" y="1506893"/>
                  <a:pt x="526256" y="1420130"/>
                  <a:pt x="526256" y="1313116"/>
                </a:cubicBezTo>
                <a:cubicBezTo>
                  <a:pt x="526256" y="1206112"/>
                  <a:pt x="613000" y="1119378"/>
                  <a:pt x="719995" y="1119378"/>
                </a:cubicBezTo>
                <a:close/>
                <a:moveTo>
                  <a:pt x="193834" y="1119378"/>
                </a:moveTo>
                <a:cubicBezTo>
                  <a:pt x="193900" y="1119378"/>
                  <a:pt x="193958" y="1119378"/>
                  <a:pt x="194024" y="1119378"/>
                </a:cubicBezTo>
                <a:cubicBezTo>
                  <a:pt x="301076" y="1119425"/>
                  <a:pt x="387820" y="1206255"/>
                  <a:pt x="387763" y="1313307"/>
                </a:cubicBezTo>
                <a:cubicBezTo>
                  <a:pt x="387715" y="1420358"/>
                  <a:pt x="300885" y="1507093"/>
                  <a:pt x="193834" y="1507045"/>
                </a:cubicBezTo>
                <a:cubicBezTo>
                  <a:pt x="86782" y="1506988"/>
                  <a:pt x="48" y="1420168"/>
                  <a:pt x="95" y="1313116"/>
                </a:cubicBezTo>
                <a:cubicBezTo>
                  <a:pt x="143" y="1206141"/>
                  <a:pt x="86859" y="1119425"/>
                  <a:pt x="193834" y="1119378"/>
                </a:cubicBezTo>
                <a:close/>
                <a:moveTo>
                  <a:pt x="193929" y="559784"/>
                </a:moveTo>
                <a:lnTo>
                  <a:pt x="805149" y="559784"/>
                </a:lnTo>
                <a:cubicBezTo>
                  <a:pt x="808015" y="559717"/>
                  <a:pt x="810882" y="559717"/>
                  <a:pt x="813740" y="559784"/>
                </a:cubicBezTo>
                <a:cubicBezTo>
                  <a:pt x="920763" y="562156"/>
                  <a:pt x="1005602" y="650843"/>
                  <a:pt x="1003230" y="757866"/>
                </a:cubicBezTo>
                <a:cubicBezTo>
                  <a:pt x="1000859" y="864889"/>
                  <a:pt x="912171" y="949728"/>
                  <a:pt x="805149" y="947356"/>
                </a:cubicBezTo>
                <a:lnTo>
                  <a:pt x="193929" y="947356"/>
                </a:lnTo>
                <a:cubicBezTo>
                  <a:pt x="86878" y="947356"/>
                  <a:pt x="95" y="860574"/>
                  <a:pt x="95" y="753523"/>
                </a:cubicBezTo>
                <a:cubicBezTo>
                  <a:pt x="143" y="646509"/>
                  <a:pt x="86916" y="559784"/>
                  <a:pt x="193929" y="559784"/>
                </a:cubicBezTo>
                <a:close/>
                <a:moveTo>
                  <a:pt x="1331214" y="559689"/>
                </a:moveTo>
                <a:cubicBezTo>
                  <a:pt x="1357977" y="559689"/>
                  <a:pt x="1383473" y="565113"/>
                  <a:pt x="1406663" y="574922"/>
                </a:cubicBezTo>
                <a:lnTo>
                  <a:pt x="1448982" y="603454"/>
                </a:lnTo>
                <a:lnTo>
                  <a:pt x="1448982" y="903636"/>
                </a:lnTo>
                <a:lnTo>
                  <a:pt x="1406719" y="932131"/>
                </a:lnTo>
                <a:cubicBezTo>
                  <a:pt x="1383541" y="941935"/>
                  <a:pt x="1358058" y="947356"/>
                  <a:pt x="1331309" y="947356"/>
                </a:cubicBezTo>
                <a:cubicBezTo>
                  <a:pt x="1331281" y="947356"/>
                  <a:pt x="1331243" y="947356"/>
                  <a:pt x="1331214" y="947356"/>
                </a:cubicBezTo>
                <a:cubicBezTo>
                  <a:pt x="1224163" y="947356"/>
                  <a:pt x="1137381" y="860574"/>
                  <a:pt x="1137381" y="753523"/>
                </a:cubicBezTo>
                <a:cubicBezTo>
                  <a:pt x="1137381" y="646471"/>
                  <a:pt x="1224163" y="559689"/>
                  <a:pt x="1331214" y="559689"/>
                </a:cubicBezTo>
                <a:close/>
                <a:moveTo>
                  <a:pt x="719995" y="95"/>
                </a:moveTo>
                <a:lnTo>
                  <a:pt x="1331309" y="95"/>
                </a:lnTo>
                <a:cubicBezTo>
                  <a:pt x="1358063" y="109"/>
                  <a:pt x="1383548" y="5543"/>
                  <a:pt x="1406727" y="15357"/>
                </a:cubicBezTo>
                <a:lnTo>
                  <a:pt x="1448982" y="43864"/>
                </a:lnTo>
                <a:lnTo>
                  <a:pt x="1448982" y="343951"/>
                </a:lnTo>
                <a:lnTo>
                  <a:pt x="1406719" y="372444"/>
                </a:lnTo>
                <a:cubicBezTo>
                  <a:pt x="1383541" y="382247"/>
                  <a:pt x="1358058" y="387668"/>
                  <a:pt x="1331309" y="387668"/>
                </a:cubicBezTo>
                <a:lnTo>
                  <a:pt x="719995" y="387668"/>
                </a:lnTo>
                <a:cubicBezTo>
                  <a:pt x="616306" y="385372"/>
                  <a:pt x="532800" y="301866"/>
                  <a:pt x="530504" y="198177"/>
                </a:cubicBezTo>
                <a:cubicBezTo>
                  <a:pt x="528133" y="91154"/>
                  <a:pt x="612972" y="2467"/>
                  <a:pt x="719995" y="95"/>
                </a:cubicBezTo>
                <a:close/>
                <a:moveTo>
                  <a:pt x="193929" y="0"/>
                </a:moveTo>
                <a:cubicBezTo>
                  <a:pt x="300980" y="57"/>
                  <a:pt x="387715" y="86877"/>
                  <a:pt x="387668" y="193929"/>
                </a:cubicBezTo>
                <a:cubicBezTo>
                  <a:pt x="387620" y="300942"/>
                  <a:pt x="300847" y="387668"/>
                  <a:pt x="193834" y="387668"/>
                </a:cubicBezTo>
                <a:cubicBezTo>
                  <a:pt x="193805" y="387668"/>
                  <a:pt x="193767" y="387668"/>
                  <a:pt x="193739" y="387668"/>
                </a:cubicBezTo>
                <a:cubicBezTo>
                  <a:pt x="86687" y="387620"/>
                  <a:pt x="-57" y="300790"/>
                  <a:pt x="0" y="193738"/>
                </a:cubicBezTo>
                <a:cubicBezTo>
                  <a:pt x="48" y="86687"/>
                  <a:pt x="86878" y="-48"/>
                  <a:pt x="193929" y="0"/>
                </a:cubicBezTo>
                <a:close/>
              </a:path>
            </a:pathLst>
          </a:custGeom>
          <a:solidFill>
            <a:srgbClr val="E0044E"/>
          </a:solidFill>
          <a:ln w="9525" cap="flat">
            <a:noFill/>
            <a:prstDash val="solid"/>
            <a:miter/>
          </a:ln>
        </p:spPr>
        <p:txBody>
          <a:bodyPr rtlCol="0" anchor="ctr"/>
          <a:lstStyle/>
          <a:p>
            <a:endParaRPr lang="en-GB"/>
          </a:p>
        </p:txBody>
      </p:sp>
    </p:spTree>
    <p:custDataLst>
      <p:tags r:id="rId1"/>
    </p:custDataLst>
    <p:extLst>
      <p:ext uri="{BB962C8B-B14F-4D97-AF65-F5344CB8AC3E}">
        <p14:creationId xmlns:p14="http://schemas.microsoft.com/office/powerpoint/2010/main" val="32761969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7A63E4A-F955-FD1F-C7BB-81FADA69A622}"/>
              </a:ext>
            </a:extLst>
          </p:cNvPr>
          <p:cNvSpPr>
            <a:spLocks noGrp="1"/>
          </p:cNvSpPr>
          <p:nvPr>
            <p:ph type="sldNum" sz="quarter" idx="10"/>
          </p:nvPr>
        </p:nvSpPr>
        <p:spPr/>
        <p:txBody>
          <a:bodyPr/>
          <a:lstStyle/>
          <a:p>
            <a:fld id="{86917E82-934E-4F0E-A48C-AD18F400B9E6}" type="slidenum">
              <a:rPr lang="en-US" smtClean="0"/>
              <a:pPr/>
              <a:t>‹#›</a:t>
            </a:fld>
            <a:endParaRPr lang="en-US" dirty="0"/>
          </a:p>
        </p:txBody>
      </p:sp>
      <p:pic>
        <p:nvPicPr>
          <p:cNvPr id="5" name="Graphic 4">
            <a:extLst>
              <a:ext uri="{FF2B5EF4-FFF2-40B4-BE49-F238E27FC236}">
                <a16:creationId xmlns:a16="http://schemas.microsoft.com/office/drawing/2014/main" id="{EA377550-DC81-3954-7E93-A7634ABEAF4D}"/>
              </a:ext>
            </a:extLst>
          </p:cNvPr>
          <p:cNvPicPr>
            <a:picLocks/>
          </p:cNvPicPr>
          <p:nvPr userDrawn="1"/>
        </p:nvPicPr>
        <p:blipFill>
          <a:blip r:embed="rId3">
            <a:extLst>
              <a:ext uri="{96DAC541-7B7A-43D3-8B79-37D633B846F1}">
                <asvg:svgBlip xmlns:asvg="http://schemas.microsoft.com/office/drawing/2016/SVG/main" r:embed="rId4"/>
              </a:ext>
            </a:extLst>
          </a:blip>
          <a:stretch>
            <a:fillRect/>
          </a:stretch>
        </p:blipFill>
        <p:spPr>
          <a:xfrm>
            <a:off x="10607040" y="6545234"/>
            <a:ext cx="813816" cy="82296"/>
          </a:xfrm>
          <a:prstGeom prst="rect">
            <a:avLst/>
          </a:prstGeom>
        </p:spPr>
      </p:pic>
    </p:spTree>
    <p:custDataLst>
      <p:tags r:id="rId1"/>
    </p:custDataLst>
    <p:extLst>
      <p:ext uri="{BB962C8B-B14F-4D97-AF65-F5344CB8AC3E}">
        <p14:creationId xmlns:p14="http://schemas.microsoft.com/office/powerpoint/2010/main" val="1454634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Purple Left align text">
    <p:bg>
      <p:bgPr>
        <a:solidFill>
          <a:schemeClr val="bg2"/>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CF54FF5F-2672-463F-80F7-5FD1006ABE67}"/>
              </a:ext>
            </a:extLst>
          </p:cNvPr>
          <p:cNvSpPr/>
          <p:nvPr/>
        </p:nvSpPr>
        <p:spPr>
          <a:xfrm>
            <a:off x="11163300" y="5233935"/>
            <a:ext cx="1028700" cy="1069922"/>
          </a:xfrm>
          <a:custGeom>
            <a:avLst/>
            <a:gdLst>
              <a:gd name="connsiteX0" fmla="*/ 719995 w 1448982"/>
              <a:gd name="connsiteY0" fmla="*/ 1119378 h 1507045"/>
              <a:gd name="connsiteX1" fmla="*/ 1331309 w 1448982"/>
              <a:gd name="connsiteY1" fmla="*/ 1119378 h 1507045"/>
              <a:gd name="connsiteX2" fmla="*/ 1404338 w 1448982"/>
              <a:gd name="connsiteY2" fmla="*/ 1135373 h 1507045"/>
              <a:gd name="connsiteX3" fmla="*/ 1448982 w 1448982"/>
              <a:gd name="connsiteY3" fmla="*/ 1165809 h 1507045"/>
              <a:gd name="connsiteX4" fmla="*/ 1448982 w 1448982"/>
              <a:gd name="connsiteY4" fmla="*/ 1459947 h 1507045"/>
              <a:gd name="connsiteX5" fmla="*/ 1406401 w 1448982"/>
              <a:gd name="connsiteY5" fmla="*/ 1490049 h 1507045"/>
              <a:gd name="connsiteX6" fmla="*/ 1331309 w 1448982"/>
              <a:gd name="connsiteY6" fmla="*/ 1506950 h 1507045"/>
              <a:gd name="connsiteX7" fmla="*/ 719995 w 1448982"/>
              <a:gd name="connsiteY7" fmla="*/ 1506950 h 1507045"/>
              <a:gd name="connsiteX8" fmla="*/ 526256 w 1448982"/>
              <a:gd name="connsiteY8" fmla="*/ 1313116 h 1507045"/>
              <a:gd name="connsiteX9" fmla="*/ 719995 w 1448982"/>
              <a:gd name="connsiteY9" fmla="*/ 1119378 h 1507045"/>
              <a:gd name="connsiteX10" fmla="*/ 193834 w 1448982"/>
              <a:gd name="connsiteY10" fmla="*/ 1119378 h 1507045"/>
              <a:gd name="connsiteX11" fmla="*/ 194024 w 1448982"/>
              <a:gd name="connsiteY11" fmla="*/ 1119378 h 1507045"/>
              <a:gd name="connsiteX12" fmla="*/ 387763 w 1448982"/>
              <a:gd name="connsiteY12" fmla="*/ 1313307 h 1507045"/>
              <a:gd name="connsiteX13" fmla="*/ 193834 w 1448982"/>
              <a:gd name="connsiteY13" fmla="*/ 1507045 h 1507045"/>
              <a:gd name="connsiteX14" fmla="*/ 95 w 1448982"/>
              <a:gd name="connsiteY14" fmla="*/ 1313116 h 1507045"/>
              <a:gd name="connsiteX15" fmla="*/ 193834 w 1448982"/>
              <a:gd name="connsiteY15" fmla="*/ 1119378 h 1507045"/>
              <a:gd name="connsiteX16" fmla="*/ 193929 w 1448982"/>
              <a:gd name="connsiteY16" fmla="*/ 559784 h 1507045"/>
              <a:gd name="connsiteX17" fmla="*/ 805149 w 1448982"/>
              <a:gd name="connsiteY17" fmla="*/ 559784 h 1507045"/>
              <a:gd name="connsiteX18" fmla="*/ 813740 w 1448982"/>
              <a:gd name="connsiteY18" fmla="*/ 559784 h 1507045"/>
              <a:gd name="connsiteX19" fmla="*/ 1003230 w 1448982"/>
              <a:gd name="connsiteY19" fmla="*/ 757866 h 1507045"/>
              <a:gd name="connsiteX20" fmla="*/ 805149 w 1448982"/>
              <a:gd name="connsiteY20" fmla="*/ 947356 h 1507045"/>
              <a:gd name="connsiteX21" fmla="*/ 193929 w 1448982"/>
              <a:gd name="connsiteY21" fmla="*/ 947356 h 1507045"/>
              <a:gd name="connsiteX22" fmla="*/ 95 w 1448982"/>
              <a:gd name="connsiteY22" fmla="*/ 753523 h 1507045"/>
              <a:gd name="connsiteX23" fmla="*/ 193929 w 1448982"/>
              <a:gd name="connsiteY23" fmla="*/ 559784 h 1507045"/>
              <a:gd name="connsiteX24" fmla="*/ 1331214 w 1448982"/>
              <a:gd name="connsiteY24" fmla="*/ 559689 h 1507045"/>
              <a:gd name="connsiteX25" fmla="*/ 1406663 w 1448982"/>
              <a:gd name="connsiteY25" fmla="*/ 574922 h 1507045"/>
              <a:gd name="connsiteX26" fmla="*/ 1448982 w 1448982"/>
              <a:gd name="connsiteY26" fmla="*/ 603454 h 1507045"/>
              <a:gd name="connsiteX27" fmla="*/ 1448982 w 1448982"/>
              <a:gd name="connsiteY27" fmla="*/ 903636 h 1507045"/>
              <a:gd name="connsiteX28" fmla="*/ 1406719 w 1448982"/>
              <a:gd name="connsiteY28" fmla="*/ 932131 h 1507045"/>
              <a:gd name="connsiteX29" fmla="*/ 1331309 w 1448982"/>
              <a:gd name="connsiteY29" fmla="*/ 947356 h 1507045"/>
              <a:gd name="connsiteX30" fmla="*/ 1331214 w 1448982"/>
              <a:gd name="connsiteY30" fmla="*/ 947356 h 1507045"/>
              <a:gd name="connsiteX31" fmla="*/ 1137381 w 1448982"/>
              <a:gd name="connsiteY31" fmla="*/ 753523 h 1507045"/>
              <a:gd name="connsiteX32" fmla="*/ 1331214 w 1448982"/>
              <a:gd name="connsiteY32" fmla="*/ 559689 h 1507045"/>
              <a:gd name="connsiteX33" fmla="*/ 719995 w 1448982"/>
              <a:gd name="connsiteY33" fmla="*/ 95 h 1507045"/>
              <a:gd name="connsiteX34" fmla="*/ 1331309 w 1448982"/>
              <a:gd name="connsiteY34" fmla="*/ 95 h 1507045"/>
              <a:gd name="connsiteX35" fmla="*/ 1406727 w 1448982"/>
              <a:gd name="connsiteY35" fmla="*/ 15357 h 1507045"/>
              <a:gd name="connsiteX36" fmla="*/ 1448982 w 1448982"/>
              <a:gd name="connsiteY36" fmla="*/ 43864 h 1507045"/>
              <a:gd name="connsiteX37" fmla="*/ 1448982 w 1448982"/>
              <a:gd name="connsiteY37" fmla="*/ 343951 h 1507045"/>
              <a:gd name="connsiteX38" fmla="*/ 1406719 w 1448982"/>
              <a:gd name="connsiteY38" fmla="*/ 372444 h 1507045"/>
              <a:gd name="connsiteX39" fmla="*/ 1331309 w 1448982"/>
              <a:gd name="connsiteY39" fmla="*/ 387668 h 1507045"/>
              <a:gd name="connsiteX40" fmla="*/ 719995 w 1448982"/>
              <a:gd name="connsiteY40" fmla="*/ 387668 h 1507045"/>
              <a:gd name="connsiteX41" fmla="*/ 530504 w 1448982"/>
              <a:gd name="connsiteY41" fmla="*/ 198177 h 1507045"/>
              <a:gd name="connsiteX42" fmla="*/ 719995 w 1448982"/>
              <a:gd name="connsiteY42" fmla="*/ 95 h 1507045"/>
              <a:gd name="connsiteX43" fmla="*/ 193929 w 1448982"/>
              <a:gd name="connsiteY43" fmla="*/ 0 h 1507045"/>
              <a:gd name="connsiteX44" fmla="*/ 387668 w 1448982"/>
              <a:gd name="connsiteY44" fmla="*/ 193929 h 1507045"/>
              <a:gd name="connsiteX45" fmla="*/ 193834 w 1448982"/>
              <a:gd name="connsiteY45" fmla="*/ 387668 h 1507045"/>
              <a:gd name="connsiteX46" fmla="*/ 193739 w 1448982"/>
              <a:gd name="connsiteY46" fmla="*/ 387668 h 1507045"/>
              <a:gd name="connsiteX47" fmla="*/ 0 w 1448982"/>
              <a:gd name="connsiteY47" fmla="*/ 193738 h 1507045"/>
              <a:gd name="connsiteX48" fmla="*/ 193929 w 1448982"/>
              <a:gd name="connsiteY48" fmla="*/ 0 h 150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48982" h="1507045">
                <a:moveTo>
                  <a:pt x="719995" y="1119378"/>
                </a:moveTo>
                <a:lnTo>
                  <a:pt x="1331309" y="1119378"/>
                </a:lnTo>
                <a:cubicBezTo>
                  <a:pt x="1357231" y="1119952"/>
                  <a:pt x="1381892" y="1125601"/>
                  <a:pt x="1404338" y="1135373"/>
                </a:cubicBezTo>
                <a:lnTo>
                  <a:pt x="1448982" y="1165809"/>
                </a:lnTo>
                <a:lnTo>
                  <a:pt x="1448982" y="1459947"/>
                </a:lnTo>
                <a:lnTo>
                  <a:pt x="1406401" y="1490049"/>
                </a:lnTo>
                <a:cubicBezTo>
                  <a:pt x="1383434" y="1500370"/>
                  <a:pt x="1358065" y="1506357"/>
                  <a:pt x="1331309" y="1506950"/>
                </a:cubicBezTo>
                <a:lnTo>
                  <a:pt x="719995" y="1506950"/>
                </a:lnTo>
                <a:cubicBezTo>
                  <a:pt x="612982" y="1506893"/>
                  <a:pt x="526256" y="1420130"/>
                  <a:pt x="526256" y="1313116"/>
                </a:cubicBezTo>
                <a:cubicBezTo>
                  <a:pt x="526256" y="1206112"/>
                  <a:pt x="613000" y="1119378"/>
                  <a:pt x="719995" y="1119378"/>
                </a:cubicBezTo>
                <a:close/>
                <a:moveTo>
                  <a:pt x="193834" y="1119378"/>
                </a:moveTo>
                <a:cubicBezTo>
                  <a:pt x="193900" y="1119378"/>
                  <a:pt x="193958" y="1119378"/>
                  <a:pt x="194024" y="1119378"/>
                </a:cubicBezTo>
                <a:cubicBezTo>
                  <a:pt x="301076" y="1119425"/>
                  <a:pt x="387820" y="1206255"/>
                  <a:pt x="387763" y="1313307"/>
                </a:cubicBezTo>
                <a:cubicBezTo>
                  <a:pt x="387715" y="1420358"/>
                  <a:pt x="300885" y="1507093"/>
                  <a:pt x="193834" y="1507045"/>
                </a:cubicBezTo>
                <a:cubicBezTo>
                  <a:pt x="86782" y="1506988"/>
                  <a:pt x="48" y="1420168"/>
                  <a:pt x="95" y="1313116"/>
                </a:cubicBezTo>
                <a:cubicBezTo>
                  <a:pt x="143" y="1206141"/>
                  <a:pt x="86859" y="1119425"/>
                  <a:pt x="193834" y="1119378"/>
                </a:cubicBezTo>
                <a:close/>
                <a:moveTo>
                  <a:pt x="193929" y="559784"/>
                </a:moveTo>
                <a:lnTo>
                  <a:pt x="805149" y="559784"/>
                </a:lnTo>
                <a:cubicBezTo>
                  <a:pt x="808015" y="559717"/>
                  <a:pt x="810882" y="559717"/>
                  <a:pt x="813740" y="559784"/>
                </a:cubicBezTo>
                <a:cubicBezTo>
                  <a:pt x="920763" y="562156"/>
                  <a:pt x="1005602" y="650843"/>
                  <a:pt x="1003230" y="757866"/>
                </a:cubicBezTo>
                <a:cubicBezTo>
                  <a:pt x="1000859" y="864889"/>
                  <a:pt x="912171" y="949728"/>
                  <a:pt x="805149" y="947356"/>
                </a:cubicBezTo>
                <a:lnTo>
                  <a:pt x="193929" y="947356"/>
                </a:lnTo>
                <a:cubicBezTo>
                  <a:pt x="86878" y="947356"/>
                  <a:pt x="95" y="860574"/>
                  <a:pt x="95" y="753523"/>
                </a:cubicBezTo>
                <a:cubicBezTo>
                  <a:pt x="143" y="646509"/>
                  <a:pt x="86916" y="559784"/>
                  <a:pt x="193929" y="559784"/>
                </a:cubicBezTo>
                <a:close/>
                <a:moveTo>
                  <a:pt x="1331214" y="559689"/>
                </a:moveTo>
                <a:cubicBezTo>
                  <a:pt x="1357977" y="559689"/>
                  <a:pt x="1383473" y="565113"/>
                  <a:pt x="1406663" y="574922"/>
                </a:cubicBezTo>
                <a:lnTo>
                  <a:pt x="1448982" y="603454"/>
                </a:lnTo>
                <a:lnTo>
                  <a:pt x="1448982" y="903636"/>
                </a:lnTo>
                <a:lnTo>
                  <a:pt x="1406719" y="932131"/>
                </a:lnTo>
                <a:cubicBezTo>
                  <a:pt x="1383541" y="941935"/>
                  <a:pt x="1358058" y="947356"/>
                  <a:pt x="1331309" y="947356"/>
                </a:cubicBezTo>
                <a:cubicBezTo>
                  <a:pt x="1331281" y="947356"/>
                  <a:pt x="1331243" y="947356"/>
                  <a:pt x="1331214" y="947356"/>
                </a:cubicBezTo>
                <a:cubicBezTo>
                  <a:pt x="1224163" y="947356"/>
                  <a:pt x="1137381" y="860574"/>
                  <a:pt x="1137381" y="753523"/>
                </a:cubicBezTo>
                <a:cubicBezTo>
                  <a:pt x="1137381" y="646471"/>
                  <a:pt x="1224163" y="559689"/>
                  <a:pt x="1331214" y="559689"/>
                </a:cubicBezTo>
                <a:close/>
                <a:moveTo>
                  <a:pt x="719995" y="95"/>
                </a:moveTo>
                <a:lnTo>
                  <a:pt x="1331309" y="95"/>
                </a:lnTo>
                <a:cubicBezTo>
                  <a:pt x="1358063" y="109"/>
                  <a:pt x="1383548" y="5543"/>
                  <a:pt x="1406727" y="15357"/>
                </a:cubicBezTo>
                <a:lnTo>
                  <a:pt x="1448982" y="43864"/>
                </a:lnTo>
                <a:lnTo>
                  <a:pt x="1448982" y="343951"/>
                </a:lnTo>
                <a:lnTo>
                  <a:pt x="1406719" y="372444"/>
                </a:lnTo>
                <a:cubicBezTo>
                  <a:pt x="1383541" y="382247"/>
                  <a:pt x="1358058" y="387668"/>
                  <a:pt x="1331309" y="387668"/>
                </a:cubicBezTo>
                <a:lnTo>
                  <a:pt x="719995" y="387668"/>
                </a:lnTo>
                <a:cubicBezTo>
                  <a:pt x="616306" y="385372"/>
                  <a:pt x="532800" y="301866"/>
                  <a:pt x="530504" y="198177"/>
                </a:cubicBezTo>
                <a:cubicBezTo>
                  <a:pt x="528133" y="91154"/>
                  <a:pt x="612972" y="2467"/>
                  <a:pt x="719995" y="95"/>
                </a:cubicBezTo>
                <a:close/>
                <a:moveTo>
                  <a:pt x="193929" y="0"/>
                </a:moveTo>
                <a:cubicBezTo>
                  <a:pt x="300980" y="57"/>
                  <a:pt x="387715" y="86877"/>
                  <a:pt x="387668" y="193929"/>
                </a:cubicBezTo>
                <a:cubicBezTo>
                  <a:pt x="387620" y="300942"/>
                  <a:pt x="300847" y="387668"/>
                  <a:pt x="193834" y="387668"/>
                </a:cubicBezTo>
                <a:cubicBezTo>
                  <a:pt x="193805" y="387668"/>
                  <a:pt x="193767" y="387668"/>
                  <a:pt x="193739" y="387668"/>
                </a:cubicBezTo>
                <a:cubicBezTo>
                  <a:pt x="86687" y="387620"/>
                  <a:pt x="-57" y="300790"/>
                  <a:pt x="0" y="193738"/>
                </a:cubicBezTo>
                <a:cubicBezTo>
                  <a:pt x="48" y="86687"/>
                  <a:pt x="86878" y="-48"/>
                  <a:pt x="193929" y="0"/>
                </a:cubicBezTo>
                <a:close/>
              </a:path>
            </a:pathLst>
          </a:custGeom>
          <a:solidFill>
            <a:srgbClr val="E0044E"/>
          </a:solidFill>
          <a:ln w="9525" cap="flat">
            <a:noFill/>
            <a:prstDash val="solid"/>
            <a:miter/>
          </a:ln>
        </p:spPr>
        <p:txBody>
          <a:bodyPr rtlCol="0" anchor="ctr"/>
          <a:lstStyle/>
          <a:p>
            <a:endParaRPr lang="en-GB"/>
          </a:p>
        </p:txBody>
      </p:sp>
      <p:grpSp>
        <p:nvGrpSpPr>
          <p:cNvPr id="8" name="Group 7">
            <a:extLst>
              <a:ext uri="{FF2B5EF4-FFF2-40B4-BE49-F238E27FC236}">
                <a16:creationId xmlns:a16="http://schemas.microsoft.com/office/drawing/2014/main" id="{63B6A2E8-6D86-22C6-46A0-A548EA04019F}"/>
              </a:ext>
            </a:extLst>
          </p:cNvPr>
          <p:cNvGrpSpPr/>
          <p:nvPr userDrawn="1"/>
        </p:nvGrpSpPr>
        <p:grpSpPr>
          <a:xfrm>
            <a:off x="571500" y="557074"/>
            <a:ext cx="1904999" cy="195571"/>
            <a:chOff x="9848850" y="557074"/>
            <a:chExt cx="1904999" cy="195571"/>
          </a:xfrm>
          <a:solidFill>
            <a:schemeClr val="bg1"/>
          </a:solidFill>
        </p:grpSpPr>
        <p:sp>
          <p:nvSpPr>
            <p:cNvPr id="9" name="Freeform: Shape 8">
              <a:extLst>
                <a:ext uri="{FF2B5EF4-FFF2-40B4-BE49-F238E27FC236}">
                  <a16:creationId xmlns:a16="http://schemas.microsoft.com/office/drawing/2014/main" id="{FE46B193-B390-E1D3-7857-63ABE4450DD2}"/>
                </a:ext>
              </a:extLst>
            </p:cNvPr>
            <p:cNvSpPr/>
            <p:nvPr/>
          </p:nvSpPr>
          <p:spPr>
            <a:xfrm>
              <a:off x="9848850" y="560843"/>
              <a:ext cx="122454" cy="188307"/>
            </a:xfrm>
            <a:custGeom>
              <a:avLst/>
              <a:gdLst>
                <a:gd name="connsiteX0" fmla="*/ 0 w 122454"/>
                <a:gd name="connsiteY0" fmla="*/ 0 h 188307"/>
                <a:gd name="connsiteX1" fmla="*/ 0 w 122454"/>
                <a:gd name="connsiteY1" fmla="*/ 188307 h 188307"/>
                <a:gd name="connsiteX2" fmla="*/ 122455 w 122454"/>
                <a:gd name="connsiteY2" fmla="*/ 188307 h 188307"/>
                <a:gd name="connsiteX3" fmla="*/ 122455 w 122454"/>
                <a:gd name="connsiteY3" fmla="*/ 157813 h 188307"/>
                <a:gd name="connsiteX4" fmla="*/ 33235 w 122454"/>
                <a:gd name="connsiteY4" fmla="*/ 157813 h 188307"/>
                <a:gd name="connsiteX5" fmla="*/ 33235 w 122454"/>
                <a:gd name="connsiteY5" fmla="*/ 112792 h 188307"/>
                <a:gd name="connsiteX6" fmla="*/ 114163 w 122454"/>
                <a:gd name="connsiteY6" fmla="*/ 112792 h 188307"/>
                <a:gd name="connsiteX7" fmla="*/ 114163 w 122454"/>
                <a:gd name="connsiteY7" fmla="*/ 83327 h 188307"/>
                <a:gd name="connsiteX8" fmla="*/ 33235 w 122454"/>
                <a:gd name="connsiteY8" fmla="*/ 83327 h 188307"/>
                <a:gd name="connsiteX9" fmla="*/ 33235 w 122454"/>
                <a:gd name="connsiteY9" fmla="*/ 30562 h 188307"/>
                <a:gd name="connsiteX10" fmla="*/ 122455 w 122454"/>
                <a:gd name="connsiteY10" fmla="*/ 30562 h 188307"/>
                <a:gd name="connsiteX11" fmla="*/ 122455 w 122454"/>
                <a:gd name="connsiteY11" fmla="*/ 0 h 188307"/>
                <a:gd name="connsiteX12" fmla="*/ 0 w 122454"/>
                <a:gd name="connsiteY12" fmla="*/ 0 h 18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454" h="188307">
                  <a:moveTo>
                    <a:pt x="0" y="0"/>
                  </a:moveTo>
                  <a:lnTo>
                    <a:pt x="0" y="188307"/>
                  </a:lnTo>
                  <a:lnTo>
                    <a:pt x="122455" y="188307"/>
                  </a:lnTo>
                  <a:lnTo>
                    <a:pt x="122455" y="157813"/>
                  </a:lnTo>
                  <a:lnTo>
                    <a:pt x="33235" y="157813"/>
                  </a:lnTo>
                  <a:lnTo>
                    <a:pt x="33235" y="112792"/>
                  </a:lnTo>
                  <a:lnTo>
                    <a:pt x="114163" y="112792"/>
                  </a:lnTo>
                  <a:lnTo>
                    <a:pt x="114163" y="83327"/>
                  </a:lnTo>
                  <a:lnTo>
                    <a:pt x="33235" y="83327"/>
                  </a:lnTo>
                  <a:lnTo>
                    <a:pt x="33235" y="30562"/>
                  </a:lnTo>
                  <a:lnTo>
                    <a:pt x="122455" y="30562"/>
                  </a:lnTo>
                  <a:lnTo>
                    <a:pt x="122455" y="0"/>
                  </a:lnTo>
                  <a:lnTo>
                    <a:pt x="0" y="0"/>
                  </a:lnTo>
                  <a:close/>
                </a:path>
              </a:pathLst>
            </a:custGeom>
            <a:grpFill/>
            <a:ln w="6853"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9E7D5476-DFCC-870D-C8D3-05EE30F50D0F}"/>
                </a:ext>
              </a:extLst>
            </p:cNvPr>
            <p:cNvSpPr/>
            <p:nvPr/>
          </p:nvSpPr>
          <p:spPr>
            <a:xfrm>
              <a:off x="9998097" y="560843"/>
              <a:ext cx="185908" cy="190705"/>
            </a:xfrm>
            <a:custGeom>
              <a:avLst/>
              <a:gdLst>
                <a:gd name="connsiteX0" fmla="*/ 151098 w 185908"/>
                <a:gd name="connsiteY0" fmla="*/ 0 h 190705"/>
                <a:gd name="connsiteX1" fmla="*/ 93263 w 185908"/>
                <a:gd name="connsiteY1" fmla="*/ 128622 h 190705"/>
                <a:gd name="connsiteX2" fmla="*/ 35633 w 185908"/>
                <a:gd name="connsiteY2" fmla="*/ 0 h 190705"/>
                <a:gd name="connsiteX3" fmla="*/ 0 w 185908"/>
                <a:gd name="connsiteY3" fmla="*/ 0 h 190705"/>
                <a:gd name="connsiteX4" fmla="*/ 87301 w 185908"/>
                <a:gd name="connsiteY4" fmla="*/ 190706 h 190705"/>
                <a:gd name="connsiteX5" fmla="*/ 98608 w 185908"/>
                <a:gd name="connsiteY5" fmla="*/ 190706 h 190705"/>
                <a:gd name="connsiteX6" fmla="*/ 185909 w 185908"/>
                <a:gd name="connsiteY6" fmla="*/ 0 h 190705"/>
                <a:gd name="connsiteX7" fmla="*/ 151098 w 185908"/>
                <a:gd name="connsiteY7" fmla="*/ 0 h 19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908" h="190705">
                  <a:moveTo>
                    <a:pt x="151098" y="0"/>
                  </a:moveTo>
                  <a:lnTo>
                    <a:pt x="93263" y="128622"/>
                  </a:lnTo>
                  <a:lnTo>
                    <a:pt x="35633" y="0"/>
                  </a:lnTo>
                  <a:lnTo>
                    <a:pt x="0" y="0"/>
                  </a:lnTo>
                  <a:lnTo>
                    <a:pt x="87301" y="190706"/>
                  </a:lnTo>
                  <a:lnTo>
                    <a:pt x="98608" y="190706"/>
                  </a:lnTo>
                  <a:lnTo>
                    <a:pt x="185909" y="0"/>
                  </a:lnTo>
                  <a:lnTo>
                    <a:pt x="151098" y="0"/>
                  </a:lnTo>
                  <a:close/>
                </a:path>
              </a:pathLst>
            </a:custGeom>
            <a:grpFill/>
            <a:ln w="6853"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01C5C20A-6A76-F6B6-5751-5956305F1420}"/>
                </a:ext>
              </a:extLst>
            </p:cNvPr>
            <p:cNvSpPr/>
            <p:nvPr/>
          </p:nvSpPr>
          <p:spPr>
            <a:xfrm>
              <a:off x="10165231" y="559199"/>
              <a:ext cx="184606" cy="190020"/>
            </a:xfrm>
            <a:custGeom>
              <a:avLst/>
              <a:gdLst>
                <a:gd name="connsiteX0" fmla="*/ 90701 w 184606"/>
                <a:gd name="connsiteY0" fmla="*/ 60490 h 190020"/>
                <a:gd name="connsiteX1" fmla="*/ 119345 w 184606"/>
                <a:gd name="connsiteY1" fmla="*/ 125314 h 190020"/>
                <a:gd name="connsiteX2" fmla="*/ 61989 w 184606"/>
                <a:gd name="connsiteY2" fmla="*/ 125314 h 190020"/>
                <a:gd name="connsiteX3" fmla="*/ 87481 w 184606"/>
                <a:gd name="connsiteY3" fmla="*/ -635 h 190020"/>
                <a:gd name="connsiteX4" fmla="*/ -985 w 184606"/>
                <a:gd name="connsiteY4" fmla="*/ 189385 h 190020"/>
                <a:gd name="connsiteX5" fmla="*/ 33826 w 184606"/>
                <a:gd name="connsiteY5" fmla="*/ 189385 h 190020"/>
                <a:gd name="connsiteX6" fmla="*/ 50203 w 184606"/>
                <a:gd name="connsiteY6" fmla="*/ 151833 h 190020"/>
                <a:gd name="connsiteX7" fmla="*/ 131131 w 184606"/>
                <a:gd name="connsiteY7" fmla="*/ 151833 h 190020"/>
                <a:gd name="connsiteX8" fmla="*/ 147714 w 184606"/>
                <a:gd name="connsiteY8" fmla="*/ 189385 h 190020"/>
                <a:gd name="connsiteX9" fmla="*/ 183622 w 184606"/>
                <a:gd name="connsiteY9" fmla="*/ 189385 h 190020"/>
                <a:gd name="connsiteX10" fmla="*/ 95155 w 184606"/>
                <a:gd name="connsiteY10" fmla="*/ -635 h 190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4606" h="190020">
                  <a:moveTo>
                    <a:pt x="90701" y="60490"/>
                  </a:moveTo>
                  <a:lnTo>
                    <a:pt x="119345" y="125314"/>
                  </a:lnTo>
                  <a:lnTo>
                    <a:pt x="61989" y="125314"/>
                  </a:lnTo>
                  <a:close/>
                  <a:moveTo>
                    <a:pt x="87481" y="-635"/>
                  </a:moveTo>
                  <a:lnTo>
                    <a:pt x="-985" y="189385"/>
                  </a:lnTo>
                  <a:lnTo>
                    <a:pt x="33826" y="189385"/>
                  </a:lnTo>
                  <a:lnTo>
                    <a:pt x="50203" y="151833"/>
                  </a:lnTo>
                  <a:lnTo>
                    <a:pt x="131131" y="151833"/>
                  </a:lnTo>
                  <a:lnTo>
                    <a:pt x="147714" y="189385"/>
                  </a:lnTo>
                  <a:lnTo>
                    <a:pt x="183622" y="189385"/>
                  </a:lnTo>
                  <a:lnTo>
                    <a:pt x="95155" y="-635"/>
                  </a:lnTo>
                  <a:close/>
                </a:path>
              </a:pathLst>
            </a:custGeom>
            <a:grpFill/>
            <a:ln w="6853"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303180D0-B8DC-5A6E-1D2B-7AD6FDC6FC64}"/>
                </a:ext>
              </a:extLst>
            </p:cNvPr>
            <p:cNvSpPr/>
            <p:nvPr/>
          </p:nvSpPr>
          <p:spPr>
            <a:xfrm>
              <a:off x="10381222" y="560843"/>
              <a:ext cx="122385" cy="188307"/>
            </a:xfrm>
            <a:custGeom>
              <a:avLst/>
              <a:gdLst>
                <a:gd name="connsiteX0" fmla="*/ 0 w 122385"/>
                <a:gd name="connsiteY0" fmla="*/ 0 h 188307"/>
                <a:gd name="connsiteX1" fmla="*/ 0 w 122385"/>
                <a:gd name="connsiteY1" fmla="*/ 188307 h 188307"/>
                <a:gd name="connsiteX2" fmla="*/ 122386 w 122385"/>
                <a:gd name="connsiteY2" fmla="*/ 188307 h 188307"/>
                <a:gd name="connsiteX3" fmla="*/ 122386 w 122385"/>
                <a:gd name="connsiteY3" fmla="*/ 157813 h 188307"/>
                <a:gd name="connsiteX4" fmla="*/ 33166 w 122385"/>
                <a:gd name="connsiteY4" fmla="*/ 157813 h 188307"/>
                <a:gd name="connsiteX5" fmla="*/ 33166 w 122385"/>
                <a:gd name="connsiteY5" fmla="*/ 0 h 188307"/>
                <a:gd name="connsiteX6" fmla="*/ 0 w 122385"/>
                <a:gd name="connsiteY6" fmla="*/ 0 h 18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385" h="188307">
                  <a:moveTo>
                    <a:pt x="0" y="0"/>
                  </a:moveTo>
                  <a:lnTo>
                    <a:pt x="0" y="188307"/>
                  </a:lnTo>
                  <a:lnTo>
                    <a:pt x="122386" y="188307"/>
                  </a:lnTo>
                  <a:lnTo>
                    <a:pt x="122386" y="157813"/>
                  </a:lnTo>
                  <a:lnTo>
                    <a:pt x="33166" y="157813"/>
                  </a:lnTo>
                  <a:lnTo>
                    <a:pt x="33166" y="0"/>
                  </a:lnTo>
                  <a:lnTo>
                    <a:pt x="0" y="0"/>
                  </a:lnTo>
                  <a:close/>
                </a:path>
              </a:pathLst>
            </a:custGeom>
            <a:grpFill/>
            <a:ln w="6853"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E9C8E336-3FC0-E4E7-F38E-358A18CC3D2C}"/>
                </a:ext>
              </a:extLst>
            </p:cNvPr>
            <p:cNvSpPr/>
            <p:nvPr/>
          </p:nvSpPr>
          <p:spPr>
            <a:xfrm>
              <a:off x="10530744" y="560844"/>
              <a:ext cx="157059" cy="191801"/>
            </a:xfrm>
            <a:custGeom>
              <a:avLst/>
              <a:gdLst>
                <a:gd name="connsiteX0" fmla="*/ -985 w 157059"/>
                <a:gd name="connsiteY0" fmla="*/ -635 h 191801"/>
                <a:gd name="connsiteX1" fmla="*/ 32250 w 157059"/>
                <a:gd name="connsiteY1" fmla="*/ -635 h 191801"/>
                <a:gd name="connsiteX2" fmla="*/ 32250 w 157059"/>
                <a:gd name="connsiteY2" fmla="*/ 109759 h 191801"/>
                <a:gd name="connsiteX3" fmla="*/ 76997 w 157059"/>
                <a:gd name="connsiteY3" fmla="*/ 160673 h 191801"/>
                <a:gd name="connsiteX4" fmla="*/ 122840 w 157059"/>
                <a:gd name="connsiteY4" fmla="*/ 109484 h 191801"/>
                <a:gd name="connsiteX5" fmla="*/ 122840 w 157059"/>
                <a:gd name="connsiteY5" fmla="*/ -635 h 191801"/>
                <a:gd name="connsiteX6" fmla="*/ 156074 w 157059"/>
                <a:gd name="connsiteY6" fmla="*/ -635 h 191801"/>
                <a:gd name="connsiteX7" fmla="*/ 156074 w 157059"/>
                <a:gd name="connsiteY7" fmla="*/ 109759 h 191801"/>
                <a:gd name="connsiteX8" fmla="*/ 76997 w 157059"/>
                <a:gd name="connsiteY8" fmla="*/ 191167 h 191801"/>
                <a:gd name="connsiteX9" fmla="*/ -985 w 157059"/>
                <a:gd name="connsiteY9" fmla="*/ 109759 h 191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059" h="191801">
                  <a:moveTo>
                    <a:pt x="-985" y="-635"/>
                  </a:moveTo>
                  <a:lnTo>
                    <a:pt x="32250" y="-635"/>
                  </a:lnTo>
                  <a:lnTo>
                    <a:pt x="32250" y="109759"/>
                  </a:lnTo>
                  <a:cubicBezTo>
                    <a:pt x="32250" y="145666"/>
                    <a:pt x="48627" y="160673"/>
                    <a:pt x="76997" y="160673"/>
                  </a:cubicBezTo>
                  <a:cubicBezTo>
                    <a:pt x="105366" y="160673"/>
                    <a:pt x="122840" y="145666"/>
                    <a:pt x="122840" y="109484"/>
                  </a:cubicBezTo>
                  <a:lnTo>
                    <a:pt x="122840" y="-635"/>
                  </a:lnTo>
                  <a:lnTo>
                    <a:pt x="156074" y="-635"/>
                  </a:lnTo>
                  <a:lnTo>
                    <a:pt x="156074" y="109759"/>
                  </a:lnTo>
                  <a:cubicBezTo>
                    <a:pt x="156074" y="166018"/>
                    <a:pt x="124142" y="191167"/>
                    <a:pt x="76997" y="191167"/>
                  </a:cubicBezTo>
                  <a:cubicBezTo>
                    <a:pt x="29851" y="191167"/>
                    <a:pt x="-985" y="166018"/>
                    <a:pt x="-985" y="109759"/>
                  </a:cubicBezTo>
                  <a:close/>
                </a:path>
              </a:pathLst>
            </a:custGeom>
            <a:grpFill/>
            <a:ln w="6853"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92960328-7BC3-375E-2127-6C5566E55116}"/>
                </a:ext>
              </a:extLst>
            </p:cNvPr>
            <p:cNvSpPr/>
            <p:nvPr/>
          </p:nvSpPr>
          <p:spPr>
            <a:xfrm>
              <a:off x="10738717" y="560432"/>
              <a:ext cx="122454" cy="188375"/>
            </a:xfrm>
            <a:custGeom>
              <a:avLst/>
              <a:gdLst>
                <a:gd name="connsiteX0" fmla="*/ 0 w 122454"/>
                <a:gd name="connsiteY0" fmla="*/ 0 h 188375"/>
                <a:gd name="connsiteX1" fmla="*/ 0 w 122454"/>
                <a:gd name="connsiteY1" fmla="*/ 188376 h 188375"/>
                <a:gd name="connsiteX2" fmla="*/ 122454 w 122454"/>
                <a:gd name="connsiteY2" fmla="*/ 188376 h 188375"/>
                <a:gd name="connsiteX3" fmla="*/ 122454 w 122454"/>
                <a:gd name="connsiteY3" fmla="*/ 157813 h 188375"/>
                <a:gd name="connsiteX4" fmla="*/ 33235 w 122454"/>
                <a:gd name="connsiteY4" fmla="*/ 157813 h 188375"/>
                <a:gd name="connsiteX5" fmla="*/ 33235 w 122454"/>
                <a:gd name="connsiteY5" fmla="*/ 112792 h 188375"/>
                <a:gd name="connsiteX6" fmla="*/ 114094 w 122454"/>
                <a:gd name="connsiteY6" fmla="*/ 112792 h 188375"/>
                <a:gd name="connsiteX7" fmla="*/ 114094 w 122454"/>
                <a:gd name="connsiteY7" fmla="*/ 83327 h 188375"/>
                <a:gd name="connsiteX8" fmla="*/ 33235 w 122454"/>
                <a:gd name="connsiteY8" fmla="*/ 83327 h 188375"/>
                <a:gd name="connsiteX9" fmla="*/ 33235 w 122454"/>
                <a:gd name="connsiteY9" fmla="*/ 30562 h 188375"/>
                <a:gd name="connsiteX10" fmla="*/ 122454 w 122454"/>
                <a:gd name="connsiteY10" fmla="*/ 30562 h 188375"/>
                <a:gd name="connsiteX11" fmla="*/ 122454 w 122454"/>
                <a:gd name="connsiteY11" fmla="*/ 0 h 188375"/>
                <a:gd name="connsiteX12" fmla="*/ 0 w 122454"/>
                <a:gd name="connsiteY12" fmla="*/ 0 h 188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454" h="188375">
                  <a:moveTo>
                    <a:pt x="0" y="0"/>
                  </a:moveTo>
                  <a:lnTo>
                    <a:pt x="0" y="188376"/>
                  </a:lnTo>
                  <a:lnTo>
                    <a:pt x="122454" y="188376"/>
                  </a:lnTo>
                  <a:lnTo>
                    <a:pt x="122454" y="157813"/>
                  </a:lnTo>
                  <a:lnTo>
                    <a:pt x="33235" y="157813"/>
                  </a:lnTo>
                  <a:lnTo>
                    <a:pt x="33235" y="112792"/>
                  </a:lnTo>
                  <a:lnTo>
                    <a:pt x="114094" y="112792"/>
                  </a:lnTo>
                  <a:lnTo>
                    <a:pt x="114094" y="83327"/>
                  </a:lnTo>
                  <a:lnTo>
                    <a:pt x="33235" y="83327"/>
                  </a:lnTo>
                  <a:lnTo>
                    <a:pt x="33235" y="30562"/>
                  </a:lnTo>
                  <a:lnTo>
                    <a:pt x="122454" y="30562"/>
                  </a:lnTo>
                  <a:lnTo>
                    <a:pt x="122454" y="0"/>
                  </a:lnTo>
                  <a:lnTo>
                    <a:pt x="0" y="0"/>
                  </a:lnTo>
                  <a:close/>
                </a:path>
              </a:pathLst>
            </a:custGeom>
            <a:grpFill/>
            <a:ln w="6853"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64E7EEE1-09CE-97D5-6B39-74E474E28306}"/>
                </a:ext>
              </a:extLst>
            </p:cNvPr>
            <p:cNvSpPr/>
            <p:nvPr/>
          </p:nvSpPr>
          <p:spPr>
            <a:xfrm>
              <a:off x="10903178" y="557074"/>
              <a:ext cx="128896" cy="194954"/>
            </a:xfrm>
            <a:custGeom>
              <a:avLst/>
              <a:gdLst>
                <a:gd name="connsiteX0" fmla="*/ 60688 w 128896"/>
                <a:gd name="connsiteY0" fmla="*/ 194319 h 194954"/>
                <a:gd name="connsiteX1" fmla="*/ -985 w 128896"/>
                <a:gd name="connsiteY1" fmla="*/ 176366 h 194954"/>
                <a:gd name="connsiteX2" fmla="*/ 10528 w 128896"/>
                <a:gd name="connsiteY2" fmla="*/ 146352 h 194954"/>
                <a:gd name="connsiteX3" fmla="*/ 61716 w 128896"/>
                <a:gd name="connsiteY3" fmla="*/ 163209 h 194954"/>
                <a:gd name="connsiteX4" fmla="*/ 94060 w 128896"/>
                <a:gd name="connsiteY4" fmla="*/ 140185 h 194954"/>
                <a:gd name="connsiteX5" fmla="*/ 52944 w 128896"/>
                <a:gd name="connsiteY5" fmla="*/ 107498 h 194954"/>
                <a:gd name="connsiteX6" fmla="*/ 3607 w 128896"/>
                <a:gd name="connsiteY6" fmla="*/ 54185 h 194954"/>
                <a:gd name="connsiteX7" fmla="*/ 66855 w 128896"/>
                <a:gd name="connsiteY7" fmla="*/ -635 h 194954"/>
                <a:gd name="connsiteX8" fmla="*/ 118797 w 128896"/>
                <a:gd name="connsiteY8" fmla="*/ 12248 h 194954"/>
                <a:gd name="connsiteX9" fmla="*/ 108108 w 128896"/>
                <a:gd name="connsiteY9" fmla="*/ 41713 h 194954"/>
                <a:gd name="connsiteX10" fmla="*/ 66033 w 128896"/>
                <a:gd name="connsiteY10" fmla="*/ 29105 h 194954"/>
                <a:gd name="connsiteX11" fmla="*/ 37116 w 128896"/>
                <a:gd name="connsiteY11" fmla="*/ 53226 h 194954"/>
                <a:gd name="connsiteX12" fmla="*/ 73776 w 128896"/>
                <a:gd name="connsiteY12" fmla="*/ 82417 h 194954"/>
                <a:gd name="connsiteX13" fmla="*/ 127911 w 128896"/>
                <a:gd name="connsiteY13" fmla="*/ 140047 h 194954"/>
                <a:gd name="connsiteX14" fmla="*/ 60413 w 128896"/>
                <a:gd name="connsiteY14" fmla="*/ 194182 h 194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8896" h="194954">
                  <a:moveTo>
                    <a:pt x="60688" y="194319"/>
                  </a:moveTo>
                  <a:cubicBezTo>
                    <a:pt x="38896" y="193949"/>
                    <a:pt x="17585" y="187748"/>
                    <a:pt x="-985" y="176366"/>
                  </a:cubicBezTo>
                  <a:lnTo>
                    <a:pt x="10528" y="146352"/>
                  </a:lnTo>
                  <a:cubicBezTo>
                    <a:pt x="25603" y="156747"/>
                    <a:pt x="43419" y="162599"/>
                    <a:pt x="61716" y="163209"/>
                  </a:cubicBezTo>
                  <a:cubicBezTo>
                    <a:pt x="83918" y="163209"/>
                    <a:pt x="94060" y="152245"/>
                    <a:pt x="94060" y="140185"/>
                  </a:cubicBezTo>
                  <a:cubicBezTo>
                    <a:pt x="94060" y="128124"/>
                    <a:pt x="87207" y="120038"/>
                    <a:pt x="52944" y="107498"/>
                  </a:cubicBezTo>
                  <a:cubicBezTo>
                    <a:pt x="16215" y="93793"/>
                    <a:pt x="3607" y="76662"/>
                    <a:pt x="3607" y="54185"/>
                  </a:cubicBezTo>
                  <a:cubicBezTo>
                    <a:pt x="3607" y="25747"/>
                    <a:pt x="26631" y="-635"/>
                    <a:pt x="66855" y="-635"/>
                  </a:cubicBezTo>
                  <a:cubicBezTo>
                    <a:pt x="84946" y="-669"/>
                    <a:pt x="102831" y="3757"/>
                    <a:pt x="118797" y="12248"/>
                  </a:cubicBezTo>
                  <a:lnTo>
                    <a:pt x="108108" y="41713"/>
                  </a:lnTo>
                  <a:cubicBezTo>
                    <a:pt x="95293" y="34265"/>
                    <a:pt x="80834" y="29948"/>
                    <a:pt x="66033" y="29105"/>
                  </a:cubicBezTo>
                  <a:cubicBezTo>
                    <a:pt x="46229" y="29105"/>
                    <a:pt x="37116" y="40138"/>
                    <a:pt x="37116" y="53226"/>
                  </a:cubicBezTo>
                  <a:cubicBezTo>
                    <a:pt x="37116" y="66314"/>
                    <a:pt x="47257" y="72824"/>
                    <a:pt x="73776" y="82417"/>
                  </a:cubicBezTo>
                  <a:cubicBezTo>
                    <a:pt x="115851" y="98795"/>
                    <a:pt x="127911" y="115378"/>
                    <a:pt x="127911" y="140047"/>
                  </a:cubicBezTo>
                  <a:cubicBezTo>
                    <a:pt x="127911" y="173556"/>
                    <a:pt x="102488" y="194182"/>
                    <a:pt x="60413" y="194182"/>
                  </a:cubicBezTo>
                </a:path>
              </a:pathLst>
            </a:custGeom>
            <a:grpFill/>
            <a:ln w="6853"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AFA7DD4B-0FA8-8C1F-4166-7B19FA4BF589}"/>
                </a:ext>
              </a:extLst>
            </p:cNvPr>
            <p:cNvSpPr/>
            <p:nvPr/>
          </p:nvSpPr>
          <p:spPr>
            <a:xfrm>
              <a:off x="11078876" y="560432"/>
              <a:ext cx="122523" cy="188375"/>
            </a:xfrm>
            <a:custGeom>
              <a:avLst/>
              <a:gdLst>
                <a:gd name="connsiteX0" fmla="*/ 0 w 122523"/>
                <a:gd name="connsiteY0" fmla="*/ 0 h 188375"/>
                <a:gd name="connsiteX1" fmla="*/ 0 w 122523"/>
                <a:gd name="connsiteY1" fmla="*/ 188376 h 188375"/>
                <a:gd name="connsiteX2" fmla="*/ 122523 w 122523"/>
                <a:gd name="connsiteY2" fmla="*/ 188376 h 188375"/>
                <a:gd name="connsiteX3" fmla="*/ 122523 w 122523"/>
                <a:gd name="connsiteY3" fmla="*/ 157813 h 188375"/>
                <a:gd name="connsiteX4" fmla="*/ 33303 w 122523"/>
                <a:gd name="connsiteY4" fmla="*/ 157813 h 188375"/>
                <a:gd name="connsiteX5" fmla="*/ 33303 w 122523"/>
                <a:gd name="connsiteY5" fmla="*/ 112792 h 188375"/>
                <a:gd name="connsiteX6" fmla="*/ 114163 w 122523"/>
                <a:gd name="connsiteY6" fmla="*/ 112792 h 188375"/>
                <a:gd name="connsiteX7" fmla="*/ 114163 w 122523"/>
                <a:gd name="connsiteY7" fmla="*/ 83327 h 188375"/>
                <a:gd name="connsiteX8" fmla="*/ 33303 w 122523"/>
                <a:gd name="connsiteY8" fmla="*/ 83327 h 188375"/>
                <a:gd name="connsiteX9" fmla="*/ 33303 w 122523"/>
                <a:gd name="connsiteY9" fmla="*/ 30562 h 188375"/>
                <a:gd name="connsiteX10" fmla="*/ 122523 w 122523"/>
                <a:gd name="connsiteY10" fmla="*/ 30562 h 188375"/>
                <a:gd name="connsiteX11" fmla="*/ 122523 w 122523"/>
                <a:gd name="connsiteY11" fmla="*/ 0 h 188375"/>
                <a:gd name="connsiteX12" fmla="*/ 0 w 122523"/>
                <a:gd name="connsiteY12" fmla="*/ 0 h 188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523" h="188375">
                  <a:moveTo>
                    <a:pt x="0" y="0"/>
                  </a:moveTo>
                  <a:lnTo>
                    <a:pt x="0" y="188376"/>
                  </a:lnTo>
                  <a:lnTo>
                    <a:pt x="122523" y="188376"/>
                  </a:lnTo>
                  <a:lnTo>
                    <a:pt x="122523" y="157813"/>
                  </a:lnTo>
                  <a:lnTo>
                    <a:pt x="33303" y="157813"/>
                  </a:lnTo>
                  <a:lnTo>
                    <a:pt x="33303" y="112792"/>
                  </a:lnTo>
                  <a:lnTo>
                    <a:pt x="114163" y="112792"/>
                  </a:lnTo>
                  <a:lnTo>
                    <a:pt x="114163" y="83327"/>
                  </a:lnTo>
                  <a:lnTo>
                    <a:pt x="33303" y="83327"/>
                  </a:lnTo>
                  <a:lnTo>
                    <a:pt x="33303" y="30562"/>
                  </a:lnTo>
                  <a:lnTo>
                    <a:pt x="122523" y="30562"/>
                  </a:lnTo>
                  <a:lnTo>
                    <a:pt x="122523" y="0"/>
                  </a:lnTo>
                  <a:lnTo>
                    <a:pt x="0" y="0"/>
                  </a:lnTo>
                  <a:close/>
                </a:path>
              </a:pathLst>
            </a:custGeom>
            <a:grpFill/>
            <a:ln w="6853"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8F3F392D-EA36-8830-1FED-9724707CBBB3}"/>
                </a:ext>
              </a:extLst>
            </p:cNvPr>
            <p:cNvSpPr/>
            <p:nvPr/>
          </p:nvSpPr>
          <p:spPr>
            <a:xfrm>
              <a:off x="11251971" y="560432"/>
              <a:ext cx="148767" cy="189412"/>
            </a:xfrm>
            <a:custGeom>
              <a:avLst/>
              <a:gdLst>
                <a:gd name="connsiteX0" fmla="*/ 32250 w 148767"/>
                <a:gd name="connsiteY0" fmla="*/ 29927 h 189412"/>
                <a:gd name="connsiteX1" fmla="*/ 32250 w 148767"/>
                <a:gd name="connsiteY1" fmla="*/ 103592 h 189412"/>
                <a:gd name="connsiteX2" fmla="*/ 56919 w 148767"/>
                <a:gd name="connsiteY2" fmla="*/ 103592 h 189412"/>
                <a:gd name="connsiteX3" fmla="*/ 98719 w 148767"/>
                <a:gd name="connsiteY3" fmla="*/ 66383 h 189412"/>
                <a:gd name="connsiteX4" fmla="*/ 56919 w 148767"/>
                <a:gd name="connsiteY4" fmla="*/ 29927 h 189412"/>
                <a:gd name="connsiteX5" fmla="*/ -985 w 148767"/>
                <a:gd name="connsiteY5" fmla="*/ -635 h 189412"/>
                <a:gd name="connsiteX6" fmla="*/ 59317 w 148767"/>
                <a:gd name="connsiteY6" fmla="*/ -635 h 189412"/>
                <a:gd name="connsiteX7" fmla="*/ 134694 w 148767"/>
                <a:gd name="connsiteY7" fmla="*/ 66383 h 189412"/>
                <a:gd name="connsiteX8" fmla="*/ 99610 w 148767"/>
                <a:gd name="connsiteY8" fmla="*/ 125862 h 189412"/>
                <a:gd name="connsiteX9" fmla="*/ 140314 w 148767"/>
                <a:gd name="connsiteY9" fmla="*/ 157727 h 189412"/>
                <a:gd name="connsiteX10" fmla="*/ 147783 w 148767"/>
                <a:gd name="connsiteY10" fmla="*/ 157727 h 189412"/>
                <a:gd name="connsiteX11" fmla="*/ 147783 w 148767"/>
                <a:gd name="connsiteY11" fmla="*/ 187192 h 189412"/>
                <a:gd name="connsiteX12" fmla="*/ 129829 w 148767"/>
                <a:gd name="connsiteY12" fmla="*/ 188768 h 189412"/>
                <a:gd name="connsiteX13" fmla="*/ 62880 w 148767"/>
                <a:gd name="connsiteY13" fmla="*/ 132783 h 189412"/>
                <a:gd name="connsiteX14" fmla="*/ 52944 w 148767"/>
                <a:gd name="connsiteY14" fmla="*/ 132783 h 189412"/>
                <a:gd name="connsiteX15" fmla="*/ 32387 w 148767"/>
                <a:gd name="connsiteY15" fmla="*/ 132783 h 189412"/>
                <a:gd name="connsiteX16" fmla="*/ 32387 w 148767"/>
                <a:gd name="connsiteY16" fmla="*/ 187604 h 189412"/>
                <a:gd name="connsiteX17" fmla="*/ -848 w 148767"/>
                <a:gd name="connsiteY17" fmla="*/ 187604 h 189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8767" h="189412">
                  <a:moveTo>
                    <a:pt x="32250" y="29927"/>
                  </a:moveTo>
                  <a:lnTo>
                    <a:pt x="32250" y="103592"/>
                  </a:lnTo>
                  <a:lnTo>
                    <a:pt x="56919" y="103592"/>
                  </a:lnTo>
                  <a:cubicBezTo>
                    <a:pt x="87961" y="103592"/>
                    <a:pt x="98719" y="87009"/>
                    <a:pt x="98719" y="66383"/>
                  </a:cubicBezTo>
                  <a:cubicBezTo>
                    <a:pt x="98719" y="45756"/>
                    <a:pt x="88235" y="29927"/>
                    <a:pt x="56919" y="29927"/>
                  </a:cubicBezTo>
                  <a:close/>
                  <a:moveTo>
                    <a:pt x="-985" y="-635"/>
                  </a:moveTo>
                  <a:lnTo>
                    <a:pt x="59317" y="-635"/>
                  </a:lnTo>
                  <a:cubicBezTo>
                    <a:pt x="109409" y="-635"/>
                    <a:pt x="134694" y="26775"/>
                    <a:pt x="134694" y="66383"/>
                  </a:cubicBezTo>
                  <a:cubicBezTo>
                    <a:pt x="134832" y="91154"/>
                    <a:pt x="121332" y="113994"/>
                    <a:pt x="99610" y="125862"/>
                  </a:cubicBezTo>
                  <a:cubicBezTo>
                    <a:pt x="113795" y="138128"/>
                    <a:pt x="117769" y="157727"/>
                    <a:pt x="140314" y="157727"/>
                  </a:cubicBezTo>
                  <a:lnTo>
                    <a:pt x="147783" y="157727"/>
                  </a:lnTo>
                  <a:lnTo>
                    <a:pt x="147783" y="187192"/>
                  </a:lnTo>
                  <a:cubicBezTo>
                    <a:pt x="141890" y="188323"/>
                    <a:pt x="135860" y="188851"/>
                    <a:pt x="129829" y="188768"/>
                  </a:cubicBezTo>
                  <a:cubicBezTo>
                    <a:pt x="82958" y="188768"/>
                    <a:pt x="85631" y="145666"/>
                    <a:pt x="62880" y="132783"/>
                  </a:cubicBezTo>
                  <a:cubicBezTo>
                    <a:pt x="59660" y="132783"/>
                    <a:pt x="56439" y="132783"/>
                    <a:pt x="52944" y="132783"/>
                  </a:cubicBezTo>
                  <a:lnTo>
                    <a:pt x="32387" y="132783"/>
                  </a:lnTo>
                  <a:lnTo>
                    <a:pt x="32387" y="187604"/>
                  </a:lnTo>
                  <a:lnTo>
                    <a:pt x="-848" y="187604"/>
                  </a:lnTo>
                  <a:close/>
                </a:path>
              </a:pathLst>
            </a:custGeom>
            <a:grpFill/>
            <a:ln w="6853"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957E4049-773B-01F9-FA55-1578E0EC2A7A}"/>
                </a:ext>
              </a:extLst>
            </p:cNvPr>
            <p:cNvSpPr/>
            <p:nvPr/>
          </p:nvSpPr>
          <p:spPr>
            <a:xfrm>
              <a:off x="11411155" y="560432"/>
              <a:ext cx="185977" cy="190774"/>
            </a:xfrm>
            <a:custGeom>
              <a:avLst/>
              <a:gdLst>
                <a:gd name="connsiteX0" fmla="*/ 151098 w 185977"/>
                <a:gd name="connsiteY0" fmla="*/ 0 h 190774"/>
                <a:gd name="connsiteX1" fmla="*/ 93263 w 185977"/>
                <a:gd name="connsiteY1" fmla="*/ 128622 h 190774"/>
                <a:gd name="connsiteX2" fmla="*/ 35633 w 185977"/>
                <a:gd name="connsiteY2" fmla="*/ 0 h 190774"/>
                <a:gd name="connsiteX3" fmla="*/ 0 w 185977"/>
                <a:gd name="connsiteY3" fmla="*/ 0 h 190774"/>
                <a:gd name="connsiteX4" fmla="*/ 87370 w 185977"/>
                <a:gd name="connsiteY4" fmla="*/ 190774 h 190774"/>
                <a:gd name="connsiteX5" fmla="*/ 98608 w 185977"/>
                <a:gd name="connsiteY5" fmla="*/ 190774 h 190774"/>
                <a:gd name="connsiteX6" fmla="*/ 185977 w 185977"/>
                <a:gd name="connsiteY6" fmla="*/ 0 h 190774"/>
                <a:gd name="connsiteX7" fmla="*/ 151098 w 185977"/>
                <a:gd name="connsiteY7" fmla="*/ 0 h 190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977" h="190774">
                  <a:moveTo>
                    <a:pt x="151098" y="0"/>
                  </a:moveTo>
                  <a:lnTo>
                    <a:pt x="93263" y="128622"/>
                  </a:lnTo>
                  <a:lnTo>
                    <a:pt x="35633" y="0"/>
                  </a:lnTo>
                  <a:lnTo>
                    <a:pt x="0" y="0"/>
                  </a:lnTo>
                  <a:lnTo>
                    <a:pt x="87370" y="190774"/>
                  </a:lnTo>
                  <a:lnTo>
                    <a:pt x="98608" y="190774"/>
                  </a:lnTo>
                  <a:lnTo>
                    <a:pt x="185977" y="0"/>
                  </a:lnTo>
                  <a:lnTo>
                    <a:pt x="151098" y="0"/>
                  </a:lnTo>
                  <a:close/>
                </a:path>
              </a:pathLst>
            </a:custGeom>
            <a:grpFill/>
            <a:ln w="6853"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E5F19EF7-D3B2-63CC-D072-5A5166F29886}"/>
                </a:ext>
              </a:extLst>
            </p:cNvPr>
            <p:cNvSpPr/>
            <p:nvPr/>
          </p:nvSpPr>
          <p:spPr>
            <a:xfrm>
              <a:off x="11631395" y="560432"/>
              <a:ext cx="122454" cy="188375"/>
            </a:xfrm>
            <a:custGeom>
              <a:avLst/>
              <a:gdLst>
                <a:gd name="connsiteX0" fmla="*/ 0 w 122454"/>
                <a:gd name="connsiteY0" fmla="*/ 0 h 188375"/>
                <a:gd name="connsiteX1" fmla="*/ 0 w 122454"/>
                <a:gd name="connsiteY1" fmla="*/ 188376 h 188375"/>
                <a:gd name="connsiteX2" fmla="*/ 122454 w 122454"/>
                <a:gd name="connsiteY2" fmla="*/ 188376 h 188375"/>
                <a:gd name="connsiteX3" fmla="*/ 122454 w 122454"/>
                <a:gd name="connsiteY3" fmla="*/ 157813 h 188375"/>
                <a:gd name="connsiteX4" fmla="*/ 33235 w 122454"/>
                <a:gd name="connsiteY4" fmla="*/ 157813 h 188375"/>
                <a:gd name="connsiteX5" fmla="*/ 33235 w 122454"/>
                <a:gd name="connsiteY5" fmla="*/ 112792 h 188375"/>
                <a:gd name="connsiteX6" fmla="*/ 114163 w 122454"/>
                <a:gd name="connsiteY6" fmla="*/ 112792 h 188375"/>
                <a:gd name="connsiteX7" fmla="*/ 114163 w 122454"/>
                <a:gd name="connsiteY7" fmla="*/ 83327 h 188375"/>
                <a:gd name="connsiteX8" fmla="*/ 33235 w 122454"/>
                <a:gd name="connsiteY8" fmla="*/ 83327 h 188375"/>
                <a:gd name="connsiteX9" fmla="*/ 33235 w 122454"/>
                <a:gd name="connsiteY9" fmla="*/ 30562 h 188375"/>
                <a:gd name="connsiteX10" fmla="*/ 122454 w 122454"/>
                <a:gd name="connsiteY10" fmla="*/ 30562 h 188375"/>
                <a:gd name="connsiteX11" fmla="*/ 122454 w 122454"/>
                <a:gd name="connsiteY11" fmla="*/ 0 h 188375"/>
                <a:gd name="connsiteX12" fmla="*/ 0 w 122454"/>
                <a:gd name="connsiteY12" fmla="*/ 0 h 188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454" h="188375">
                  <a:moveTo>
                    <a:pt x="0" y="0"/>
                  </a:moveTo>
                  <a:lnTo>
                    <a:pt x="0" y="188376"/>
                  </a:lnTo>
                  <a:lnTo>
                    <a:pt x="122454" y="188376"/>
                  </a:lnTo>
                  <a:lnTo>
                    <a:pt x="122454" y="157813"/>
                  </a:lnTo>
                  <a:lnTo>
                    <a:pt x="33235" y="157813"/>
                  </a:lnTo>
                  <a:lnTo>
                    <a:pt x="33235" y="112792"/>
                  </a:lnTo>
                  <a:lnTo>
                    <a:pt x="114163" y="112792"/>
                  </a:lnTo>
                  <a:lnTo>
                    <a:pt x="114163" y="83327"/>
                  </a:lnTo>
                  <a:lnTo>
                    <a:pt x="33235" y="83327"/>
                  </a:lnTo>
                  <a:lnTo>
                    <a:pt x="33235" y="30562"/>
                  </a:lnTo>
                  <a:lnTo>
                    <a:pt x="122454" y="30562"/>
                  </a:lnTo>
                  <a:lnTo>
                    <a:pt x="122454" y="0"/>
                  </a:lnTo>
                  <a:lnTo>
                    <a:pt x="0" y="0"/>
                  </a:lnTo>
                  <a:close/>
                </a:path>
              </a:pathLst>
            </a:custGeom>
            <a:grpFill/>
            <a:ln w="6853" cap="flat">
              <a:noFill/>
              <a:prstDash val="solid"/>
              <a:miter/>
            </a:ln>
          </p:spPr>
          <p:txBody>
            <a:bodyPr rtlCol="0" anchor="ctr"/>
            <a:lstStyle/>
            <a:p>
              <a:endParaRPr lang="en-GB"/>
            </a:p>
          </p:txBody>
        </p:sp>
      </p:grpSp>
      <p:sp>
        <p:nvSpPr>
          <p:cNvPr id="2" name="Subtitle 2">
            <a:extLst>
              <a:ext uri="{FF2B5EF4-FFF2-40B4-BE49-F238E27FC236}">
                <a16:creationId xmlns:a16="http://schemas.microsoft.com/office/drawing/2014/main" id="{62FC85F4-CF48-3B0C-E0F5-7B23476C028F}"/>
              </a:ext>
            </a:extLst>
          </p:cNvPr>
          <p:cNvSpPr>
            <a:spLocks noGrp="1"/>
          </p:cNvSpPr>
          <p:nvPr>
            <p:ph type="subTitle" idx="1" hasCustomPrompt="1"/>
          </p:nvPr>
        </p:nvSpPr>
        <p:spPr>
          <a:xfrm>
            <a:off x="571500" y="4561367"/>
            <a:ext cx="5140303" cy="1102832"/>
          </a:xfrm>
          <a:prstGeom prst="rect">
            <a:avLst/>
          </a:prstGeom>
        </p:spPr>
        <p:txBody>
          <a:bodyPr lIns="0" tIns="36000" rIns="0" bIns="36000">
            <a:normAutofit/>
          </a:bodyPr>
          <a:lstStyle>
            <a:lvl1pPr marL="0" indent="0" algn="l">
              <a:buNone/>
              <a:defRPr sz="1400" b="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eros </a:t>
            </a:r>
            <a:r>
              <a:rPr lang="en-US" dirty="0" err="1"/>
              <a:t>quis</a:t>
            </a:r>
            <a:r>
              <a:rPr lang="en-US" dirty="0"/>
              <a:t> </a:t>
            </a:r>
            <a:r>
              <a:rPr lang="en-US" dirty="0" err="1"/>
              <a:t>urna</a:t>
            </a:r>
            <a:r>
              <a:rPr lang="en-US" dirty="0"/>
              <a:t>.</a:t>
            </a:r>
          </a:p>
          <a:p>
            <a:endParaRPr lang="en-GB" dirty="0"/>
          </a:p>
        </p:txBody>
      </p:sp>
      <p:sp>
        <p:nvSpPr>
          <p:cNvPr id="4" name="Title 22">
            <a:extLst>
              <a:ext uri="{FF2B5EF4-FFF2-40B4-BE49-F238E27FC236}">
                <a16:creationId xmlns:a16="http://schemas.microsoft.com/office/drawing/2014/main" id="{3AF3255D-27F8-1D37-75F9-FF1E7CEEBFB0}"/>
              </a:ext>
            </a:extLst>
          </p:cNvPr>
          <p:cNvSpPr>
            <a:spLocks noGrp="1"/>
          </p:cNvSpPr>
          <p:nvPr>
            <p:ph type="title" hasCustomPrompt="1"/>
          </p:nvPr>
        </p:nvSpPr>
        <p:spPr>
          <a:xfrm>
            <a:off x="571500" y="2891860"/>
            <a:ext cx="5156200" cy="1180699"/>
          </a:xfrm>
        </p:spPr>
        <p:txBody>
          <a:bodyPr lIns="0" tIns="36000" rIns="0" bIns="36000" anchor="ctr" anchorCtr="0">
            <a:spAutoFit/>
          </a:bodyPr>
          <a:lstStyle>
            <a:lvl1pPr>
              <a:defRPr sz="3600">
                <a:solidFill>
                  <a:schemeClr val="bg1"/>
                </a:solidFill>
              </a:defRPr>
            </a:lvl1pPr>
          </a:lstStyle>
          <a:p>
            <a:r>
              <a:rPr lang="en-US" dirty="0"/>
              <a:t>Title placeholder </a:t>
            </a:r>
            <a:r>
              <a:rPr lang="en-US" dirty="0" err="1"/>
              <a:t>alitori</a:t>
            </a:r>
            <a:r>
              <a:rPr lang="en-US" dirty="0"/>
              <a:t> </a:t>
            </a:r>
            <a:r>
              <a:rPr lang="en-US" dirty="0" err="1"/>
              <a:t>ut</a:t>
            </a:r>
            <a:r>
              <a:rPr lang="en-US" dirty="0"/>
              <a:t> </a:t>
            </a:r>
            <a:r>
              <a:rPr lang="en-US" dirty="0" err="1"/>
              <a:t>exeri</a:t>
            </a:r>
            <a:r>
              <a:rPr lang="en-US" dirty="0"/>
              <a:t> </a:t>
            </a:r>
            <a:r>
              <a:rPr lang="en-US" dirty="0" err="1"/>
              <a:t>bearitati</a:t>
            </a:r>
            <a:r>
              <a:rPr lang="en-US" dirty="0"/>
              <a:t> </a:t>
            </a:r>
            <a:r>
              <a:rPr lang="en-US" dirty="0" err="1"/>
              <a:t>ut</a:t>
            </a:r>
            <a:endParaRPr lang="en-GB" dirty="0"/>
          </a:p>
        </p:txBody>
      </p:sp>
      <p:sp>
        <p:nvSpPr>
          <p:cNvPr id="5" name="Picture Placeholder 6">
            <a:extLst>
              <a:ext uri="{FF2B5EF4-FFF2-40B4-BE49-F238E27FC236}">
                <a16:creationId xmlns:a16="http://schemas.microsoft.com/office/drawing/2014/main" id="{715062A6-09FF-7FEC-6603-A122773946C8}"/>
              </a:ext>
            </a:extLst>
          </p:cNvPr>
          <p:cNvSpPr>
            <a:spLocks noGrp="1"/>
          </p:cNvSpPr>
          <p:nvPr>
            <p:ph type="pic" sz="quarter" idx="10"/>
          </p:nvPr>
        </p:nvSpPr>
        <p:spPr>
          <a:xfrm>
            <a:off x="571500" y="5826125"/>
            <a:ext cx="2093913" cy="650875"/>
          </a:xfrm>
          <a:prstGeom prst="rect">
            <a:avLst/>
          </a:prstGeom>
        </p:spPr>
        <p:txBody>
          <a:bodyPr lIns="0" tIns="36000" rIns="0" bIns="36000"/>
          <a:lstStyle>
            <a:lvl1pPr marL="0" indent="0">
              <a:buFontTx/>
              <a:buNone/>
              <a:defRPr/>
            </a:lvl1pPr>
          </a:lstStyle>
          <a:p>
            <a:r>
              <a:rPr lang="en-US"/>
              <a:t>Click icon to add picture</a:t>
            </a:r>
            <a:endParaRPr lang="en-IN"/>
          </a:p>
        </p:txBody>
      </p:sp>
      <p:sp>
        <p:nvSpPr>
          <p:cNvPr id="6" name="Rectangle: Rounded Corners 5">
            <a:extLst>
              <a:ext uri="{FF2B5EF4-FFF2-40B4-BE49-F238E27FC236}">
                <a16:creationId xmlns:a16="http://schemas.microsoft.com/office/drawing/2014/main" id="{F77EB114-7A1D-5FD8-6FDD-FA1668121B5E}"/>
              </a:ext>
            </a:extLst>
          </p:cNvPr>
          <p:cNvSpPr/>
          <p:nvPr userDrawn="1"/>
        </p:nvSpPr>
        <p:spPr>
          <a:xfrm rot="10800000">
            <a:off x="571500" y="4280963"/>
            <a:ext cx="965590" cy="72000"/>
          </a:xfrm>
          <a:prstGeom prst="roundRect">
            <a:avLst>
              <a:gd name="adj" fmla="val 50000"/>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0604051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purple center">
    <p:bg>
      <p:bgPr>
        <a:solidFill>
          <a:schemeClr val="bg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374356-2DEE-40D7-A5C3-76BE971FC02F}"/>
              </a:ext>
            </a:extLst>
          </p:cNvPr>
          <p:cNvSpPr>
            <a:spLocks noGrp="1"/>
          </p:cNvSpPr>
          <p:nvPr>
            <p:ph type="subTitle" idx="1" hasCustomPrompt="1"/>
          </p:nvPr>
        </p:nvSpPr>
        <p:spPr>
          <a:xfrm>
            <a:off x="3525848" y="4405744"/>
            <a:ext cx="5140303" cy="1258455"/>
          </a:xfrm>
          <a:prstGeom prst="rect">
            <a:avLst/>
          </a:prstGeom>
        </p:spPr>
        <p:txBody>
          <a:bodyPr>
            <a:normAutofit/>
          </a:bodyPr>
          <a:lstStyle>
            <a:lvl1pPr marL="0" indent="0" algn="ctr">
              <a:buNone/>
              <a:defRPr sz="1400" b="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 </a:t>
            </a:r>
            <a:r>
              <a:rPr lang="en-US" err="1"/>
              <a:t>Fusce</a:t>
            </a:r>
            <a:r>
              <a:rPr lang="en-US"/>
              <a:t> </a:t>
            </a:r>
            <a:r>
              <a:rPr lang="en-US" err="1"/>
              <a:t>posuere</a:t>
            </a:r>
            <a:r>
              <a:rPr lang="en-US"/>
              <a:t>, magna sed pulvinar </a:t>
            </a:r>
            <a:r>
              <a:rPr lang="en-US" err="1"/>
              <a:t>ultricies</a:t>
            </a:r>
            <a:r>
              <a:rPr lang="en-US"/>
              <a:t>, </a:t>
            </a:r>
            <a:r>
              <a:rPr lang="en-US" err="1"/>
              <a:t>purus</a:t>
            </a:r>
            <a:r>
              <a:rPr lang="en-US"/>
              <a:t> </a:t>
            </a:r>
            <a:r>
              <a:rPr lang="en-US" err="1"/>
              <a:t>lectus</a:t>
            </a:r>
            <a:r>
              <a:rPr lang="en-US"/>
              <a:t> </a:t>
            </a:r>
            <a:r>
              <a:rPr lang="en-US" err="1"/>
              <a:t>malesuada</a:t>
            </a:r>
            <a:r>
              <a:rPr lang="en-US"/>
              <a:t> libero, sit </a:t>
            </a:r>
            <a:r>
              <a:rPr lang="en-US" err="1"/>
              <a:t>amet</a:t>
            </a:r>
            <a:r>
              <a:rPr lang="en-US"/>
              <a:t> </a:t>
            </a:r>
            <a:r>
              <a:rPr lang="en-US" err="1"/>
              <a:t>commodo</a:t>
            </a:r>
            <a:r>
              <a:rPr lang="en-US"/>
              <a:t> magna </a:t>
            </a:r>
            <a:r>
              <a:rPr lang="en-US" err="1"/>
              <a:t>eros</a:t>
            </a:r>
            <a:r>
              <a:rPr lang="en-US"/>
              <a:t> </a:t>
            </a:r>
            <a:r>
              <a:rPr lang="en-US" err="1"/>
              <a:t>quis</a:t>
            </a:r>
            <a:r>
              <a:rPr lang="en-US"/>
              <a:t> </a:t>
            </a:r>
            <a:r>
              <a:rPr lang="en-US" err="1"/>
              <a:t>urna</a:t>
            </a:r>
            <a:r>
              <a:rPr lang="en-US"/>
              <a:t>.</a:t>
            </a:r>
          </a:p>
          <a:p>
            <a:endParaRPr lang="en-GB"/>
          </a:p>
        </p:txBody>
      </p:sp>
      <p:sp>
        <p:nvSpPr>
          <p:cNvPr id="23" name="Title 22">
            <a:extLst>
              <a:ext uri="{FF2B5EF4-FFF2-40B4-BE49-F238E27FC236}">
                <a16:creationId xmlns:a16="http://schemas.microsoft.com/office/drawing/2014/main" id="{09E82F87-CF4A-4A93-9472-B0DDD5EDA077}"/>
              </a:ext>
            </a:extLst>
          </p:cNvPr>
          <p:cNvSpPr>
            <a:spLocks noGrp="1"/>
          </p:cNvSpPr>
          <p:nvPr>
            <p:ph type="title" hasCustomPrompt="1"/>
          </p:nvPr>
        </p:nvSpPr>
        <p:spPr>
          <a:xfrm>
            <a:off x="3130550" y="2766219"/>
            <a:ext cx="5930900" cy="1325563"/>
          </a:xfrm>
        </p:spPr>
        <p:txBody>
          <a:bodyPr anchor="ctr" anchorCtr="0">
            <a:normAutofit/>
          </a:bodyPr>
          <a:lstStyle>
            <a:lvl1pPr algn="ctr">
              <a:defRPr sz="3600">
                <a:solidFill>
                  <a:schemeClr val="bg1"/>
                </a:solidFill>
              </a:defRPr>
            </a:lvl1pPr>
          </a:lstStyle>
          <a:p>
            <a:r>
              <a:rPr lang="en-US" dirty="0"/>
              <a:t>Divider placeholder bit </a:t>
            </a:r>
            <a:r>
              <a:rPr lang="en-US" dirty="0" err="1"/>
              <a:t>odis</a:t>
            </a:r>
            <a:r>
              <a:rPr lang="en-US" dirty="0"/>
              <a:t> re </a:t>
            </a:r>
            <a:r>
              <a:rPr lang="en-US" dirty="0" err="1"/>
              <a:t>pernatiis</a:t>
            </a:r>
            <a:r>
              <a:rPr lang="en-US" dirty="0"/>
              <a:t> </a:t>
            </a:r>
            <a:r>
              <a:rPr lang="en-US" dirty="0" err="1"/>
              <a:t>dundel</a:t>
            </a:r>
            <a:endParaRPr lang="en-GB" dirty="0"/>
          </a:p>
        </p:txBody>
      </p:sp>
      <p:pic>
        <p:nvPicPr>
          <p:cNvPr id="11" name="Graphic 10">
            <a:extLst>
              <a:ext uri="{FF2B5EF4-FFF2-40B4-BE49-F238E27FC236}">
                <a16:creationId xmlns:a16="http://schemas.microsoft.com/office/drawing/2014/main" id="{D005E651-E4B9-4E97-9B29-DD1D5A1C87F1}"/>
              </a:ext>
            </a:extLst>
          </p:cNvPr>
          <p:cNvPicPr>
            <a:picLocks noChangeAspect="1"/>
          </p:cNvPicPr>
          <p:nvPr userDrawn="1"/>
        </p:nvPicPr>
        <p:blipFill>
          <a:blip r:embed="rId3">
            <a:extLst>
              <a:ext uri="{96DAC541-7B7A-43D3-8B79-37D633B846F1}">
                <asvg:svgBlip xmlns:asvg="http://schemas.microsoft.com/office/drawing/2016/SVG/main" r:embed="rId4"/>
              </a:ext>
            </a:extLst>
          </a:blip>
          <a:srcRect l="2467"/>
          <a:stretch>
            <a:fillRect/>
          </a:stretch>
        </p:blipFill>
        <p:spPr>
          <a:xfrm>
            <a:off x="0" y="5233935"/>
            <a:ext cx="1055390" cy="1069922"/>
          </a:xfrm>
          <a:custGeom>
            <a:avLst/>
            <a:gdLst>
              <a:gd name="connsiteX0" fmla="*/ 0 w 1055390"/>
              <a:gd name="connsiteY0" fmla="*/ 0 h 1069922"/>
              <a:gd name="connsiteX1" fmla="*/ 1055390 w 1055390"/>
              <a:gd name="connsiteY1" fmla="*/ 0 h 1069922"/>
              <a:gd name="connsiteX2" fmla="*/ 1055390 w 1055390"/>
              <a:gd name="connsiteY2" fmla="*/ 1069922 h 1069922"/>
              <a:gd name="connsiteX3" fmla="*/ 0 w 1055390"/>
              <a:gd name="connsiteY3" fmla="*/ 1069922 h 1069922"/>
            </a:gdLst>
            <a:ahLst/>
            <a:cxnLst>
              <a:cxn ang="0">
                <a:pos x="connsiteX0" y="connsiteY0"/>
              </a:cxn>
              <a:cxn ang="0">
                <a:pos x="connsiteX1" y="connsiteY1"/>
              </a:cxn>
              <a:cxn ang="0">
                <a:pos x="connsiteX2" y="connsiteY2"/>
              </a:cxn>
              <a:cxn ang="0">
                <a:pos x="connsiteX3" y="connsiteY3"/>
              </a:cxn>
            </a:cxnLst>
            <a:rect l="l" t="t" r="r" b="b"/>
            <a:pathLst>
              <a:path w="1055390" h="1069922">
                <a:moveTo>
                  <a:pt x="0" y="0"/>
                </a:moveTo>
                <a:lnTo>
                  <a:pt x="1055390" y="0"/>
                </a:lnTo>
                <a:lnTo>
                  <a:pt x="1055390" y="1069922"/>
                </a:lnTo>
                <a:lnTo>
                  <a:pt x="0" y="1069922"/>
                </a:lnTo>
                <a:close/>
              </a:path>
            </a:pathLst>
          </a:custGeom>
        </p:spPr>
      </p:pic>
    </p:spTree>
    <p:custDataLst>
      <p:tags r:id="rId1"/>
    </p:custDataLst>
    <p:extLst>
      <p:ext uri="{BB962C8B-B14F-4D97-AF65-F5344CB8AC3E}">
        <p14:creationId xmlns:p14="http://schemas.microsoft.com/office/powerpoint/2010/main" val="38384076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image left align tex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F87480D-F3CB-79A1-5BF2-2FB5A0801400}"/>
              </a:ext>
            </a:extLst>
          </p:cNvPr>
          <p:cNvSpPr>
            <a:spLocks noGrp="1"/>
          </p:cNvSpPr>
          <p:nvPr>
            <p:ph type="subTitle" idx="1" hasCustomPrompt="1"/>
          </p:nvPr>
        </p:nvSpPr>
        <p:spPr>
          <a:xfrm>
            <a:off x="3525848" y="4405744"/>
            <a:ext cx="5140303" cy="1258455"/>
          </a:xfrm>
          <a:prstGeom prst="rect">
            <a:avLst/>
          </a:prstGeom>
        </p:spPr>
        <p:txBody>
          <a:bodyPr>
            <a:normAutofit/>
          </a:bodyPr>
          <a:lstStyle>
            <a:lvl1pPr marL="0" indent="0" algn="ctr">
              <a:buNone/>
              <a:defRPr sz="1400" b="0">
                <a:solidFill>
                  <a:schemeClr val="bg1"/>
                </a:solidFill>
                <a:latin typeface="Segoe UI" panose="020B0502040204020203" pitchFamily="34" charset="0"/>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 </a:t>
            </a:r>
            <a:r>
              <a:rPr lang="en-US" err="1"/>
              <a:t>Fusce</a:t>
            </a:r>
            <a:r>
              <a:rPr lang="en-US"/>
              <a:t> </a:t>
            </a:r>
            <a:r>
              <a:rPr lang="en-US" err="1"/>
              <a:t>posuere</a:t>
            </a:r>
            <a:r>
              <a:rPr lang="en-US"/>
              <a:t>, magna sed pulvinar </a:t>
            </a:r>
            <a:r>
              <a:rPr lang="en-US" err="1"/>
              <a:t>ultricies</a:t>
            </a:r>
            <a:r>
              <a:rPr lang="en-US"/>
              <a:t>, </a:t>
            </a:r>
            <a:r>
              <a:rPr lang="en-US" err="1"/>
              <a:t>purus</a:t>
            </a:r>
            <a:r>
              <a:rPr lang="en-US"/>
              <a:t> </a:t>
            </a:r>
            <a:r>
              <a:rPr lang="en-US" err="1"/>
              <a:t>lectus</a:t>
            </a:r>
            <a:r>
              <a:rPr lang="en-US"/>
              <a:t> </a:t>
            </a:r>
            <a:r>
              <a:rPr lang="en-US" err="1"/>
              <a:t>malesuada</a:t>
            </a:r>
            <a:r>
              <a:rPr lang="en-US"/>
              <a:t> libero, sit </a:t>
            </a:r>
            <a:r>
              <a:rPr lang="en-US" err="1"/>
              <a:t>amet</a:t>
            </a:r>
            <a:r>
              <a:rPr lang="en-US"/>
              <a:t> </a:t>
            </a:r>
            <a:r>
              <a:rPr lang="en-US" err="1"/>
              <a:t>commodo</a:t>
            </a:r>
            <a:r>
              <a:rPr lang="en-US"/>
              <a:t> magna </a:t>
            </a:r>
            <a:r>
              <a:rPr lang="en-US" err="1"/>
              <a:t>eros</a:t>
            </a:r>
            <a:r>
              <a:rPr lang="en-US"/>
              <a:t> </a:t>
            </a:r>
            <a:r>
              <a:rPr lang="en-US" err="1"/>
              <a:t>quis</a:t>
            </a:r>
            <a:r>
              <a:rPr lang="en-US"/>
              <a:t> </a:t>
            </a:r>
            <a:r>
              <a:rPr lang="en-US" err="1"/>
              <a:t>urna</a:t>
            </a:r>
            <a:r>
              <a:rPr lang="en-US"/>
              <a:t>.</a:t>
            </a:r>
          </a:p>
          <a:p>
            <a:endParaRPr lang="en-GB"/>
          </a:p>
        </p:txBody>
      </p:sp>
      <p:sp>
        <p:nvSpPr>
          <p:cNvPr id="4" name="Title 22">
            <a:extLst>
              <a:ext uri="{FF2B5EF4-FFF2-40B4-BE49-F238E27FC236}">
                <a16:creationId xmlns:a16="http://schemas.microsoft.com/office/drawing/2014/main" id="{35B332AC-8F96-433D-F3DB-562A4790CF42}"/>
              </a:ext>
            </a:extLst>
          </p:cNvPr>
          <p:cNvSpPr>
            <a:spLocks noGrp="1"/>
          </p:cNvSpPr>
          <p:nvPr>
            <p:ph type="title" hasCustomPrompt="1"/>
          </p:nvPr>
        </p:nvSpPr>
        <p:spPr>
          <a:xfrm>
            <a:off x="3130550" y="2766219"/>
            <a:ext cx="5930900" cy="1325563"/>
          </a:xfrm>
        </p:spPr>
        <p:txBody>
          <a:bodyPr anchor="ctr" anchorCtr="0">
            <a:normAutofit/>
          </a:bodyPr>
          <a:lstStyle>
            <a:lvl1pPr algn="ctr">
              <a:defRPr sz="3600">
                <a:solidFill>
                  <a:schemeClr val="bg1"/>
                </a:solidFill>
              </a:defRPr>
            </a:lvl1pPr>
          </a:lstStyle>
          <a:p>
            <a:r>
              <a:rPr lang="en-US" dirty="0"/>
              <a:t>Divider placeholder bit </a:t>
            </a:r>
            <a:r>
              <a:rPr lang="en-US" dirty="0" err="1"/>
              <a:t>odis</a:t>
            </a:r>
            <a:r>
              <a:rPr lang="en-US" dirty="0"/>
              <a:t> re </a:t>
            </a:r>
            <a:r>
              <a:rPr lang="en-US" dirty="0" err="1"/>
              <a:t>pernatiis</a:t>
            </a:r>
            <a:r>
              <a:rPr lang="en-US" dirty="0"/>
              <a:t> </a:t>
            </a:r>
            <a:r>
              <a:rPr lang="en-US" dirty="0" err="1"/>
              <a:t>dundel</a:t>
            </a:r>
            <a:endParaRPr lang="en-GB" dirty="0"/>
          </a:p>
        </p:txBody>
      </p:sp>
      <p:pic>
        <p:nvPicPr>
          <p:cNvPr id="7" name="Graphic 6">
            <a:extLst>
              <a:ext uri="{FF2B5EF4-FFF2-40B4-BE49-F238E27FC236}">
                <a16:creationId xmlns:a16="http://schemas.microsoft.com/office/drawing/2014/main" id="{36D3D33A-ACE4-51B5-EB00-AEB83C9628DD}"/>
              </a:ext>
            </a:extLst>
          </p:cNvPr>
          <p:cNvPicPr>
            <a:picLocks noChangeAspect="1"/>
          </p:cNvPicPr>
          <p:nvPr userDrawn="1"/>
        </p:nvPicPr>
        <p:blipFill>
          <a:blip r:embed="rId4">
            <a:extLst>
              <a:ext uri="{96DAC541-7B7A-43D3-8B79-37D633B846F1}">
                <asvg:svgBlip xmlns:asvg="http://schemas.microsoft.com/office/drawing/2016/SVG/main" r:embed="rId5"/>
              </a:ext>
            </a:extLst>
          </a:blip>
          <a:srcRect l="2467"/>
          <a:stretch>
            <a:fillRect/>
          </a:stretch>
        </p:blipFill>
        <p:spPr>
          <a:xfrm>
            <a:off x="0" y="5233935"/>
            <a:ext cx="1055390" cy="1069922"/>
          </a:xfrm>
          <a:custGeom>
            <a:avLst/>
            <a:gdLst>
              <a:gd name="connsiteX0" fmla="*/ 0 w 1055390"/>
              <a:gd name="connsiteY0" fmla="*/ 0 h 1069922"/>
              <a:gd name="connsiteX1" fmla="*/ 1055390 w 1055390"/>
              <a:gd name="connsiteY1" fmla="*/ 0 h 1069922"/>
              <a:gd name="connsiteX2" fmla="*/ 1055390 w 1055390"/>
              <a:gd name="connsiteY2" fmla="*/ 1069922 h 1069922"/>
              <a:gd name="connsiteX3" fmla="*/ 0 w 1055390"/>
              <a:gd name="connsiteY3" fmla="*/ 1069922 h 1069922"/>
            </a:gdLst>
            <a:ahLst/>
            <a:cxnLst>
              <a:cxn ang="0">
                <a:pos x="connsiteX0" y="connsiteY0"/>
              </a:cxn>
              <a:cxn ang="0">
                <a:pos x="connsiteX1" y="connsiteY1"/>
              </a:cxn>
              <a:cxn ang="0">
                <a:pos x="connsiteX2" y="connsiteY2"/>
              </a:cxn>
              <a:cxn ang="0">
                <a:pos x="connsiteX3" y="connsiteY3"/>
              </a:cxn>
            </a:cxnLst>
            <a:rect l="l" t="t" r="r" b="b"/>
            <a:pathLst>
              <a:path w="1055390" h="1069922">
                <a:moveTo>
                  <a:pt x="0" y="0"/>
                </a:moveTo>
                <a:lnTo>
                  <a:pt x="1055390" y="0"/>
                </a:lnTo>
                <a:lnTo>
                  <a:pt x="1055390" y="1069922"/>
                </a:lnTo>
                <a:lnTo>
                  <a:pt x="0" y="1069922"/>
                </a:lnTo>
                <a:close/>
              </a:path>
            </a:pathLst>
          </a:custGeom>
        </p:spPr>
      </p:pic>
    </p:spTree>
    <p:custDataLst>
      <p:tags r:id="rId1"/>
    </p:custDataLst>
    <p:extLst>
      <p:ext uri="{BB962C8B-B14F-4D97-AF65-F5344CB8AC3E}">
        <p14:creationId xmlns:p14="http://schemas.microsoft.com/office/powerpoint/2010/main" val="114526531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title subtitle and mai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1675CD4-4940-458C-97F8-A0D879E01CB0}"/>
              </a:ext>
            </a:extLst>
          </p:cNvPr>
          <p:cNvGraphicFramePr>
            <a:graphicFrameLocks noChangeAspect="1"/>
          </p:cNvGraphicFramePr>
          <p:nvPr userDrawn="1">
            <p:custDataLst>
              <p:tags r:id="rId2"/>
            </p:custDataLst>
            <p:extLst>
              <p:ext uri="{D42A27DB-BD31-4B8C-83A1-F6EECF244321}">
                <p14:modId xmlns:p14="http://schemas.microsoft.com/office/powerpoint/2010/main" val="11895618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1" imgH="423" progId="TCLayout.ActiveDocument.1">
                  <p:embed/>
                </p:oleObj>
              </mc:Choice>
              <mc:Fallback>
                <p:oleObj name="think-cell Slide" r:id="rId4" imgW="421" imgH="423" progId="TCLayout.ActiveDocument.1">
                  <p:embed/>
                  <p:pic>
                    <p:nvPicPr>
                      <p:cNvPr id="3" name="Object 2" hidden="1">
                        <a:extLst>
                          <a:ext uri="{FF2B5EF4-FFF2-40B4-BE49-F238E27FC236}">
                            <a16:creationId xmlns:a16="http://schemas.microsoft.com/office/drawing/2014/main" id="{B1675CD4-4940-458C-97F8-A0D879E01CB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Text Placeholder 4">
            <a:extLst>
              <a:ext uri="{FF2B5EF4-FFF2-40B4-BE49-F238E27FC236}">
                <a16:creationId xmlns:a16="http://schemas.microsoft.com/office/drawing/2014/main" id="{8A013B6E-E01D-95B8-7F88-8B073AB76F9B}"/>
              </a:ext>
            </a:extLst>
          </p:cNvPr>
          <p:cNvSpPr>
            <a:spLocks noGrp="1"/>
          </p:cNvSpPr>
          <p:nvPr>
            <p:ph type="body" sz="quarter" idx="27" hasCustomPrompt="1"/>
          </p:nvPr>
        </p:nvSpPr>
        <p:spPr>
          <a:xfrm>
            <a:off x="587375" y="812800"/>
            <a:ext cx="10980738" cy="360000"/>
          </a:xfrm>
          <a:prstGeom prst="rect">
            <a:avLst/>
          </a:prstGeom>
        </p:spPr>
        <p:txBody>
          <a:bodyPr lIns="0" anchor="ctr"/>
          <a:lstStyle>
            <a:lvl1pPr marL="0" indent="0">
              <a:spcBef>
                <a:spcPts val="0"/>
              </a:spcBef>
              <a:spcAft>
                <a:spcPts val="0"/>
              </a:spcAft>
              <a:buNone/>
              <a:defRPr sz="1800" b="0">
                <a:solidFill>
                  <a:schemeClr val="tx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Subtitle goes here</a:t>
            </a:r>
          </a:p>
        </p:txBody>
      </p:sp>
      <p:sp>
        <p:nvSpPr>
          <p:cNvPr id="2" name="Slide Number Placeholder 1">
            <a:extLst>
              <a:ext uri="{FF2B5EF4-FFF2-40B4-BE49-F238E27FC236}">
                <a16:creationId xmlns:a16="http://schemas.microsoft.com/office/drawing/2014/main" id="{42365676-A398-C0F2-82B8-79799EBC2622}"/>
              </a:ext>
            </a:extLst>
          </p:cNvPr>
          <p:cNvSpPr>
            <a:spLocks noGrp="1"/>
          </p:cNvSpPr>
          <p:nvPr>
            <p:ph type="sldNum" sz="quarter" idx="28"/>
          </p:nvPr>
        </p:nvSpPr>
        <p:spPr/>
        <p:txBody>
          <a:bodyPr/>
          <a:lstStyle/>
          <a:p>
            <a:fld id="{86917E82-934E-4F0E-A48C-AD18F400B9E6}" type="slidenum">
              <a:rPr lang="en-US" smtClean="0"/>
              <a:pPr/>
              <a:t>‹#›</a:t>
            </a:fld>
            <a:endParaRPr lang="en-US" dirty="0"/>
          </a:p>
        </p:txBody>
      </p:sp>
      <p:sp>
        <p:nvSpPr>
          <p:cNvPr id="7" name="Text Placeholder 16">
            <a:extLst>
              <a:ext uri="{FF2B5EF4-FFF2-40B4-BE49-F238E27FC236}">
                <a16:creationId xmlns:a16="http://schemas.microsoft.com/office/drawing/2014/main" id="{3B329CBC-A007-68B3-D5B5-F08D0FA1FE20}"/>
              </a:ext>
            </a:extLst>
          </p:cNvPr>
          <p:cNvSpPr>
            <a:spLocks noGrp="1"/>
          </p:cNvSpPr>
          <p:nvPr>
            <p:ph idx="1"/>
          </p:nvPr>
        </p:nvSpPr>
        <p:spPr>
          <a:xfrm>
            <a:off x="587375" y="1500810"/>
            <a:ext cx="10980738" cy="467615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itle 14">
            <a:extLst>
              <a:ext uri="{FF2B5EF4-FFF2-40B4-BE49-F238E27FC236}">
                <a16:creationId xmlns:a16="http://schemas.microsoft.com/office/drawing/2014/main" id="{86F99162-8341-203D-EFB6-915CF1D43CF2}"/>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104067516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title only">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E912E86-6E38-4F10-8E64-15B667979BB3}"/>
              </a:ext>
            </a:extLst>
          </p:cNvPr>
          <p:cNvGraphicFramePr>
            <a:graphicFrameLocks noChangeAspect="1"/>
          </p:cNvGraphicFramePr>
          <p:nvPr userDrawn="1">
            <p:custDataLst>
              <p:tags r:id="rId2"/>
            </p:custDataLst>
            <p:extLst>
              <p:ext uri="{D42A27DB-BD31-4B8C-83A1-F6EECF244321}">
                <p14:modId xmlns:p14="http://schemas.microsoft.com/office/powerpoint/2010/main" val="4768037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1" imgH="423" progId="TCLayout.ActiveDocument.1">
                  <p:embed/>
                </p:oleObj>
              </mc:Choice>
              <mc:Fallback>
                <p:oleObj name="think-cell Slide" r:id="rId4" imgW="421" imgH="423" progId="TCLayout.ActiveDocument.1">
                  <p:embed/>
                  <p:pic>
                    <p:nvPicPr>
                      <p:cNvPr id="4" name="Object 3" hidden="1">
                        <a:extLst>
                          <a:ext uri="{FF2B5EF4-FFF2-40B4-BE49-F238E27FC236}">
                            <a16:creationId xmlns:a16="http://schemas.microsoft.com/office/drawing/2014/main" id="{EE912E86-6E38-4F10-8E64-15B667979BB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id="{D064B9BB-2B28-A049-AC35-0624A81142BD}"/>
              </a:ext>
            </a:extLst>
          </p:cNvPr>
          <p:cNvSpPr>
            <a:spLocks noGrp="1"/>
          </p:cNvSpPr>
          <p:nvPr>
            <p:ph type="sldNum" sz="quarter" idx="28"/>
          </p:nvPr>
        </p:nvSpPr>
        <p:spPr/>
        <p:txBody>
          <a:bodyPr/>
          <a:lstStyle/>
          <a:p>
            <a:fld id="{86917E82-934E-4F0E-A48C-AD18F400B9E6}" type="slidenum">
              <a:rPr lang="en-US" smtClean="0"/>
              <a:pPr/>
              <a:t>‹#›</a:t>
            </a:fld>
            <a:endParaRPr lang="en-US" dirty="0"/>
          </a:p>
        </p:txBody>
      </p:sp>
      <p:sp>
        <p:nvSpPr>
          <p:cNvPr id="7" name="Text Placeholder 4">
            <a:extLst>
              <a:ext uri="{FF2B5EF4-FFF2-40B4-BE49-F238E27FC236}">
                <a16:creationId xmlns:a16="http://schemas.microsoft.com/office/drawing/2014/main" id="{44DA2413-6E0A-49AE-6065-B689AB950D7E}"/>
              </a:ext>
            </a:extLst>
          </p:cNvPr>
          <p:cNvSpPr>
            <a:spLocks noGrp="1"/>
          </p:cNvSpPr>
          <p:nvPr>
            <p:ph type="body" sz="quarter" idx="27" hasCustomPrompt="1"/>
          </p:nvPr>
        </p:nvSpPr>
        <p:spPr>
          <a:xfrm>
            <a:off x="587375" y="812800"/>
            <a:ext cx="10980738" cy="360000"/>
          </a:xfrm>
          <a:prstGeom prst="rect">
            <a:avLst/>
          </a:prstGeom>
        </p:spPr>
        <p:txBody>
          <a:bodyPr lIns="0" anchor="ctr"/>
          <a:lstStyle>
            <a:lvl1pPr marL="0" indent="0">
              <a:spcBef>
                <a:spcPts val="0"/>
              </a:spcBef>
              <a:spcAft>
                <a:spcPts val="0"/>
              </a:spcAft>
              <a:buNone/>
              <a:defRPr sz="1800" b="0">
                <a:solidFill>
                  <a:schemeClr val="tx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Subtitle goes here</a:t>
            </a:r>
          </a:p>
        </p:txBody>
      </p:sp>
      <p:sp>
        <p:nvSpPr>
          <p:cNvPr id="8" name="Title 7">
            <a:extLst>
              <a:ext uri="{FF2B5EF4-FFF2-40B4-BE49-F238E27FC236}">
                <a16:creationId xmlns:a16="http://schemas.microsoft.com/office/drawing/2014/main" id="{4058493A-F17E-270A-9146-15D15D2AFA96}"/>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4170279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image title and mai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10BB9E-0896-01FE-96E0-F8B448582B03}"/>
              </a:ext>
            </a:extLst>
          </p:cNvPr>
          <p:cNvSpPr/>
          <p:nvPr userDrawn="1"/>
        </p:nvSpPr>
        <p:spPr>
          <a:xfrm>
            <a:off x="0" y="0"/>
            <a:ext cx="12192000" cy="1273048"/>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Object 2" hidden="1">
            <a:extLst>
              <a:ext uri="{FF2B5EF4-FFF2-40B4-BE49-F238E27FC236}">
                <a16:creationId xmlns:a16="http://schemas.microsoft.com/office/drawing/2014/main" id="{C66A536F-2231-484E-9451-A0F7AECB0541}"/>
              </a:ext>
            </a:extLst>
          </p:cNvPr>
          <p:cNvGraphicFramePr>
            <a:graphicFrameLocks noChangeAspect="1"/>
          </p:cNvGraphicFramePr>
          <p:nvPr userDrawn="1">
            <p:custDataLst>
              <p:tags r:id="rId2"/>
            </p:custDataLst>
            <p:extLst>
              <p:ext uri="{D42A27DB-BD31-4B8C-83A1-F6EECF244321}">
                <p14:modId xmlns:p14="http://schemas.microsoft.com/office/powerpoint/2010/main" val="38313257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1" imgH="423" progId="TCLayout.ActiveDocument.1">
                  <p:embed/>
                </p:oleObj>
              </mc:Choice>
              <mc:Fallback>
                <p:oleObj name="think-cell Slide" r:id="rId4" imgW="421" imgH="423" progId="TCLayout.ActiveDocument.1">
                  <p:embed/>
                  <p:pic>
                    <p:nvPicPr>
                      <p:cNvPr id="3" name="Object 2" hidden="1">
                        <a:extLst>
                          <a:ext uri="{FF2B5EF4-FFF2-40B4-BE49-F238E27FC236}">
                            <a16:creationId xmlns:a16="http://schemas.microsoft.com/office/drawing/2014/main" id="{C66A536F-2231-484E-9451-A0F7AECB054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79F49524-53CE-260D-EB40-5ECC69D13518}"/>
              </a:ext>
            </a:extLst>
          </p:cNvPr>
          <p:cNvSpPr>
            <a:spLocks noGrp="1"/>
          </p:cNvSpPr>
          <p:nvPr>
            <p:ph type="title"/>
          </p:nvPr>
        </p:nvSpPr>
        <p:spPr>
          <a:xfrm>
            <a:off x="587375" y="223991"/>
            <a:ext cx="10980738" cy="828000"/>
          </a:xfrm>
          <a:prstGeom prst="rect">
            <a:avLst/>
          </a:prstGeom>
        </p:spPr>
        <p:txBody>
          <a:bodyPr vert="horz" lIns="0" tIns="45720" rIns="0" bIns="45720" rtlCol="0" anchor="ctr">
            <a:noAutofit/>
          </a:bodyPr>
          <a:lstStyle>
            <a:lvl1pPr>
              <a:defRPr>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B59E4758-7F31-DC1B-B34C-538CE6FE4F01}"/>
              </a:ext>
            </a:extLst>
          </p:cNvPr>
          <p:cNvSpPr>
            <a:spLocks noGrp="1"/>
          </p:cNvSpPr>
          <p:nvPr>
            <p:ph type="sldNum" sz="quarter" idx="19"/>
          </p:nvPr>
        </p:nvSpPr>
        <p:spPr/>
        <p:txBody>
          <a:bodyPr/>
          <a:lstStyle/>
          <a:p>
            <a:fld id="{86917E82-934E-4F0E-A48C-AD18F400B9E6}" type="slidenum">
              <a:rPr lang="en-US" smtClean="0"/>
              <a:pPr/>
              <a:t>‹#›</a:t>
            </a:fld>
            <a:endParaRPr lang="en-US" dirty="0"/>
          </a:p>
        </p:txBody>
      </p:sp>
      <p:sp>
        <p:nvSpPr>
          <p:cNvPr id="9" name="Text Placeholder 17">
            <a:extLst>
              <a:ext uri="{FF2B5EF4-FFF2-40B4-BE49-F238E27FC236}">
                <a16:creationId xmlns:a16="http://schemas.microsoft.com/office/drawing/2014/main" id="{0C9A6D33-35E2-083C-21F7-69F2CDA79ED0}"/>
              </a:ext>
            </a:extLst>
          </p:cNvPr>
          <p:cNvSpPr>
            <a:spLocks noGrp="1"/>
          </p:cNvSpPr>
          <p:nvPr>
            <p:ph type="body" sz="quarter" idx="30"/>
          </p:nvPr>
        </p:nvSpPr>
        <p:spPr>
          <a:xfrm>
            <a:off x="587375" y="1714500"/>
            <a:ext cx="10980738" cy="4462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851474284"/>
      </p:ext>
    </p:extLst>
  </p:cSld>
  <p:clrMapOvr>
    <a:masterClrMapping/>
  </p:clrMapOvr>
  <p:hf hdr="0" dt="0"/>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plit purple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415A89A-B66D-893B-F07C-7F46D013CB59}"/>
              </a:ext>
            </a:extLst>
          </p:cNvPr>
          <p:cNvSpPr/>
          <p:nvPr userDrawn="1"/>
        </p:nvSpPr>
        <p:spPr>
          <a:xfrm>
            <a:off x="0" y="3981500"/>
            <a:ext cx="12192000" cy="2876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algn="ctr"/>
            <a:endParaRPr lang="en-US"/>
          </a:p>
        </p:txBody>
      </p:sp>
      <p:graphicFrame>
        <p:nvGraphicFramePr>
          <p:cNvPr id="3" name="Object 2" hidden="1">
            <a:extLst>
              <a:ext uri="{FF2B5EF4-FFF2-40B4-BE49-F238E27FC236}">
                <a16:creationId xmlns:a16="http://schemas.microsoft.com/office/drawing/2014/main" id="{82064AD7-4BD1-4323-9F46-8E8AAE932496}"/>
              </a:ext>
            </a:extLst>
          </p:cNvPr>
          <p:cNvGraphicFramePr>
            <a:graphicFrameLocks noChangeAspect="1"/>
          </p:cNvGraphicFramePr>
          <p:nvPr userDrawn="1">
            <p:custDataLst>
              <p:tags r:id="rId2"/>
            </p:custDataLst>
            <p:extLst>
              <p:ext uri="{D42A27DB-BD31-4B8C-83A1-F6EECF244321}">
                <p14:modId xmlns:p14="http://schemas.microsoft.com/office/powerpoint/2010/main" val="7736544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1" imgH="423" progId="TCLayout.ActiveDocument.1">
                  <p:embed/>
                </p:oleObj>
              </mc:Choice>
              <mc:Fallback>
                <p:oleObj name="think-cell Slide" r:id="rId4" imgW="421" imgH="423" progId="TCLayout.ActiveDocument.1">
                  <p:embed/>
                  <p:pic>
                    <p:nvPicPr>
                      <p:cNvPr id="3" name="Object 2" hidden="1">
                        <a:extLst>
                          <a:ext uri="{FF2B5EF4-FFF2-40B4-BE49-F238E27FC236}">
                            <a16:creationId xmlns:a16="http://schemas.microsoft.com/office/drawing/2014/main" id="{82064AD7-4BD1-4323-9F46-8E8AAE93249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Text Placeholder 26">
            <a:extLst>
              <a:ext uri="{FF2B5EF4-FFF2-40B4-BE49-F238E27FC236}">
                <a16:creationId xmlns:a16="http://schemas.microsoft.com/office/drawing/2014/main" id="{969397C0-573A-81F3-4AFF-627FCC830DF1}"/>
              </a:ext>
            </a:extLst>
          </p:cNvPr>
          <p:cNvSpPr>
            <a:spLocks noGrp="1"/>
          </p:cNvSpPr>
          <p:nvPr>
            <p:ph type="body" sz="quarter" idx="25" hasCustomPrompt="1"/>
          </p:nvPr>
        </p:nvSpPr>
        <p:spPr>
          <a:xfrm>
            <a:off x="587374" y="4343560"/>
            <a:ext cx="7072569" cy="1799843"/>
          </a:xfrm>
          <a:prstGeom prst="rect">
            <a:avLst/>
          </a:prstGeom>
        </p:spPr>
        <p:txBody>
          <a:bodyPr lIns="0"/>
          <a:lstStyle>
            <a:lvl1pPr marL="0" indent="0">
              <a:buNone/>
              <a:defRPr sz="1600">
                <a:solidFill>
                  <a:schemeClr val="bg1"/>
                </a:solidFill>
              </a:defRPr>
            </a:lvl1pPr>
            <a:lvl2pPr marL="228600" indent="0">
              <a:buNone/>
              <a:defRPr sz="1600"/>
            </a:lvl2pPr>
            <a:lvl3pPr marL="457200" indent="0">
              <a:buNone/>
              <a:defRPr sz="1600"/>
            </a:lvl3pPr>
            <a:lvl4pPr marL="685800" indent="0">
              <a:buNone/>
              <a:defRPr sz="1600"/>
            </a:lvl4pPr>
            <a:lvl5pPr marL="914400" indent="0">
              <a:buNone/>
              <a:defRPr sz="1600"/>
            </a:lvl5pPr>
          </a:lstStyle>
          <a:p>
            <a:pPr lvl="0"/>
            <a:r>
              <a:rPr lang="en-US"/>
              <a:t>Body text 2 placeholder</a:t>
            </a:r>
            <a:endParaRPr lang="en-IN"/>
          </a:p>
        </p:txBody>
      </p:sp>
      <p:pic>
        <p:nvPicPr>
          <p:cNvPr id="14" name="Graphic 13">
            <a:extLst>
              <a:ext uri="{FF2B5EF4-FFF2-40B4-BE49-F238E27FC236}">
                <a16:creationId xmlns:a16="http://schemas.microsoft.com/office/drawing/2014/main" id="{E1EB7A46-FE8F-027E-5AA7-045D1B4558DC}"/>
              </a:ext>
            </a:extLst>
          </p:cNvPr>
          <p:cNvPicPr>
            <a:picLocks/>
          </p:cNvPicPr>
          <p:nvPr userDrawn="1"/>
        </p:nvPicPr>
        <p:blipFill>
          <a:blip r:embed="rId6">
            <a:extLst>
              <a:ext uri="{96DAC541-7B7A-43D3-8B79-37D633B846F1}">
                <asvg:svgBlip xmlns:asvg="http://schemas.microsoft.com/office/drawing/2016/SVG/main" r:embed="rId7"/>
              </a:ext>
            </a:extLst>
          </a:blip>
          <a:stretch>
            <a:fillRect/>
          </a:stretch>
        </p:blipFill>
        <p:spPr>
          <a:xfrm>
            <a:off x="10607040" y="6556248"/>
            <a:ext cx="813816" cy="82296"/>
          </a:xfrm>
          <a:prstGeom prst="rect">
            <a:avLst/>
          </a:prstGeom>
        </p:spPr>
      </p:pic>
      <p:sp>
        <p:nvSpPr>
          <p:cNvPr id="18" name="Slide Number Placeholder 2">
            <a:extLst>
              <a:ext uri="{FF2B5EF4-FFF2-40B4-BE49-F238E27FC236}">
                <a16:creationId xmlns:a16="http://schemas.microsoft.com/office/drawing/2014/main" id="{748A4C6D-BB80-4E0B-2B7D-10795640E3AF}"/>
              </a:ext>
            </a:extLst>
          </p:cNvPr>
          <p:cNvSpPr txBox="1">
            <a:spLocks/>
          </p:cNvSpPr>
          <p:nvPr userDrawn="1"/>
        </p:nvSpPr>
        <p:spPr>
          <a:xfrm>
            <a:off x="11494008" y="6476999"/>
            <a:ext cx="382601" cy="228600"/>
          </a:xfrm>
          <a:prstGeom prst="rect">
            <a:avLst/>
          </a:prstGeom>
        </p:spPr>
        <p:txBody>
          <a:bodyPr vert="horz" lIns="91440" tIns="0" rIns="91440" bIns="0" rtlCol="0" anchor="ctr" anchorCtr="0"/>
          <a:lstStyle>
            <a:defPPr>
              <a:defRPr lang="en-US"/>
            </a:defPPr>
            <a:lvl1pPr algn="r">
              <a:defRPr sz="1000">
                <a:solidFill>
                  <a:srgbClr val="E0044E"/>
                </a:solidFill>
                <a:latin typeface="Segoe UI" panose="020B0502040204020203" pitchFamily="34" charset="0"/>
                <a:cs typeface="Segoe UI" panose="020B0502040204020203" pitchFamily="34" charset="0"/>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lvl="0"/>
            <a:fld id="{E20330FD-FE2A-483E-B0C7-29AD7FB3CAEB}" type="slidenum">
              <a:rPr lang="en-GB" noProof="0" smtClean="0">
                <a:solidFill>
                  <a:schemeClr val="bg1"/>
                </a:solidFill>
              </a:rPr>
              <a:pPr lvl="0"/>
              <a:t>‹#›</a:t>
            </a:fld>
            <a:endParaRPr lang="en-GB" noProof="0" dirty="0">
              <a:solidFill>
                <a:schemeClr val="bg1"/>
              </a:solidFill>
            </a:endParaRPr>
          </a:p>
        </p:txBody>
      </p:sp>
      <p:sp>
        <p:nvSpPr>
          <p:cNvPr id="8" name="Text Placeholder 15">
            <a:extLst>
              <a:ext uri="{FF2B5EF4-FFF2-40B4-BE49-F238E27FC236}">
                <a16:creationId xmlns:a16="http://schemas.microsoft.com/office/drawing/2014/main" id="{E6928C65-DAD4-5508-76F2-DE5253EFF935}"/>
              </a:ext>
            </a:extLst>
          </p:cNvPr>
          <p:cNvSpPr>
            <a:spLocks noGrp="1"/>
          </p:cNvSpPr>
          <p:nvPr>
            <p:ph type="body" sz="quarter" idx="29"/>
          </p:nvPr>
        </p:nvSpPr>
        <p:spPr>
          <a:xfrm>
            <a:off x="587374" y="1714251"/>
            <a:ext cx="10980739" cy="1833240"/>
          </a:xfrm>
        </p:spPr>
        <p:txBody>
          <a:bodyPr/>
          <a:lstStyle>
            <a:lvl1pPr>
              <a:buFont typeface="Arial" panose="020B0604020202020204" pitchFamily="34" charset="0"/>
              <a:buChar char="•"/>
              <a:defRPr/>
            </a:lvl1pPr>
            <a:lvl2pPr marL="571500" indent="-342900">
              <a:buFont typeface="Segoe UI" panose="020B0502040204020203" pitchFamily="34" charset="0"/>
              <a:buChar char="−"/>
              <a:defRPr/>
            </a:lvl2pPr>
            <a:lvl3pPr marL="800100" indent="-342900">
              <a:buFont typeface="Courier New" panose="02070309020205020404" pitchFamily="49" charset="0"/>
              <a:buChar char="o"/>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4">
            <a:extLst>
              <a:ext uri="{FF2B5EF4-FFF2-40B4-BE49-F238E27FC236}">
                <a16:creationId xmlns:a16="http://schemas.microsoft.com/office/drawing/2014/main" id="{F2FBE80B-9078-6307-C60D-886876D0E1EB}"/>
              </a:ext>
            </a:extLst>
          </p:cNvPr>
          <p:cNvSpPr>
            <a:spLocks noGrp="1"/>
          </p:cNvSpPr>
          <p:nvPr>
            <p:ph type="title"/>
          </p:nvPr>
        </p:nvSpPr>
        <p:spPr/>
        <p:txBody>
          <a:body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2731801171"/>
      </p:ext>
    </p:extLst>
  </p:cSld>
  <p:clrMapOvr>
    <a:masterClrMapping/>
  </p:clrMapOvr>
  <p:hf hd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plit-screen 1/3 purple and Tex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FE1008D-B0A3-296F-BC6A-92F4F8AF1CB3}"/>
              </a:ext>
            </a:extLst>
          </p:cNvPr>
          <p:cNvSpPr/>
          <p:nvPr userDrawn="1"/>
        </p:nvSpPr>
        <p:spPr>
          <a:xfrm>
            <a:off x="8127598" y="0"/>
            <a:ext cx="4064402" cy="6870469"/>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73AFE566-5030-B17A-F0B0-65C576C9D2B7}"/>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10607040" y="6556248"/>
            <a:ext cx="813816" cy="82296"/>
          </a:xfrm>
          <a:prstGeom prst="rect">
            <a:avLst/>
          </a:prstGeom>
        </p:spPr>
      </p:pic>
      <p:sp>
        <p:nvSpPr>
          <p:cNvPr id="6" name="Slide Number Placeholder 2">
            <a:extLst>
              <a:ext uri="{FF2B5EF4-FFF2-40B4-BE49-F238E27FC236}">
                <a16:creationId xmlns:a16="http://schemas.microsoft.com/office/drawing/2014/main" id="{A7452518-0157-D51A-5428-ED8E2524DAA4}"/>
              </a:ext>
            </a:extLst>
          </p:cNvPr>
          <p:cNvSpPr txBox="1">
            <a:spLocks/>
          </p:cNvSpPr>
          <p:nvPr userDrawn="1"/>
        </p:nvSpPr>
        <p:spPr>
          <a:xfrm>
            <a:off x="11494008" y="6476999"/>
            <a:ext cx="382601" cy="228600"/>
          </a:xfrm>
          <a:prstGeom prst="rect">
            <a:avLst/>
          </a:prstGeom>
          <a:noFill/>
        </p:spPr>
        <p:txBody>
          <a:bodyPr vert="horz" lIns="91440" tIns="0" rIns="91440" bIns="0" rtlCol="0" anchor="ctr" anchorCtr="0"/>
          <a:lstStyle>
            <a:defPPr>
              <a:defRPr lang="en-US"/>
            </a:defPPr>
            <a:lvl1pPr algn="r">
              <a:defRPr sz="1000">
                <a:solidFill>
                  <a:srgbClr val="E0044E"/>
                </a:solidFill>
                <a:latin typeface="Segoe UI" panose="020B0502040204020203" pitchFamily="34" charset="0"/>
                <a:cs typeface="Segoe UI" panose="020B0502040204020203" pitchFamily="34" charset="0"/>
              </a:defRPr>
            </a:lvl1pPr>
            <a:lvl2pPr marL="525660" algn="l" defTabSz="1051324" rtl="0" eaLnBrk="1" latinLnBrk="0" hangingPunct="1">
              <a:defRPr sz="2100" kern="1200">
                <a:solidFill>
                  <a:schemeClr val="tx1"/>
                </a:solidFill>
                <a:latin typeface="+mn-lt"/>
                <a:ea typeface="+mn-ea"/>
                <a:cs typeface="+mn-cs"/>
              </a:defRPr>
            </a:lvl2pPr>
            <a:lvl3pPr marL="1051324" algn="l" defTabSz="1051324" rtl="0" eaLnBrk="1" latinLnBrk="0" hangingPunct="1">
              <a:defRPr sz="2100" kern="1200">
                <a:solidFill>
                  <a:schemeClr val="tx1"/>
                </a:solidFill>
                <a:latin typeface="+mn-lt"/>
                <a:ea typeface="+mn-ea"/>
                <a:cs typeface="+mn-cs"/>
              </a:defRPr>
            </a:lvl3pPr>
            <a:lvl4pPr marL="1576981" algn="l" defTabSz="1051324" rtl="0" eaLnBrk="1" latinLnBrk="0" hangingPunct="1">
              <a:defRPr sz="2100" kern="1200">
                <a:solidFill>
                  <a:schemeClr val="tx1"/>
                </a:solidFill>
                <a:latin typeface="+mn-lt"/>
                <a:ea typeface="+mn-ea"/>
                <a:cs typeface="+mn-cs"/>
              </a:defRPr>
            </a:lvl4pPr>
            <a:lvl5pPr marL="2102643" algn="l" defTabSz="1051324" rtl="0" eaLnBrk="1" latinLnBrk="0" hangingPunct="1">
              <a:defRPr sz="2100" kern="1200">
                <a:solidFill>
                  <a:schemeClr val="tx1"/>
                </a:solidFill>
                <a:latin typeface="+mn-lt"/>
                <a:ea typeface="+mn-ea"/>
                <a:cs typeface="+mn-cs"/>
              </a:defRPr>
            </a:lvl5pPr>
            <a:lvl6pPr marL="2628305" algn="l" defTabSz="1051324" rtl="0" eaLnBrk="1" latinLnBrk="0" hangingPunct="1">
              <a:defRPr sz="2100" kern="1200">
                <a:solidFill>
                  <a:schemeClr val="tx1"/>
                </a:solidFill>
                <a:latin typeface="+mn-lt"/>
                <a:ea typeface="+mn-ea"/>
                <a:cs typeface="+mn-cs"/>
              </a:defRPr>
            </a:lvl6pPr>
            <a:lvl7pPr marL="3153966" algn="l" defTabSz="1051324" rtl="0" eaLnBrk="1" latinLnBrk="0" hangingPunct="1">
              <a:defRPr sz="2100" kern="1200">
                <a:solidFill>
                  <a:schemeClr val="tx1"/>
                </a:solidFill>
                <a:latin typeface="+mn-lt"/>
                <a:ea typeface="+mn-ea"/>
                <a:cs typeface="+mn-cs"/>
              </a:defRPr>
            </a:lvl7pPr>
            <a:lvl8pPr marL="3679626" algn="l" defTabSz="1051324" rtl="0" eaLnBrk="1" latinLnBrk="0" hangingPunct="1">
              <a:defRPr sz="2100" kern="1200">
                <a:solidFill>
                  <a:schemeClr val="tx1"/>
                </a:solidFill>
                <a:latin typeface="+mn-lt"/>
                <a:ea typeface="+mn-ea"/>
                <a:cs typeface="+mn-cs"/>
              </a:defRPr>
            </a:lvl8pPr>
            <a:lvl9pPr marL="4205287" algn="l" defTabSz="1051324" rtl="0" eaLnBrk="1" latinLnBrk="0" hangingPunct="1">
              <a:defRPr sz="2100" kern="1200">
                <a:solidFill>
                  <a:schemeClr val="tx1"/>
                </a:solidFill>
                <a:latin typeface="+mn-lt"/>
                <a:ea typeface="+mn-ea"/>
                <a:cs typeface="+mn-cs"/>
              </a:defRPr>
            </a:lvl9pPr>
          </a:lstStyle>
          <a:p>
            <a:pPr lvl="0"/>
            <a:fld id="{E20330FD-FE2A-483E-B0C7-29AD7FB3CAEB}" type="slidenum">
              <a:rPr lang="en-GB" noProof="0" smtClean="0">
                <a:solidFill>
                  <a:schemeClr val="bg1"/>
                </a:solidFill>
              </a:rPr>
              <a:pPr lvl="0"/>
              <a:t>‹#›</a:t>
            </a:fld>
            <a:endParaRPr lang="en-GB" noProof="0">
              <a:solidFill>
                <a:schemeClr val="bg1"/>
              </a:solidFill>
            </a:endParaRPr>
          </a:p>
        </p:txBody>
      </p:sp>
      <p:sp>
        <p:nvSpPr>
          <p:cNvPr id="9" name="Text Placeholder 4">
            <a:extLst>
              <a:ext uri="{FF2B5EF4-FFF2-40B4-BE49-F238E27FC236}">
                <a16:creationId xmlns:a16="http://schemas.microsoft.com/office/drawing/2014/main" id="{32F442BD-65A6-48E0-2D96-763293DE4A17}"/>
              </a:ext>
            </a:extLst>
          </p:cNvPr>
          <p:cNvSpPr>
            <a:spLocks noGrp="1"/>
          </p:cNvSpPr>
          <p:nvPr>
            <p:ph type="body" sz="quarter" idx="27" hasCustomPrompt="1"/>
          </p:nvPr>
        </p:nvSpPr>
        <p:spPr>
          <a:xfrm>
            <a:off x="587374" y="812800"/>
            <a:ext cx="7152417" cy="360000"/>
          </a:xfrm>
          <a:prstGeom prst="rect">
            <a:avLst/>
          </a:prstGeom>
        </p:spPr>
        <p:txBody>
          <a:bodyPr lIns="0" anchor="ctr"/>
          <a:lstStyle>
            <a:lvl1pPr marL="0" indent="0">
              <a:spcBef>
                <a:spcPts val="0"/>
              </a:spcBef>
              <a:spcAft>
                <a:spcPts val="0"/>
              </a:spcAft>
              <a:buNone/>
              <a:defRPr sz="1800" b="0">
                <a:solidFill>
                  <a:schemeClr val="tx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Subtitle goes here</a:t>
            </a:r>
          </a:p>
        </p:txBody>
      </p:sp>
      <p:sp>
        <p:nvSpPr>
          <p:cNvPr id="10" name="Text Placeholder 15">
            <a:extLst>
              <a:ext uri="{FF2B5EF4-FFF2-40B4-BE49-F238E27FC236}">
                <a16:creationId xmlns:a16="http://schemas.microsoft.com/office/drawing/2014/main" id="{3B54CD98-BBE6-8299-39FE-9C44311190CB}"/>
              </a:ext>
            </a:extLst>
          </p:cNvPr>
          <p:cNvSpPr>
            <a:spLocks noGrp="1"/>
          </p:cNvSpPr>
          <p:nvPr>
            <p:ph type="body" sz="quarter" idx="29"/>
          </p:nvPr>
        </p:nvSpPr>
        <p:spPr>
          <a:xfrm>
            <a:off x="587374" y="1494846"/>
            <a:ext cx="7152417" cy="4681868"/>
          </a:xfrm>
        </p:spPr>
        <p:txBody>
          <a:bodyPr/>
          <a:lstStyle>
            <a:lvl1pPr>
              <a:buFont typeface="Arial" panose="020B0604020202020204" pitchFamily="34" charset="0"/>
              <a:buChar char="•"/>
              <a:defRPr/>
            </a:lvl1pPr>
            <a:lvl2pPr marL="571500" indent="-342900">
              <a:buFont typeface="Segoe UI" panose="020B0502040204020203" pitchFamily="34" charset="0"/>
              <a:buChar char="−"/>
              <a:defRPr/>
            </a:lvl2pPr>
            <a:lvl3pPr marL="800100" indent="-342900">
              <a:buFont typeface="Courier New" panose="02070309020205020404" pitchFamily="49" charset="0"/>
              <a:buChar char="o"/>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00BF645B-C397-266E-1F19-951095C66A92}"/>
              </a:ext>
            </a:extLst>
          </p:cNvPr>
          <p:cNvSpPr>
            <a:spLocks noGrp="1"/>
          </p:cNvSpPr>
          <p:nvPr>
            <p:ph type="title"/>
          </p:nvPr>
        </p:nvSpPr>
        <p:spPr>
          <a:xfrm>
            <a:off x="587375" y="223991"/>
            <a:ext cx="7152416" cy="588809"/>
          </a:xfrm>
        </p:spPr>
        <p:txBody>
          <a:bodyPr/>
          <a:lstStyle/>
          <a:p>
            <a:r>
              <a:rPr lang="en-US"/>
              <a:t>Click to edit Master title style</a:t>
            </a:r>
            <a:endParaRPr lang="en-US" dirty="0"/>
          </a:p>
        </p:txBody>
      </p:sp>
    </p:spTree>
    <p:extLst>
      <p:ext uri="{BB962C8B-B14F-4D97-AF65-F5344CB8AC3E}">
        <p14:creationId xmlns:p14="http://schemas.microsoft.com/office/powerpoint/2010/main" val="2948468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svg"/><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7306132A-B59D-390F-2481-79F656B749E6}"/>
              </a:ext>
            </a:extLst>
          </p:cNvPr>
          <p:cNvSpPr>
            <a:spLocks noGrp="1"/>
          </p:cNvSpPr>
          <p:nvPr>
            <p:ph type="sldNum" sz="quarter" idx="4"/>
          </p:nvPr>
        </p:nvSpPr>
        <p:spPr>
          <a:xfrm>
            <a:off x="11494008" y="6472082"/>
            <a:ext cx="382602" cy="228600"/>
          </a:xfrm>
          <a:prstGeom prst="rect">
            <a:avLst/>
          </a:prstGeom>
        </p:spPr>
        <p:txBody>
          <a:bodyPr vert="horz" lIns="91440" tIns="45720" rIns="91440" bIns="45720" rtlCol="0" anchor="ctr"/>
          <a:lstStyle>
            <a:lvl1pPr algn="ctr">
              <a:defRPr sz="1000">
                <a:solidFill>
                  <a:schemeClr val="tx1"/>
                </a:solidFill>
              </a:defRPr>
            </a:lvl1pPr>
          </a:lstStyle>
          <a:p>
            <a:fld id="{86917E82-934E-4F0E-A48C-AD18F400B9E6}" type="slidenum">
              <a:rPr lang="en-US" smtClean="0"/>
              <a:pPr/>
              <a:t>‹#›</a:t>
            </a:fld>
            <a:endParaRPr lang="en-US" dirty="0"/>
          </a:p>
        </p:txBody>
      </p:sp>
      <p:graphicFrame>
        <p:nvGraphicFramePr>
          <p:cNvPr id="5" name="Object 4" hidden="1">
            <a:extLst>
              <a:ext uri="{FF2B5EF4-FFF2-40B4-BE49-F238E27FC236}">
                <a16:creationId xmlns:a16="http://schemas.microsoft.com/office/drawing/2014/main" id="{186C3825-3E1D-4DF5-96D3-9A36993EF95F}"/>
              </a:ext>
            </a:extLst>
          </p:cNvPr>
          <p:cNvGraphicFramePr>
            <a:graphicFrameLocks noChangeAspect="1"/>
          </p:cNvGraphicFramePr>
          <p:nvPr userDrawn="1">
            <p:custDataLst>
              <p:tags r:id="rId22"/>
            </p:custDataLst>
            <p:extLst>
              <p:ext uri="{D42A27DB-BD31-4B8C-83A1-F6EECF244321}">
                <p14:modId xmlns:p14="http://schemas.microsoft.com/office/powerpoint/2010/main" val="3820116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3" imgW="421" imgH="423" progId="TCLayout.ActiveDocument.1">
                  <p:embed/>
                </p:oleObj>
              </mc:Choice>
              <mc:Fallback>
                <p:oleObj name="think-cell Slide" r:id="rId23" imgW="421" imgH="423" progId="TCLayout.ActiveDocument.1">
                  <p:embed/>
                  <p:pic>
                    <p:nvPicPr>
                      <p:cNvPr id="5" name="Object 4" hidden="1">
                        <a:extLst>
                          <a:ext uri="{FF2B5EF4-FFF2-40B4-BE49-F238E27FC236}">
                            <a16:creationId xmlns:a16="http://schemas.microsoft.com/office/drawing/2014/main" id="{186C3825-3E1D-4DF5-96D3-9A36993EF95F}"/>
                          </a:ext>
                        </a:extLst>
                      </p:cNvPr>
                      <p:cNvPicPr/>
                      <p:nvPr/>
                    </p:nvPicPr>
                    <p:blipFill>
                      <a:blip r:embed="rId24"/>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DCA389D2-B493-486D-8825-0FF07177B362}"/>
              </a:ext>
            </a:extLst>
          </p:cNvPr>
          <p:cNvSpPr>
            <a:spLocks noGrp="1"/>
          </p:cNvSpPr>
          <p:nvPr>
            <p:ph type="title"/>
          </p:nvPr>
        </p:nvSpPr>
        <p:spPr>
          <a:xfrm>
            <a:off x="587375" y="223991"/>
            <a:ext cx="10980738" cy="588809"/>
          </a:xfrm>
          <a:prstGeom prst="rect">
            <a:avLst/>
          </a:prstGeom>
        </p:spPr>
        <p:txBody>
          <a:bodyPr vert="horz" lIns="0" tIns="45720" rIns="0" bIns="45720" rtlCol="0" anchor="ctr">
            <a:noAutofit/>
          </a:bodyPr>
          <a:lstStyle/>
          <a:p>
            <a:endParaRPr lang="en-GB" dirty="0"/>
          </a:p>
        </p:txBody>
      </p:sp>
      <p:pic>
        <p:nvPicPr>
          <p:cNvPr id="10" name="Graphic 9">
            <a:extLst>
              <a:ext uri="{FF2B5EF4-FFF2-40B4-BE49-F238E27FC236}">
                <a16:creationId xmlns:a16="http://schemas.microsoft.com/office/drawing/2014/main" id="{8E799F70-7233-44BB-B61B-8CE53A1F1374}"/>
              </a:ext>
            </a:extLst>
          </p:cNvPr>
          <p:cNvPicPr>
            <a:picLocks/>
          </p:cNvPicPr>
          <p:nvPr userDrawn="1"/>
        </p:nvPicPr>
        <p:blipFill>
          <a:blip r:embed="rId25">
            <a:extLst>
              <a:ext uri="{96DAC541-7B7A-43D3-8B79-37D633B846F1}">
                <asvg:svgBlip xmlns:asvg="http://schemas.microsoft.com/office/drawing/2016/SVG/main" r:embed="rId26"/>
              </a:ext>
            </a:extLst>
          </a:blip>
          <a:stretch>
            <a:fillRect/>
          </a:stretch>
        </p:blipFill>
        <p:spPr>
          <a:xfrm>
            <a:off x="10607040" y="6545234"/>
            <a:ext cx="813816" cy="82296"/>
          </a:xfrm>
          <a:prstGeom prst="rect">
            <a:avLst/>
          </a:prstGeom>
        </p:spPr>
      </p:pic>
      <p:sp>
        <p:nvSpPr>
          <p:cNvPr id="6" name="Rectangle 5">
            <a:extLst>
              <a:ext uri="{FF2B5EF4-FFF2-40B4-BE49-F238E27FC236}">
                <a16:creationId xmlns:a16="http://schemas.microsoft.com/office/drawing/2014/main" id="{138B4D3F-9EFA-C725-E508-2286F2ADD121}"/>
              </a:ext>
            </a:extLst>
          </p:cNvPr>
          <p:cNvSpPr/>
          <p:nvPr userDrawn="1"/>
        </p:nvSpPr>
        <p:spPr>
          <a:xfrm>
            <a:off x="0" y="223990"/>
            <a:ext cx="89452" cy="588809"/>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a:extLst>
              <a:ext uri="{FF2B5EF4-FFF2-40B4-BE49-F238E27FC236}">
                <a16:creationId xmlns:a16="http://schemas.microsoft.com/office/drawing/2014/main" id="{989ED7AE-23C8-9132-373A-A0413507D564}"/>
              </a:ext>
            </a:extLst>
          </p:cNvPr>
          <p:cNvSpPr>
            <a:spLocks noGrp="1"/>
          </p:cNvSpPr>
          <p:nvPr>
            <p:ph type="body" idx="1"/>
          </p:nvPr>
        </p:nvSpPr>
        <p:spPr>
          <a:xfrm>
            <a:off x="587375" y="1519990"/>
            <a:ext cx="10980738" cy="46569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21"/>
    </p:custDataLst>
    <p:extLst>
      <p:ext uri="{BB962C8B-B14F-4D97-AF65-F5344CB8AC3E}">
        <p14:creationId xmlns:p14="http://schemas.microsoft.com/office/powerpoint/2010/main" val="1786572581"/>
      </p:ext>
    </p:extLst>
  </p:cSld>
  <p:clrMap bg1="lt1" tx1="dk1" bg2="lt2" tx2="dk2" accent1="accent1" accent2="accent2" accent3="accent3" accent4="accent4" accent5="accent5" accent6="accent6" hlink="hlink" folHlink="folHlink"/>
  <p:sldLayoutIdLst>
    <p:sldLayoutId id="2147483794" r:id="rId1"/>
    <p:sldLayoutId id="2147483796" r:id="rId2"/>
    <p:sldLayoutId id="2147483664" r:id="rId3"/>
    <p:sldLayoutId id="2147483824" r:id="rId4"/>
    <p:sldLayoutId id="2147483701" r:id="rId5"/>
    <p:sldLayoutId id="2147483654" r:id="rId6"/>
    <p:sldLayoutId id="2147483848" r:id="rId7"/>
    <p:sldLayoutId id="2147483811" r:id="rId8"/>
    <p:sldLayoutId id="2147483841" r:id="rId9"/>
    <p:sldLayoutId id="2147483691" r:id="rId10"/>
    <p:sldLayoutId id="2147483819" r:id="rId11"/>
    <p:sldLayoutId id="2147483803" r:id="rId12"/>
    <p:sldLayoutId id="2147483843" r:id="rId13"/>
    <p:sldLayoutId id="2147483829" r:id="rId14"/>
    <p:sldLayoutId id="2147483822" r:id="rId15"/>
    <p:sldLayoutId id="2147483826" r:id="rId16"/>
    <p:sldLayoutId id="2147483681" r:id="rId17"/>
    <p:sldLayoutId id="2147483793" r:id="rId18"/>
    <p:sldLayoutId id="2147483655" r:id="rId19"/>
  </p:sldLayoutIdLst>
  <p:hf hdr="0" dt="0"/>
  <p:txStyles>
    <p:titleStyle>
      <a:lvl1pPr algn="l" defTabSz="914400" rtl="0" eaLnBrk="1" latinLnBrk="0" hangingPunct="1">
        <a:lnSpc>
          <a:spcPct val="100000"/>
        </a:lnSpc>
        <a:spcBef>
          <a:spcPts val="0"/>
        </a:spcBef>
        <a:spcAft>
          <a:spcPts val="0"/>
        </a:spcAft>
        <a:buNone/>
        <a:defRPr sz="2400" b="1" kern="1200">
          <a:solidFill>
            <a:schemeClr val="bg2"/>
          </a:solidFill>
          <a:latin typeface="Segoe UI" panose="020B0502040204020203" pitchFamily="34" charset="0"/>
          <a:ea typeface="Segoe UI" panose="020B0502040204020203" pitchFamily="34" charset="0"/>
          <a:cs typeface="Segoe UI" panose="020B0502040204020203" pitchFamily="34" charset="0"/>
        </a:defRPr>
      </a:lvl1pPr>
    </p:titleStyle>
    <p:bodyStyle>
      <a:lvl1pPr marL="342900" indent="-342900" algn="l" defTabSz="914400" rtl="0" eaLnBrk="1" latinLnBrk="0" hangingPunct="1">
        <a:lnSpc>
          <a:spcPct val="100000"/>
        </a:lnSpc>
        <a:spcBef>
          <a:spcPts val="600"/>
        </a:spcBef>
        <a:spcAft>
          <a:spcPts val="300"/>
        </a:spcAft>
        <a:buClr>
          <a:schemeClr val="tx2"/>
        </a:buClr>
        <a:buSzPct val="100000"/>
        <a:buFont typeface="+mj-lt"/>
        <a:buAutoNum type="arabicPeriod"/>
        <a:defRPr sz="1600" b="0" i="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571500" indent="-342900" algn="l" defTabSz="914400" rtl="0" eaLnBrk="1" latinLnBrk="0" hangingPunct="1">
        <a:lnSpc>
          <a:spcPct val="100000"/>
        </a:lnSpc>
        <a:spcBef>
          <a:spcPts val="600"/>
        </a:spcBef>
        <a:spcAft>
          <a:spcPts val="300"/>
        </a:spcAft>
        <a:buClr>
          <a:schemeClr val="tx2"/>
        </a:buClr>
        <a:buFont typeface="+mj-lt"/>
        <a:buAutoNum type="alphaLcPeriod"/>
        <a:defRPr sz="1600" b="0" i="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857250" indent="-400050" algn="l" defTabSz="914400" rtl="0" eaLnBrk="1" latinLnBrk="0" hangingPunct="1">
        <a:lnSpc>
          <a:spcPct val="100000"/>
        </a:lnSpc>
        <a:spcBef>
          <a:spcPts val="600"/>
        </a:spcBef>
        <a:spcAft>
          <a:spcPts val="300"/>
        </a:spcAft>
        <a:buClr>
          <a:schemeClr val="tx2"/>
        </a:buClr>
        <a:buSzPct val="100000"/>
        <a:buFont typeface="+mj-lt"/>
        <a:buAutoNum type="romanLcPeriod"/>
        <a:defRPr sz="1600" b="0" i="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971550" indent="-285750" algn="l" defTabSz="914400" rtl="0" eaLnBrk="1" latinLnBrk="0" hangingPunct="1">
        <a:lnSpc>
          <a:spcPct val="100000"/>
        </a:lnSpc>
        <a:spcBef>
          <a:spcPts val="600"/>
        </a:spcBef>
        <a:spcAft>
          <a:spcPts val="300"/>
        </a:spcAft>
        <a:buClr>
          <a:schemeClr val="tx1"/>
        </a:buClr>
        <a:buFont typeface="Arial" panose="020B0604020202020204" pitchFamily="34" charset="0"/>
        <a:buChar char="•"/>
        <a:defRPr sz="1600" b="0" i="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257300" indent="-342900" algn="l" defTabSz="914400" rtl="0" eaLnBrk="1" latinLnBrk="0" hangingPunct="1">
        <a:lnSpc>
          <a:spcPct val="100000"/>
        </a:lnSpc>
        <a:spcBef>
          <a:spcPts val="600"/>
        </a:spcBef>
        <a:spcAft>
          <a:spcPts val="300"/>
        </a:spcAft>
        <a:buClr>
          <a:schemeClr val="tx1"/>
        </a:buClr>
        <a:buFont typeface="Arial" panose="020B0604020202020204" pitchFamily="34" charset="0"/>
        <a:buChar char="•"/>
        <a:defRPr sz="1600" b="0" i="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944000" indent="-342000" algn="l" defTabSz="914400" rtl="0" eaLnBrk="1" latinLnBrk="0" hangingPunct="1">
        <a:lnSpc>
          <a:spcPct val="90000"/>
        </a:lnSpc>
        <a:spcBef>
          <a:spcPts val="800"/>
        </a:spcBef>
        <a:buClr>
          <a:schemeClr val="tx1"/>
        </a:buClr>
        <a:buFont typeface="Arial" panose="020B0604020202020204" pitchFamily="34" charset="0"/>
        <a:buChar char="•"/>
        <a:defRPr sz="1600" b="0" i="0" kern="1200">
          <a:solidFill>
            <a:schemeClr val="tx1"/>
          </a:solidFill>
          <a:latin typeface="+mj-lt"/>
          <a:ea typeface="Lato" panose="020F0502020204030203" pitchFamily="34" charset="0"/>
          <a:cs typeface="Poppins" panose="00000500000000000000" pitchFamily="50" charset="0"/>
        </a:defRPr>
      </a:lvl6pPr>
      <a:lvl7pPr marL="2268000" indent="-342000" algn="l" defTabSz="914400" rtl="0" eaLnBrk="1" latinLnBrk="0" hangingPunct="1">
        <a:lnSpc>
          <a:spcPct val="90000"/>
        </a:lnSpc>
        <a:spcBef>
          <a:spcPts val="800"/>
        </a:spcBef>
        <a:buClr>
          <a:schemeClr val="tx1"/>
        </a:buClr>
        <a:buFont typeface="Arial" panose="020B0604020202020204" pitchFamily="34" charset="0"/>
        <a:buChar char="•"/>
        <a:defRPr sz="1600" b="0" i="0" kern="1200">
          <a:solidFill>
            <a:schemeClr val="tx1"/>
          </a:solidFill>
          <a:latin typeface="+mn-lt"/>
          <a:ea typeface="Lato" panose="020F0502020204030203" pitchFamily="34" charset="0"/>
          <a:cs typeface="Poppins" panose="00000500000000000000" pitchFamily="50" charset="0"/>
        </a:defRPr>
      </a:lvl7pPr>
      <a:lvl8pPr marL="2592000" indent="-342000" algn="l" defTabSz="914400" rtl="0" eaLnBrk="1" latinLnBrk="0" hangingPunct="1">
        <a:lnSpc>
          <a:spcPct val="90000"/>
        </a:lnSpc>
        <a:spcBef>
          <a:spcPts val="800"/>
        </a:spcBef>
        <a:buClr>
          <a:srgbClr val="E0044E"/>
        </a:buClr>
        <a:buFont typeface="Arial" panose="020B0604020202020204" pitchFamily="34" charset="0"/>
        <a:buChar char="•"/>
        <a:defRPr sz="1600" b="0" i="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2">
          <p15:clr>
            <a:srgbClr val="F26B43"/>
          </p15:clr>
        </p15:guide>
        <p15:guide id="2" pos="360">
          <p15:clr>
            <a:srgbClr val="F26B43"/>
          </p15:clr>
        </p15:guide>
        <p15:guide id="3" pos="7287">
          <p15:clr>
            <a:srgbClr val="F26B43"/>
          </p15:clr>
        </p15:guide>
        <p15:guide id="4" orient="horz" pos="4224">
          <p15:clr>
            <a:srgbClr val="F26B43"/>
          </p15:clr>
        </p15:guide>
        <p15:guide id="6" orient="horz" pos="888">
          <p15:clr>
            <a:srgbClr val="F26B43"/>
          </p15:clr>
        </p15:guide>
        <p15:guide id="7" orient="horz" pos="40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9DF8F19-0887-6F72-E987-925F1C0ACE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3254" y="2009127"/>
            <a:ext cx="4268746" cy="429179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BA86851F-51E2-EF90-5405-CE3D66599F03}"/>
              </a:ext>
            </a:extLst>
          </p:cNvPr>
          <p:cNvSpPr>
            <a:spLocks noGrp="1"/>
          </p:cNvSpPr>
          <p:nvPr>
            <p:ph type="title"/>
          </p:nvPr>
        </p:nvSpPr>
        <p:spPr>
          <a:xfrm>
            <a:off x="571500" y="3168859"/>
            <a:ext cx="5156200" cy="626701"/>
          </a:xfrm>
        </p:spPr>
        <p:txBody>
          <a:bodyPr/>
          <a:lstStyle/>
          <a:p>
            <a:r>
              <a:rPr lang="da-DK" dirty="0"/>
              <a:t>JavaScript</a:t>
            </a:r>
            <a:endParaRPr lang="en-US" dirty="0"/>
          </a:p>
        </p:txBody>
      </p:sp>
    </p:spTree>
    <p:extLst>
      <p:ext uri="{BB962C8B-B14F-4D97-AF65-F5344CB8AC3E}">
        <p14:creationId xmlns:p14="http://schemas.microsoft.com/office/powerpoint/2010/main" val="867251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10</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it-IT" dirty="0"/>
              <a:t>JS Comparison Operators</a:t>
            </a:r>
            <a:endParaRPr lang="en-US" dirty="0"/>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E57E497F-AE0C-702F-883D-43F600128E2C}"/>
              </a:ext>
            </a:extLst>
          </p:cNvPr>
          <p:cNvGraphicFramePr>
            <a:graphicFrameLocks noGrp="1"/>
          </p:cNvGraphicFramePr>
          <p:nvPr>
            <p:extLst>
              <p:ext uri="{D42A27DB-BD31-4B8C-83A1-F6EECF244321}">
                <p14:modId xmlns:p14="http://schemas.microsoft.com/office/powerpoint/2010/main" val="3608097661"/>
              </p:ext>
            </p:extLst>
          </p:nvPr>
        </p:nvGraphicFramePr>
        <p:xfrm>
          <a:off x="737579" y="1824673"/>
          <a:ext cx="9511321" cy="3459480"/>
        </p:xfrm>
        <a:graphic>
          <a:graphicData uri="http://schemas.openxmlformats.org/drawingml/2006/table">
            <a:tbl>
              <a:tblPr/>
              <a:tblGrid>
                <a:gridCol w="2208821">
                  <a:extLst>
                    <a:ext uri="{9D8B030D-6E8A-4147-A177-3AD203B41FA5}">
                      <a16:colId xmlns:a16="http://schemas.microsoft.com/office/drawing/2014/main" val="2028672666"/>
                    </a:ext>
                  </a:extLst>
                </a:gridCol>
                <a:gridCol w="4132060">
                  <a:extLst>
                    <a:ext uri="{9D8B030D-6E8A-4147-A177-3AD203B41FA5}">
                      <a16:colId xmlns:a16="http://schemas.microsoft.com/office/drawing/2014/main" val="2747054674"/>
                    </a:ext>
                  </a:extLst>
                </a:gridCol>
                <a:gridCol w="3170440">
                  <a:extLst>
                    <a:ext uri="{9D8B030D-6E8A-4147-A177-3AD203B41FA5}">
                      <a16:colId xmlns:a16="http://schemas.microsoft.com/office/drawing/2014/main" val="1491193741"/>
                    </a:ext>
                  </a:extLst>
                </a:gridCol>
              </a:tblGrid>
              <a:tr h="384048">
                <a:tc>
                  <a:txBody>
                    <a:bodyPr/>
                    <a:lstStyle/>
                    <a:p>
                      <a:pPr algn="l" fontAlgn="t"/>
                      <a:r>
                        <a:rPr lang="en-US" sz="1200" b="1" dirty="0">
                          <a:solidFill>
                            <a:schemeClr val="bg1"/>
                          </a:solidFill>
                          <a:effectLst/>
                          <a:latin typeface="+mj-lt"/>
                        </a:rPr>
                        <a:t>Operator</a:t>
                      </a:r>
                    </a:p>
                  </a:txBody>
                  <a:tcPr marL="114300" marR="114300" marT="114300" marB="114300" anchor="ctr">
                    <a:lnL w="9525"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t"/>
                      <a:r>
                        <a:rPr lang="en-US" sz="1200" b="1" dirty="0">
                          <a:solidFill>
                            <a:schemeClr val="bg1"/>
                          </a:solidFill>
                          <a:effectLst/>
                          <a:latin typeface="+mj-lt"/>
                        </a:rPr>
                        <a:t>Description</a:t>
                      </a:r>
                    </a:p>
                  </a:txBody>
                  <a:tcPr marL="114300" marR="114300" marT="114300" marB="11430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t"/>
                      <a:r>
                        <a:rPr lang="en-US" sz="1200" b="1" dirty="0">
                          <a:solidFill>
                            <a:schemeClr val="bg1"/>
                          </a:solidFill>
                          <a:effectLst/>
                          <a:latin typeface="+mj-lt"/>
                        </a:rPr>
                        <a:t>Example</a:t>
                      </a:r>
                    </a:p>
                  </a:txBody>
                  <a:tcPr marL="114300" marR="114300" marT="114300" marB="114300" anchor="ctr">
                    <a:lnL w="6350"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61505429"/>
                  </a:ext>
                </a:extLst>
              </a:tr>
              <a:tr h="320345">
                <a:tc>
                  <a:txBody>
                    <a:bodyPr/>
                    <a:lstStyle/>
                    <a:p>
                      <a:pPr algn="l" fontAlgn="t"/>
                      <a:r>
                        <a:rPr lang="en-US" sz="1200" b="0" dirty="0">
                          <a:solidFill>
                            <a:schemeClr val="tx1"/>
                          </a:solidFill>
                          <a:effectLst/>
                          <a:latin typeface="+mj-lt"/>
                        </a:rPr>
                        <a:t>==</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dirty="0">
                          <a:solidFill>
                            <a:schemeClr val="tx1"/>
                          </a:solidFill>
                          <a:effectLst/>
                          <a:latin typeface="+mj-lt"/>
                        </a:rPr>
                        <a:t>Is equal to</a:t>
                      </a:r>
                    </a:p>
                    <a:p>
                      <a:pPr algn="l" fontAlgn="t"/>
                      <a:endParaRPr lang="en-US" sz="1200" dirty="0">
                        <a:solidFill>
                          <a:schemeClr val="tx1"/>
                        </a:solidFill>
                        <a:effectLst/>
                        <a:latin typeface="+mj-lt"/>
                      </a:endParaRP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dirty="0">
                          <a:solidFill>
                            <a:schemeClr val="tx1"/>
                          </a:solidFill>
                          <a:effectLst/>
                          <a:latin typeface="+mj-lt"/>
                        </a:rPr>
                        <a:t>10+20 = 30</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3889191"/>
                  </a:ext>
                </a:extLst>
              </a:tr>
              <a:tr h="320345">
                <a:tc>
                  <a:txBody>
                    <a:bodyPr/>
                    <a:lstStyle/>
                    <a:p>
                      <a:pPr algn="l" fontAlgn="t"/>
                      <a:r>
                        <a:rPr lang="en-US" sz="1200" b="0" dirty="0">
                          <a:solidFill>
                            <a:schemeClr val="tx1"/>
                          </a:solidFill>
                          <a:effectLst/>
                          <a:latin typeface="+mj-lt"/>
                        </a:rPr>
                        <a:t>===</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dirty="0">
                          <a:solidFill>
                            <a:schemeClr val="tx1"/>
                          </a:solidFill>
                          <a:effectLst/>
                          <a:latin typeface="+mj-lt"/>
                        </a:rPr>
                        <a:t>Identical (equal and of same type)</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a:solidFill>
                            <a:schemeClr val="tx1"/>
                          </a:solidFill>
                          <a:effectLst/>
                          <a:latin typeface="+mj-lt"/>
                        </a:rPr>
                        <a:t>20-10 = 10</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1378768"/>
                  </a:ext>
                </a:extLst>
              </a:tr>
              <a:tr h="320345">
                <a:tc>
                  <a:txBody>
                    <a:bodyPr/>
                    <a:lstStyle/>
                    <a:p>
                      <a:pPr algn="l" fontAlgn="t"/>
                      <a:r>
                        <a:rPr lang="en-US" sz="1200" b="0" dirty="0">
                          <a:solidFill>
                            <a:schemeClr val="tx1"/>
                          </a:solidFill>
                          <a:effectLst/>
                          <a:latin typeface="+mj-lt"/>
                        </a:rPr>
                        <a:t>!=</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dirty="0">
                          <a:solidFill>
                            <a:schemeClr val="tx1"/>
                          </a:solidFill>
                          <a:effectLst/>
                          <a:latin typeface="+mj-lt"/>
                        </a:rPr>
                        <a:t>Not equal to</a:t>
                      </a:r>
                    </a:p>
                    <a:p>
                      <a:pPr algn="l" fontAlgn="t"/>
                      <a:endParaRPr lang="en-US" sz="1200" dirty="0">
                        <a:solidFill>
                          <a:schemeClr val="tx1"/>
                        </a:solidFill>
                        <a:effectLst/>
                        <a:latin typeface="+mj-lt"/>
                      </a:endParaRP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a:solidFill>
                            <a:schemeClr val="tx1"/>
                          </a:solidFill>
                          <a:effectLst/>
                          <a:latin typeface="+mj-lt"/>
                        </a:rPr>
                        <a:t>10*20 = 200</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68680095"/>
                  </a:ext>
                </a:extLst>
              </a:tr>
              <a:tr h="320345">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dirty="0">
                          <a:solidFill>
                            <a:schemeClr val="tx1"/>
                          </a:solidFill>
                          <a:effectLst/>
                          <a:latin typeface="+mj-lt"/>
                        </a:rPr>
                        <a:t>!==</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dirty="0">
                          <a:solidFill>
                            <a:schemeClr val="tx1"/>
                          </a:solidFill>
                          <a:effectLst/>
                          <a:latin typeface="+mj-lt"/>
                        </a:rPr>
                        <a:t>Division</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a:solidFill>
                            <a:schemeClr val="tx1"/>
                          </a:solidFill>
                          <a:effectLst/>
                          <a:latin typeface="+mj-lt"/>
                        </a:rPr>
                        <a:t>20/10 = 2</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4871127"/>
                  </a:ext>
                </a:extLst>
              </a:tr>
              <a:tr h="320345">
                <a:tc>
                  <a:txBody>
                    <a:bodyPr/>
                    <a:lstStyle/>
                    <a:p>
                      <a:pPr algn="l" fontAlgn="t"/>
                      <a:r>
                        <a:rPr lang="en-US" sz="1200" b="0" dirty="0">
                          <a:solidFill>
                            <a:schemeClr val="tx1"/>
                          </a:solidFill>
                          <a:effectLst/>
                          <a:latin typeface="+mj-lt"/>
                        </a:rPr>
                        <a:t>&gt;</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dirty="0">
                          <a:solidFill>
                            <a:schemeClr val="tx1"/>
                          </a:solidFill>
                          <a:effectLst/>
                          <a:latin typeface="+mj-lt"/>
                        </a:rPr>
                        <a:t>Modulus (Remainder)</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a:solidFill>
                            <a:schemeClr val="tx1"/>
                          </a:solidFill>
                          <a:effectLst/>
                          <a:latin typeface="+mj-lt"/>
                        </a:rPr>
                        <a:t>20%10 = 0</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831846"/>
                  </a:ext>
                </a:extLst>
              </a:tr>
              <a:tr h="320345">
                <a:tc>
                  <a:txBody>
                    <a:bodyPr/>
                    <a:lstStyle/>
                    <a:p>
                      <a:pPr algn="l" fontAlgn="t"/>
                      <a:r>
                        <a:rPr lang="en-US" sz="1200" b="0" dirty="0">
                          <a:solidFill>
                            <a:schemeClr val="tx1"/>
                          </a:solidFill>
                          <a:effectLst/>
                          <a:latin typeface="+mj-lt"/>
                        </a:rPr>
                        <a:t>&gt;=</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dirty="0">
                          <a:solidFill>
                            <a:schemeClr val="tx1"/>
                          </a:solidFill>
                          <a:effectLst/>
                          <a:latin typeface="+mj-lt"/>
                        </a:rPr>
                        <a:t>Increment</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dirty="0">
                          <a:solidFill>
                            <a:schemeClr val="tx1"/>
                          </a:solidFill>
                          <a:effectLst/>
                          <a:latin typeface="+mj-lt"/>
                        </a:rPr>
                        <a:t>var a=10;  a++; Now a = 11</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22592511"/>
                  </a:ext>
                </a:extLst>
              </a:tr>
              <a:tr h="320345">
                <a:tc>
                  <a:txBody>
                    <a:bodyPr/>
                    <a:lstStyle/>
                    <a:p>
                      <a:pPr algn="l" fontAlgn="t"/>
                      <a:r>
                        <a:rPr lang="en-US" sz="1200" b="0" dirty="0">
                          <a:solidFill>
                            <a:schemeClr val="tx1"/>
                          </a:solidFill>
                          <a:effectLst/>
                          <a:latin typeface="+mj-lt"/>
                        </a:rPr>
                        <a:t>&lt;</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dirty="0">
                          <a:solidFill>
                            <a:schemeClr val="tx1"/>
                          </a:solidFill>
                          <a:effectLst/>
                          <a:latin typeface="+mj-lt"/>
                        </a:rPr>
                        <a:t>Decrement</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dirty="0">
                          <a:solidFill>
                            <a:schemeClr val="tx1"/>
                          </a:solidFill>
                          <a:effectLst/>
                          <a:latin typeface="+mj-lt"/>
                        </a:rPr>
                        <a:t>var a=10;  a--;   Now a = 9</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46484430"/>
                  </a:ext>
                </a:extLst>
              </a:tr>
              <a:tr h="320345">
                <a:tc>
                  <a:txBody>
                    <a:bodyPr/>
                    <a:lstStyle/>
                    <a:p>
                      <a:pPr algn="l" fontAlgn="t"/>
                      <a:r>
                        <a:rPr lang="en-US" sz="1200" b="0" dirty="0">
                          <a:solidFill>
                            <a:schemeClr val="tx1"/>
                          </a:solidFill>
                          <a:effectLst/>
                          <a:latin typeface="+mj-lt"/>
                        </a:rPr>
                        <a:t>&lt;=</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endParaRPr lang="en-US" sz="1200" dirty="0">
                        <a:solidFill>
                          <a:schemeClr val="tx1"/>
                        </a:solidFill>
                        <a:effectLst/>
                        <a:latin typeface="+mj-lt"/>
                      </a:endParaRP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endParaRPr lang="en-US" sz="1200" dirty="0">
                        <a:solidFill>
                          <a:schemeClr val="tx1"/>
                        </a:solidFill>
                        <a:effectLst/>
                        <a:latin typeface="+mj-lt"/>
                      </a:endParaRP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49061553"/>
                  </a:ext>
                </a:extLst>
              </a:tr>
            </a:tbl>
          </a:graphicData>
        </a:graphic>
      </p:graphicFrame>
    </p:spTree>
    <p:extLst>
      <p:ext uri="{BB962C8B-B14F-4D97-AF65-F5344CB8AC3E}">
        <p14:creationId xmlns:p14="http://schemas.microsoft.com/office/powerpoint/2010/main" val="2401470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11</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Case Sensitivity</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AA873B-AE70-B371-19C6-F61C3C4AA918}"/>
              </a:ext>
            </a:extLst>
          </p:cNvPr>
          <p:cNvSpPr/>
          <p:nvPr/>
        </p:nvSpPr>
        <p:spPr>
          <a:xfrm>
            <a:off x="737579" y="1824672"/>
            <a:ext cx="9023109" cy="2903359"/>
          </a:xfrm>
          <a:prstGeom prst="rect">
            <a:avLst/>
          </a:prstGeom>
        </p:spPr>
        <p:txBody>
          <a:bodyPr wrap="square">
            <a:spAutoFit/>
          </a:bodyPr>
          <a:lstStyle/>
          <a:p>
            <a:pPr>
              <a:spcBef>
                <a:spcPts val="400"/>
              </a:spcBef>
            </a:pPr>
            <a:r>
              <a:rPr lang="en-US" sz="1200" dirty="0">
                <a:latin typeface="+mj-lt"/>
              </a:rPr>
              <a:t>JavaScript is a case-sensitive language. </a:t>
            </a:r>
          </a:p>
          <a:p>
            <a:pPr>
              <a:spcBef>
                <a:spcPts val="400"/>
              </a:spcBef>
            </a:pPr>
            <a:r>
              <a:rPr lang="en-US" sz="1200" dirty="0">
                <a:latin typeface="+mj-lt"/>
              </a:rPr>
              <a:t>This means that the variables name, function names, etc. must be consistent capitalization of letters.</a:t>
            </a:r>
          </a:p>
          <a:p>
            <a:endParaRPr lang="en-US" sz="1200" dirty="0">
              <a:latin typeface="+mj-lt"/>
            </a:endParaRPr>
          </a:p>
          <a:p>
            <a:r>
              <a:rPr lang="en-US" sz="1200" dirty="0">
                <a:latin typeface="+mj-lt"/>
              </a:rPr>
              <a:t>Example: </a:t>
            </a:r>
          </a:p>
          <a:p>
            <a:pPr marL="173736"/>
            <a:r>
              <a:rPr lang="en-US" sz="1200" dirty="0">
                <a:latin typeface="+mj-lt"/>
              </a:rPr>
              <a:t>let name = “Atul”</a:t>
            </a:r>
          </a:p>
          <a:p>
            <a:pPr marL="173736"/>
            <a:r>
              <a:rPr lang="en-US" sz="1200" dirty="0">
                <a:latin typeface="+mj-lt"/>
              </a:rPr>
              <a:t>let </a:t>
            </a:r>
            <a:r>
              <a:rPr lang="en-US" sz="1200" dirty="0" err="1">
                <a:latin typeface="+mj-lt"/>
              </a:rPr>
              <a:t>naMe</a:t>
            </a:r>
            <a:r>
              <a:rPr lang="en-US" sz="1200" dirty="0">
                <a:latin typeface="+mj-lt"/>
              </a:rPr>
              <a:t> = “Kapil”</a:t>
            </a:r>
          </a:p>
          <a:p>
            <a:r>
              <a:rPr lang="en-US" sz="1200" dirty="0">
                <a:latin typeface="+mj-lt"/>
              </a:rPr>
              <a:t>Here “name” and “</a:t>
            </a:r>
            <a:r>
              <a:rPr lang="en-US" sz="1200" dirty="0" err="1">
                <a:latin typeface="+mj-lt"/>
              </a:rPr>
              <a:t>naMe</a:t>
            </a:r>
            <a:r>
              <a:rPr lang="en-US" sz="1200" dirty="0">
                <a:latin typeface="+mj-lt"/>
              </a:rPr>
              <a:t>” are different variables.</a:t>
            </a:r>
          </a:p>
          <a:p>
            <a:pPr>
              <a:spcBef>
                <a:spcPts val="1200"/>
              </a:spcBef>
              <a:spcAft>
                <a:spcPts val="400"/>
              </a:spcAft>
            </a:pPr>
            <a:r>
              <a:rPr lang="en-US" sz="1200" dirty="0">
                <a:latin typeface="+mj-lt"/>
              </a:rPr>
              <a:t>Camel Case Notation: </a:t>
            </a:r>
          </a:p>
          <a:p>
            <a:pPr>
              <a:spcAft>
                <a:spcPts val="400"/>
              </a:spcAft>
            </a:pPr>
            <a:r>
              <a:rPr lang="en-US" sz="1200" dirty="0">
                <a:latin typeface="+mj-lt"/>
              </a:rPr>
              <a:t>In JavaScript we generally follow camel case notation to name our variables and function. Where the first letter of the first word start in small case and the first letter of the second word start in capital letter.</a:t>
            </a:r>
          </a:p>
          <a:p>
            <a:pPr>
              <a:spcAft>
                <a:spcPts val="400"/>
              </a:spcAft>
            </a:pPr>
            <a:r>
              <a:rPr lang="en-US" sz="1200" dirty="0">
                <a:latin typeface="+mj-lt"/>
              </a:rPr>
              <a:t>Example: </a:t>
            </a:r>
          </a:p>
          <a:p>
            <a:pPr marL="228600" indent="-228600">
              <a:spcAft>
                <a:spcPts val="400"/>
              </a:spcAft>
              <a:buFont typeface="+mj-lt"/>
              <a:buAutoNum type="arabicPeriod"/>
            </a:pPr>
            <a:r>
              <a:rPr lang="en-US" sz="1200" dirty="0">
                <a:latin typeface="+mj-lt"/>
              </a:rPr>
              <a:t>let </a:t>
            </a:r>
            <a:r>
              <a:rPr lang="en-US" sz="1200" dirty="0" err="1">
                <a:latin typeface="+mj-lt"/>
              </a:rPr>
              <a:t>fullName</a:t>
            </a:r>
            <a:r>
              <a:rPr lang="en-US" sz="1200" dirty="0">
                <a:latin typeface="+mj-lt"/>
              </a:rPr>
              <a:t> = “your name”</a:t>
            </a:r>
          </a:p>
          <a:p>
            <a:pPr marL="228600" indent="-228600">
              <a:spcAft>
                <a:spcPts val="400"/>
              </a:spcAft>
              <a:buFont typeface="+mj-lt"/>
              <a:buAutoNum type="arabicPeriod"/>
            </a:pPr>
            <a:r>
              <a:rPr lang="en-US" sz="1200" dirty="0">
                <a:latin typeface="+mj-lt"/>
              </a:rPr>
              <a:t>function </a:t>
            </a:r>
            <a:r>
              <a:rPr lang="en-US" sz="1200" dirty="0" err="1">
                <a:latin typeface="+mj-lt"/>
              </a:rPr>
              <a:t>addAndConsole</a:t>
            </a:r>
            <a:r>
              <a:rPr lang="en-US" sz="1200" dirty="0">
                <a:latin typeface="+mj-lt"/>
              </a:rPr>
              <a:t>(){ …. } </a:t>
            </a:r>
          </a:p>
        </p:txBody>
      </p:sp>
    </p:spTree>
    <p:extLst>
      <p:ext uri="{BB962C8B-B14F-4D97-AF65-F5344CB8AC3E}">
        <p14:creationId xmlns:p14="http://schemas.microsoft.com/office/powerpoint/2010/main" val="3798396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12</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Comments in JS</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AA873B-AE70-B371-19C6-F61C3C4AA918}"/>
              </a:ext>
            </a:extLst>
          </p:cNvPr>
          <p:cNvSpPr/>
          <p:nvPr/>
        </p:nvSpPr>
        <p:spPr>
          <a:xfrm>
            <a:off x="737579" y="1824672"/>
            <a:ext cx="10203323" cy="3559949"/>
          </a:xfrm>
          <a:prstGeom prst="rect">
            <a:avLst/>
          </a:prstGeom>
        </p:spPr>
        <p:txBody>
          <a:bodyPr wrap="square">
            <a:spAutoFit/>
          </a:bodyPr>
          <a:lstStyle/>
          <a:p>
            <a:r>
              <a:rPr lang="en-US" sz="1200" dirty="0">
                <a:latin typeface="+mj-lt"/>
              </a:rPr>
              <a:t>Option:1     // 	single line comment</a:t>
            </a:r>
          </a:p>
          <a:p>
            <a:endParaRPr lang="en-US" sz="1200" dirty="0">
              <a:latin typeface="+mj-lt"/>
            </a:endParaRPr>
          </a:p>
          <a:p>
            <a:r>
              <a:rPr lang="en-US" sz="1200" dirty="0">
                <a:latin typeface="+mj-lt"/>
              </a:rPr>
              <a:t> Option:2    /* 	</a:t>
            </a:r>
          </a:p>
          <a:p>
            <a:r>
              <a:rPr lang="en-US" sz="1200" dirty="0">
                <a:latin typeface="+mj-lt"/>
              </a:rPr>
              <a:t>		multiple </a:t>
            </a:r>
          </a:p>
          <a:p>
            <a:r>
              <a:rPr lang="en-US" sz="1200" dirty="0">
                <a:latin typeface="+mj-lt"/>
              </a:rPr>
              <a:t>		lines </a:t>
            </a:r>
          </a:p>
          <a:p>
            <a:r>
              <a:rPr lang="en-US" sz="1200" dirty="0">
                <a:latin typeface="+mj-lt"/>
              </a:rPr>
              <a:t>		comment</a:t>
            </a:r>
          </a:p>
          <a:p>
            <a:r>
              <a:rPr lang="en-US" sz="1200" dirty="0">
                <a:latin typeface="+mj-lt"/>
              </a:rPr>
              <a:t>   	       */ </a:t>
            </a:r>
          </a:p>
          <a:p>
            <a:endParaRPr lang="en-US" sz="1200" dirty="0">
              <a:latin typeface="+mj-lt"/>
            </a:endParaRPr>
          </a:p>
          <a:p>
            <a:r>
              <a:rPr lang="en-US" sz="1200" dirty="0">
                <a:latin typeface="+mj-lt"/>
              </a:rPr>
              <a:t>Shortcut to comment out a code: first select the code and then press ctrl + /</a:t>
            </a:r>
          </a:p>
          <a:p>
            <a:endParaRPr lang="en-US" sz="1200" dirty="0">
              <a:latin typeface="+mj-lt"/>
            </a:endParaRPr>
          </a:p>
          <a:p>
            <a:pPr>
              <a:spcBef>
                <a:spcPts val="400"/>
              </a:spcBef>
              <a:spcAft>
                <a:spcPts val="400"/>
              </a:spcAft>
            </a:pPr>
            <a:r>
              <a:rPr lang="en-US" sz="1200" dirty="0">
                <a:solidFill>
                  <a:schemeClr val="tx2"/>
                </a:solidFill>
                <a:latin typeface="+mj-lt"/>
              </a:rPr>
              <a:t>IQ. What is the use of comments in programming?</a:t>
            </a:r>
          </a:p>
          <a:p>
            <a:pPr marL="228600" indent="-228600">
              <a:spcBef>
                <a:spcPts val="400"/>
              </a:spcBef>
              <a:spcAft>
                <a:spcPts val="400"/>
              </a:spcAft>
              <a:buFont typeface="+mj-lt"/>
              <a:buAutoNum type="arabicPeriod"/>
            </a:pPr>
            <a:r>
              <a:rPr lang="en-US" sz="1200" dirty="0">
                <a:latin typeface="+mj-lt"/>
              </a:rPr>
              <a:t>We write comments to explain our intent to other developers.</a:t>
            </a:r>
          </a:p>
          <a:p>
            <a:pPr marL="228600" indent="-228600">
              <a:spcBef>
                <a:spcPts val="400"/>
              </a:spcBef>
              <a:spcAft>
                <a:spcPts val="400"/>
              </a:spcAft>
              <a:buFont typeface="+mj-lt"/>
              <a:buAutoNum type="arabicPeriod"/>
            </a:pPr>
            <a:r>
              <a:rPr lang="en-US" sz="1200" dirty="0">
                <a:latin typeface="+mj-lt"/>
              </a:rPr>
              <a:t>We use comments for debugging and testing purpose.</a:t>
            </a:r>
          </a:p>
          <a:p>
            <a:pPr marL="228600" indent="-228600">
              <a:spcBef>
                <a:spcPts val="400"/>
              </a:spcBef>
              <a:spcAft>
                <a:spcPts val="400"/>
              </a:spcAft>
              <a:buFont typeface="+mj-lt"/>
              <a:buAutoNum type="arabicPeriod"/>
            </a:pPr>
            <a:r>
              <a:rPr lang="en-US" sz="1200" dirty="0">
                <a:latin typeface="+mj-lt"/>
              </a:rPr>
              <a:t>We can also use comments as documentation of a feature or functionality.</a:t>
            </a:r>
          </a:p>
          <a:p>
            <a:pPr marL="228600" indent="-228600">
              <a:spcBef>
                <a:spcPts val="400"/>
              </a:spcBef>
              <a:spcAft>
                <a:spcPts val="400"/>
              </a:spcAft>
              <a:buFont typeface="+mj-lt"/>
              <a:buAutoNum type="arabicPeriod"/>
            </a:pPr>
            <a:r>
              <a:rPr lang="en-US" sz="1200" dirty="0">
                <a:latin typeface="+mj-lt"/>
              </a:rPr>
              <a:t>Sometimes we comment a section, if it is possible to rollback in future. </a:t>
            </a:r>
          </a:p>
          <a:p>
            <a:pPr marL="342900" indent="-342900">
              <a:buFont typeface="+mj-lt"/>
              <a:buAutoNum type="arabicPeriod"/>
            </a:pPr>
            <a:endParaRPr lang="en-US" sz="1200" dirty="0">
              <a:latin typeface="+mj-lt"/>
            </a:endParaRPr>
          </a:p>
        </p:txBody>
      </p:sp>
    </p:spTree>
    <p:extLst>
      <p:ext uri="{BB962C8B-B14F-4D97-AF65-F5344CB8AC3E}">
        <p14:creationId xmlns:p14="http://schemas.microsoft.com/office/powerpoint/2010/main" val="3158483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13</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Dynamic typed language</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AA873B-AE70-B371-19C6-F61C3C4AA918}"/>
              </a:ext>
            </a:extLst>
          </p:cNvPr>
          <p:cNvSpPr/>
          <p:nvPr/>
        </p:nvSpPr>
        <p:spPr>
          <a:xfrm>
            <a:off x="737579" y="1824672"/>
            <a:ext cx="10203323" cy="1713290"/>
          </a:xfrm>
          <a:prstGeom prst="rect">
            <a:avLst/>
          </a:prstGeom>
        </p:spPr>
        <p:txBody>
          <a:bodyPr wrap="square">
            <a:spAutoFit/>
          </a:bodyPr>
          <a:lstStyle/>
          <a:p>
            <a:r>
              <a:rPr lang="en-US" sz="1200" dirty="0">
                <a:latin typeface="+mj-lt"/>
              </a:rPr>
              <a:t>JavaScript is a dynamic type language, means a variable can store one data type and later it can also store a different data type.</a:t>
            </a:r>
          </a:p>
          <a:p>
            <a:pPr>
              <a:spcBef>
                <a:spcPts val="400"/>
              </a:spcBef>
              <a:spcAft>
                <a:spcPts val="400"/>
              </a:spcAft>
            </a:pPr>
            <a:r>
              <a:rPr lang="en-US" sz="1200" dirty="0">
                <a:latin typeface="+mj-lt"/>
              </a:rPr>
              <a:t>For example:</a:t>
            </a:r>
          </a:p>
          <a:p>
            <a:pPr>
              <a:spcBef>
                <a:spcPts val="400"/>
              </a:spcBef>
              <a:spcAft>
                <a:spcPts val="400"/>
              </a:spcAft>
            </a:pPr>
            <a:r>
              <a:rPr lang="en-US" sz="1200" dirty="0">
                <a:latin typeface="+mj-lt"/>
              </a:rPr>
              <a:t>var name ="Rahul";      //initially it is holding string </a:t>
            </a:r>
          </a:p>
          <a:p>
            <a:pPr>
              <a:spcBef>
                <a:spcPts val="400"/>
              </a:spcBef>
              <a:spcAft>
                <a:spcPts val="400"/>
              </a:spcAft>
            </a:pPr>
            <a:r>
              <a:rPr lang="en-US" sz="1200" dirty="0" err="1">
                <a:latin typeface="+mj-lt"/>
              </a:rPr>
              <a:t>typeof</a:t>
            </a:r>
            <a:r>
              <a:rPr lang="en-US" sz="1200" dirty="0">
                <a:latin typeface="+mj-lt"/>
              </a:rPr>
              <a:t> name;         //string</a:t>
            </a:r>
          </a:p>
          <a:p>
            <a:pPr>
              <a:spcBef>
                <a:spcPts val="1200"/>
              </a:spcBef>
            </a:pPr>
            <a:r>
              <a:rPr lang="en-US" sz="1200" dirty="0">
                <a:latin typeface="+mj-lt"/>
              </a:rPr>
              <a:t>name =40;                   // now it is holding number </a:t>
            </a:r>
          </a:p>
          <a:p>
            <a:pPr>
              <a:spcBef>
                <a:spcPts val="400"/>
              </a:spcBef>
            </a:pPr>
            <a:r>
              <a:rPr lang="en-US" sz="1200" dirty="0" err="1">
                <a:latin typeface="+mj-lt"/>
              </a:rPr>
              <a:t>typeof</a:t>
            </a:r>
            <a:r>
              <a:rPr lang="en-US" sz="1200" dirty="0">
                <a:latin typeface="+mj-lt"/>
              </a:rPr>
              <a:t> name;         //number</a:t>
            </a:r>
          </a:p>
        </p:txBody>
      </p:sp>
    </p:spTree>
    <p:extLst>
      <p:ext uri="{BB962C8B-B14F-4D97-AF65-F5344CB8AC3E}">
        <p14:creationId xmlns:p14="http://schemas.microsoft.com/office/powerpoint/2010/main" val="2947517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14</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If else condition (0/3)</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AA873B-AE70-B371-19C6-F61C3C4AA918}"/>
              </a:ext>
            </a:extLst>
          </p:cNvPr>
          <p:cNvSpPr/>
          <p:nvPr/>
        </p:nvSpPr>
        <p:spPr>
          <a:xfrm>
            <a:off x="737579" y="1824672"/>
            <a:ext cx="10203323" cy="461665"/>
          </a:xfrm>
          <a:prstGeom prst="rect">
            <a:avLst/>
          </a:prstGeom>
        </p:spPr>
        <p:txBody>
          <a:bodyPr wrap="square">
            <a:spAutoFit/>
          </a:bodyPr>
          <a:lstStyle/>
          <a:p>
            <a:r>
              <a:rPr lang="en-US" sz="1200" dirty="0">
                <a:latin typeface="+mj-lt"/>
              </a:rPr>
              <a:t>The JavaScript if-else statement is used to execute the code depending on whether the condition is true or false. </a:t>
            </a:r>
          </a:p>
          <a:p>
            <a:r>
              <a:rPr lang="en-US" sz="1200" dirty="0">
                <a:latin typeface="+mj-lt"/>
              </a:rPr>
              <a:t>Examples: </a:t>
            </a:r>
          </a:p>
        </p:txBody>
      </p:sp>
      <p:sp>
        <p:nvSpPr>
          <p:cNvPr id="3" name="Rectangle 2">
            <a:extLst>
              <a:ext uri="{FF2B5EF4-FFF2-40B4-BE49-F238E27FC236}">
                <a16:creationId xmlns:a16="http://schemas.microsoft.com/office/drawing/2014/main" id="{1F268563-C523-BA47-4CAD-45C6ED7A4D63}"/>
              </a:ext>
            </a:extLst>
          </p:cNvPr>
          <p:cNvSpPr/>
          <p:nvPr/>
        </p:nvSpPr>
        <p:spPr>
          <a:xfrm>
            <a:off x="737578" y="5751017"/>
            <a:ext cx="10203323" cy="461665"/>
          </a:xfrm>
          <a:prstGeom prst="rect">
            <a:avLst/>
          </a:prstGeom>
        </p:spPr>
        <p:txBody>
          <a:bodyPr wrap="square">
            <a:spAutoFit/>
          </a:bodyPr>
          <a:lstStyle/>
          <a:p>
            <a:r>
              <a:rPr lang="en-US" sz="1200" dirty="0">
                <a:latin typeface="+mj-lt"/>
              </a:rPr>
              <a:t>The JavaScript if-else statement is used to execute the code depending on whether the condition is true or false. </a:t>
            </a:r>
          </a:p>
          <a:p>
            <a:r>
              <a:rPr lang="en-US" sz="1200" dirty="0">
                <a:latin typeface="+mj-lt"/>
              </a:rPr>
              <a:t>Examples: </a:t>
            </a:r>
          </a:p>
        </p:txBody>
      </p:sp>
      <p:pic>
        <p:nvPicPr>
          <p:cNvPr id="8" name="Picture 7">
            <a:extLst>
              <a:ext uri="{FF2B5EF4-FFF2-40B4-BE49-F238E27FC236}">
                <a16:creationId xmlns:a16="http://schemas.microsoft.com/office/drawing/2014/main" id="{A6F4154B-8165-C971-37D9-3B56164859BB}"/>
              </a:ext>
            </a:extLst>
          </p:cNvPr>
          <p:cNvPicPr>
            <a:picLocks noChangeAspect="1"/>
          </p:cNvPicPr>
          <p:nvPr/>
        </p:nvPicPr>
        <p:blipFill>
          <a:blip r:embed="rId2">
            <a:duotone>
              <a:schemeClr val="accent1">
                <a:shade val="45000"/>
                <a:satMod val="135000"/>
              </a:schemeClr>
              <a:prstClr val="white"/>
            </a:duotone>
          </a:blip>
          <a:stretch>
            <a:fillRect/>
          </a:stretch>
        </p:blipFill>
        <p:spPr>
          <a:xfrm>
            <a:off x="1688982" y="2689661"/>
            <a:ext cx="2810144" cy="2572302"/>
          </a:xfrm>
          <a:prstGeom prst="rect">
            <a:avLst/>
          </a:prstGeom>
        </p:spPr>
      </p:pic>
      <p:pic>
        <p:nvPicPr>
          <p:cNvPr id="9" name="Picture 2" descr="https://res.cloudinary.com/practicaldev/image/fetch/s--x7SLklqy--/c_limit%2Cf_auto%2Cfl_progressive%2Cq_auto%2Cw_880/https:/dev-to-uploads.s3.amazonaws.com/uploads/articles/56o2b2uq4e0f6told7yc.png">
            <a:extLst>
              <a:ext uri="{FF2B5EF4-FFF2-40B4-BE49-F238E27FC236}">
                <a16:creationId xmlns:a16="http://schemas.microsoft.com/office/drawing/2014/main" id="{BDA3732E-2DA3-EDE0-2E4D-56EB8C065913}"/>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49400" y="2782028"/>
            <a:ext cx="3358126" cy="2387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323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15</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If condition (1/3)</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AA873B-AE70-B371-19C6-F61C3C4AA918}"/>
              </a:ext>
            </a:extLst>
          </p:cNvPr>
          <p:cNvSpPr/>
          <p:nvPr/>
        </p:nvSpPr>
        <p:spPr>
          <a:xfrm>
            <a:off x="737579" y="1824672"/>
            <a:ext cx="10203323" cy="3098284"/>
          </a:xfrm>
          <a:prstGeom prst="rect">
            <a:avLst/>
          </a:prstGeom>
        </p:spPr>
        <p:txBody>
          <a:bodyPr wrap="square">
            <a:spAutoFit/>
          </a:bodyPr>
          <a:lstStyle/>
          <a:p>
            <a:r>
              <a:rPr lang="en-US" sz="1200" dirty="0">
                <a:latin typeface="+mj-lt"/>
              </a:rPr>
              <a:t>If the expression is true then code inside the if block is executed else it skip or ignore the code inside the if block.</a:t>
            </a:r>
          </a:p>
          <a:p>
            <a:pPr>
              <a:spcBef>
                <a:spcPts val="1200"/>
              </a:spcBef>
            </a:pPr>
            <a:r>
              <a:rPr lang="en-US" sz="1200" dirty="0">
                <a:latin typeface="+mj-lt"/>
              </a:rPr>
              <a:t>Syntax:</a:t>
            </a:r>
          </a:p>
          <a:p>
            <a:pPr>
              <a:spcBef>
                <a:spcPts val="400"/>
              </a:spcBef>
              <a:spcAft>
                <a:spcPts val="400"/>
              </a:spcAft>
            </a:pPr>
            <a:r>
              <a:rPr lang="en-US" sz="1200" dirty="0">
                <a:latin typeface="+mj-lt"/>
              </a:rPr>
              <a:t>if(expression){            //expression == condition</a:t>
            </a:r>
          </a:p>
          <a:p>
            <a:pPr>
              <a:spcBef>
                <a:spcPts val="400"/>
              </a:spcBef>
              <a:spcAft>
                <a:spcPts val="400"/>
              </a:spcAft>
            </a:pPr>
            <a:r>
              <a:rPr lang="en-US" sz="1200" dirty="0">
                <a:latin typeface="+mj-lt"/>
              </a:rPr>
              <a:t>     	//content to be evaluated 1 </a:t>
            </a:r>
          </a:p>
          <a:p>
            <a:pPr>
              <a:spcBef>
                <a:spcPts val="400"/>
              </a:spcBef>
              <a:spcAft>
                <a:spcPts val="400"/>
              </a:spcAft>
            </a:pPr>
            <a:r>
              <a:rPr lang="en-US" sz="1200" dirty="0">
                <a:latin typeface="+mj-lt"/>
              </a:rPr>
              <a:t>	//content to be evaluated 2</a:t>
            </a:r>
          </a:p>
          <a:p>
            <a:r>
              <a:rPr lang="en-US" sz="1200" dirty="0">
                <a:latin typeface="+mj-lt"/>
              </a:rPr>
              <a:t>} </a:t>
            </a:r>
          </a:p>
          <a:p>
            <a:pPr>
              <a:spcBef>
                <a:spcPts val="1200"/>
              </a:spcBef>
            </a:pPr>
            <a:r>
              <a:rPr lang="en-US" sz="1200" dirty="0">
                <a:latin typeface="+mj-lt"/>
              </a:rPr>
              <a:t>Example: </a:t>
            </a:r>
          </a:p>
          <a:p>
            <a:pPr>
              <a:spcBef>
                <a:spcPts val="400"/>
              </a:spcBef>
              <a:spcAft>
                <a:spcPts val="400"/>
              </a:spcAft>
            </a:pPr>
            <a:r>
              <a:rPr lang="en-US" sz="1200" dirty="0">
                <a:latin typeface="+mj-lt"/>
              </a:rPr>
              <a:t>var a = 20;  </a:t>
            </a:r>
          </a:p>
          <a:p>
            <a:pPr>
              <a:spcBef>
                <a:spcPts val="400"/>
              </a:spcBef>
              <a:spcAft>
                <a:spcPts val="400"/>
              </a:spcAft>
            </a:pPr>
            <a:r>
              <a:rPr lang="en-US" sz="1200" dirty="0">
                <a:latin typeface="+mj-lt"/>
              </a:rPr>
              <a:t>if( a &gt; 10 ){      //true</a:t>
            </a:r>
          </a:p>
          <a:p>
            <a:pPr>
              <a:spcBef>
                <a:spcPts val="400"/>
              </a:spcBef>
              <a:spcAft>
                <a:spcPts val="400"/>
              </a:spcAft>
            </a:pPr>
            <a:r>
              <a:rPr lang="en-US" sz="1200" dirty="0">
                <a:latin typeface="+mj-lt"/>
              </a:rPr>
              <a:t>	console.log("value of a is greater than 10");  </a:t>
            </a:r>
          </a:p>
          <a:p>
            <a:pPr>
              <a:spcBef>
                <a:spcPts val="400"/>
              </a:spcBef>
              <a:spcAft>
                <a:spcPts val="400"/>
              </a:spcAft>
            </a:pPr>
            <a:r>
              <a:rPr lang="en-US" sz="1200" dirty="0">
                <a:latin typeface="+mj-lt"/>
              </a:rPr>
              <a:t>} </a:t>
            </a:r>
          </a:p>
        </p:txBody>
      </p:sp>
    </p:spTree>
    <p:extLst>
      <p:ext uri="{BB962C8B-B14F-4D97-AF65-F5344CB8AC3E}">
        <p14:creationId xmlns:p14="http://schemas.microsoft.com/office/powerpoint/2010/main" val="3542733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16</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If-else condition (2/3)</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AA873B-AE70-B371-19C6-F61C3C4AA918}"/>
              </a:ext>
            </a:extLst>
          </p:cNvPr>
          <p:cNvSpPr/>
          <p:nvPr/>
        </p:nvSpPr>
        <p:spPr>
          <a:xfrm>
            <a:off x="737579" y="1824672"/>
            <a:ext cx="10203323" cy="3683060"/>
          </a:xfrm>
          <a:prstGeom prst="rect">
            <a:avLst/>
          </a:prstGeom>
        </p:spPr>
        <p:txBody>
          <a:bodyPr wrap="square">
            <a:spAutoFit/>
          </a:bodyPr>
          <a:lstStyle/>
          <a:p>
            <a:r>
              <a:rPr lang="en-US" sz="1200" dirty="0">
                <a:latin typeface="+mj-lt"/>
              </a:rPr>
              <a:t>If the expression is true then code inside the if condition is executed else it executes the else code.</a:t>
            </a:r>
          </a:p>
          <a:p>
            <a:pPr>
              <a:spcBef>
                <a:spcPts val="1200"/>
              </a:spcBef>
            </a:pPr>
            <a:r>
              <a:rPr lang="en-US" sz="1200" dirty="0">
                <a:latin typeface="+mj-lt"/>
              </a:rPr>
              <a:t>Syntax:</a:t>
            </a:r>
          </a:p>
          <a:p>
            <a:pPr>
              <a:spcBef>
                <a:spcPts val="400"/>
              </a:spcBef>
              <a:spcAft>
                <a:spcPts val="400"/>
              </a:spcAft>
            </a:pPr>
            <a:r>
              <a:rPr lang="en-US" sz="1200" dirty="0">
                <a:latin typeface="+mj-lt"/>
              </a:rPr>
              <a:t>if(expression){  </a:t>
            </a:r>
          </a:p>
          <a:p>
            <a:pPr>
              <a:spcBef>
                <a:spcPts val="400"/>
              </a:spcBef>
              <a:spcAft>
                <a:spcPts val="400"/>
              </a:spcAft>
            </a:pPr>
            <a:r>
              <a:rPr lang="en-US" sz="1200" dirty="0">
                <a:latin typeface="+mj-lt"/>
              </a:rPr>
              <a:t>	//content to be evaluated if condition is true  </a:t>
            </a:r>
          </a:p>
          <a:p>
            <a:pPr>
              <a:spcBef>
                <a:spcPts val="400"/>
              </a:spcBef>
              <a:spcAft>
                <a:spcPts val="400"/>
              </a:spcAft>
            </a:pPr>
            <a:r>
              <a:rPr lang="en-US" sz="1200" dirty="0">
                <a:latin typeface="+mj-lt"/>
              </a:rPr>
              <a:t>}  else {  </a:t>
            </a:r>
          </a:p>
          <a:p>
            <a:pPr>
              <a:spcBef>
                <a:spcPts val="400"/>
              </a:spcBef>
              <a:spcAft>
                <a:spcPts val="400"/>
              </a:spcAft>
            </a:pPr>
            <a:r>
              <a:rPr lang="en-US" sz="1200" dirty="0">
                <a:latin typeface="+mj-lt"/>
              </a:rPr>
              <a:t>	//content to be evaluated if condition is false  </a:t>
            </a:r>
          </a:p>
          <a:p>
            <a:pPr>
              <a:spcBef>
                <a:spcPts val="400"/>
              </a:spcBef>
              <a:spcAft>
                <a:spcPts val="400"/>
              </a:spcAft>
            </a:pPr>
            <a:r>
              <a:rPr lang="en-US" sz="1200" dirty="0">
                <a:latin typeface="+mj-lt"/>
              </a:rPr>
              <a:t>} </a:t>
            </a:r>
          </a:p>
          <a:p>
            <a:r>
              <a:rPr lang="en-US" sz="1200" dirty="0">
                <a:latin typeface="+mj-lt"/>
              </a:rPr>
              <a:t>Example: </a:t>
            </a:r>
          </a:p>
          <a:p>
            <a:r>
              <a:rPr lang="en-US" sz="1200" dirty="0">
                <a:latin typeface="+mj-lt"/>
              </a:rPr>
              <a:t>var a=20;  </a:t>
            </a:r>
          </a:p>
          <a:p>
            <a:r>
              <a:rPr lang="en-US" sz="1200" dirty="0">
                <a:latin typeface="+mj-lt"/>
              </a:rPr>
              <a:t>if(a&gt;10){  </a:t>
            </a:r>
          </a:p>
          <a:p>
            <a:r>
              <a:rPr lang="en-US" sz="1200" dirty="0">
                <a:latin typeface="+mj-lt"/>
              </a:rPr>
              <a:t>	console.log("value of a is greater than 10");  </a:t>
            </a:r>
          </a:p>
          <a:p>
            <a:r>
              <a:rPr lang="en-US" sz="1200" dirty="0">
                <a:latin typeface="+mj-lt"/>
              </a:rPr>
              <a:t>} else {</a:t>
            </a:r>
          </a:p>
          <a:p>
            <a:r>
              <a:rPr lang="en-US" sz="1200" dirty="0">
                <a:latin typeface="+mj-lt"/>
              </a:rPr>
              <a:t>	console.log(“else is getting executed”);</a:t>
            </a:r>
          </a:p>
          <a:p>
            <a:r>
              <a:rPr lang="en-US" sz="1200" dirty="0">
                <a:latin typeface="+mj-lt"/>
              </a:rPr>
              <a:t>}</a:t>
            </a:r>
          </a:p>
          <a:p>
            <a:pPr>
              <a:spcBef>
                <a:spcPts val="1200"/>
              </a:spcBef>
            </a:pPr>
            <a:r>
              <a:rPr lang="en-US" sz="1200" dirty="0">
                <a:latin typeface="+mj-lt"/>
              </a:rPr>
              <a:t>Extra: expressions with &amp;&amp; operator and || operator.</a:t>
            </a:r>
          </a:p>
        </p:txBody>
      </p:sp>
    </p:spTree>
    <p:extLst>
      <p:ext uri="{BB962C8B-B14F-4D97-AF65-F5344CB8AC3E}">
        <p14:creationId xmlns:p14="http://schemas.microsoft.com/office/powerpoint/2010/main" val="620584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17</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If-else-if condition (3/3)</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AA873B-AE70-B371-19C6-F61C3C4AA918}"/>
              </a:ext>
            </a:extLst>
          </p:cNvPr>
          <p:cNvSpPr/>
          <p:nvPr/>
        </p:nvSpPr>
        <p:spPr>
          <a:xfrm>
            <a:off x="737579" y="1824672"/>
            <a:ext cx="8161872" cy="3775393"/>
          </a:xfrm>
          <a:prstGeom prst="rect">
            <a:avLst/>
          </a:prstGeom>
        </p:spPr>
        <p:txBody>
          <a:bodyPr wrap="square">
            <a:spAutoFit/>
          </a:bodyPr>
          <a:lstStyle/>
          <a:p>
            <a:r>
              <a:rPr lang="en-US" sz="1200" dirty="0">
                <a:latin typeface="+mj-lt"/>
              </a:rPr>
              <a:t>It checks each expression from top, whichever expression is true it executed that  code block and skips the rest of the code. If none of the expression is true then it executes the else code.</a:t>
            </a:r>
          </a:p>
          <a:p>
            <a:pPr>
              <a:spcBef>
                <a:spcPts val="1200"/>
              </a:spcBef>
            </a:pPr>
            <a:r>
              <a:rPr lang="en-US" sz="1200" dirty="0">
                <a:latin typeface="+mj-lt"/>
              </a:rPr>
              <a:t>Syntax:</a:t>
            </a:r>
          </a:p>
          <a:p>
            <a:pPr>
              <a:spcBef>
                <a:spcPts val="400"/>
              </a:spcBef>
            </a:pPr>
            <a:r>
              <a:rPr lang="en-US" sz="1200" dirty="0">
                <a:latin typeface="+mj-lt"/>
              </a:rPr>
              <a:t>if(expression1){  </a:t>
            </a:r>
          </a:p>
          <a:p>
            <a:r>
              <a:rPr lang="en-US" sz="1200" dirty="0">
                <a:latin typeface="+mj-lt"/>
              </a:rPr>
              <a:t>	//content to be evaluated if expression1 is true  </a:t>
            </a:r>
          </a:p>
          <a:p>
            <a:r>
              <a:rPr lang="en-US" sz="1200" dirty="0">
                <a:latin typeface="+mj-lt"/>
              </a:rPr>
              <a:t>}  </a:t>
            </a:r>
          </a:p>
          <a:p>
            <a:r>
              <a:rPr lang="en-US" sz="1200" dirty="0">
                <a:latin typeface="+mj-lt"/>
              </a:rPr>
              <a:t>else if(expression2){  </a:t>
            </a:r>
          </a:p>
          <a:p>
            <a:r>
              <a:rPr lang="en-US" sz="1200" dirty="0">
                <a:latin typeface="+mj-lt"/>
              </a:rPr>
              <a:t>	//content to be evaluated if expression2 is true  </a:t>
            </a:r>
          </a:p>
          <a:p>
            <a:r>
              <a:rPr lang="en-US" sz="1200" dirty="0">
                <a:latin typeface="+mj-lt"/>
              </a:rPr>
              <a:t>}  </a:t>
            </a:r>
          </a:p>
          <a:p>
            <a:r>
              <a:rPr lang="en-US" sz="1200" dirty="0">
                <a:latin typeface="+mj-lt"/>
              </a:rPr>
              <a:t>else if(expression3){  </a:t>
            </a:r>
          </a:p>
          <a:p>
            <a:r>
              <a:rPr lang="en-US" sz="1200" dirty="0">
                <a:latin typeface="+mj-lt"/>
              </a:rPr>
              <a:t>	//content to be evaluated if expression3 is true  </a:t>
            </a:r>
          </a:p>
          <a:p>
            <a:r>
              <a:rPr lang="en-US" sz="1200" dirty="0">
                <a:latin typeface="+mj-lt"/>
              </a:rPr>
              <a:t>}  </a:t>
            </a:r>
          </a:p>
          <a:p>
            <a:r>
              <a:rPr lang="en-US" sz="1200" dirty="0">
                <a:latin typeface="+mj-lt"/>
              </a:rPr>
              <a:t>……</a:t>
            </a:r>
          </a:p>
          <a:p>
            <a:r>
              <a:rPr lang="en-US" sz="1200" dirty="0">
                <a:latin typeface="+mj-lt"/>
              </a:rPr>
              <a:t>else{  </a:t>
            </a:r>
          </a:p>
          <a:p>
            <a:r>
              <a:rPr lang="en-US" sz="1200" dirty="0">
                <a:latin typeface="+mj-lt"/>
              </a:rPr>
              <a:t>	//content to be evaluated if no expression is true  </a:t>
            </a:r>
          </a:p>
          <a:p>
            <a:r>
              <a:rPr lang="en-US" sz="1200" dirty="0">
                <a:latin typeface="+mj-lt"/>
              </a:rPr>
              <a:t>} </a:t>
            </a:r>
            <a:endParaRPr lang="en-US" sz="1200" dirty="0">
              <a:solidFill>
                <a:schemeClr val="tx2"/>
              </a:solidFill>
              <a:latin typeface="+mj-lt"/>
            </a:endParaRPr>
          </a:p>
          <a:p>
            <a:pPr>
              <a:spcBef>
                <a:spcPts val="1200"/>
              </a:spcBef>
            </a:pPr>
            <a:r>
              <a:rPr lang="en-US" sz="1200" dirty="0">
                <a:solidFill>
                  <a:schemeClr val="tx2"/>
                </a:solidFill>
                <a:latin typeface="+mj-lt"/>
              </a:rPr>
              <a:t>Problem : </a:t>
            </a:r>
            <a:r>
              <a:rPr lang="en-US" sz="1200" dirty="0">
                <a:latin typeface="+mj-lt"/>
              </a:rPr>
              <a:t>Writing multiple else if statements is not always the best solution, especially when all of the branches depend on  the value of a single variable.</a:t>
            </a:r>
          </a:p>
        </p:txBody>
      </p:sp>
    </p:spTree>
    <p:extLst>
      <p:ext uri="{BB962C8B-B14F-4D97-AF65-F5344CB8AC3E}">
        <p14:creationId xmlns:p14="http://schemas.microsoft.com/office/powerpoint/2010/main" val="3528779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18</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Switch Case</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AA873B-AE70-B371-19C6-F61C3C4AA918}"/>
              </a:ext>
            </a:extLst>
          </p:cNvPr>
          <p:cNvSpPr/>
          <p:nvPr/>
        </p:nvSpPr>
        <p:spPr>
          <a:xfrm>
            <a:off x="737579" y="1824672"/>
            <a:ext cx="6141685" cy="3806170"/>
          </a:xfrm>
          <a:prstGeom prst="rect">
            <a:avLst/>
          </a:prstGeom>
        </p:spPr>
        <p:txBody>
          <a:bodyPr wrap="square">
            <a:spAutoFit/>
          </a:bodyPr>
          <a:lstStyle/>
          <a:p>
            <a:r>
              <a:rPr lang="en-US" sz="1200" dirty="0">
                <a:latin typeface="+mj-lt"/>
              </a:rPr>
              <a:t>The switch statement is used to perform different actions based on different conditions.</a:t>
            </a:r>
          </a:p>
          <a:p>
            <a:pPr>
              <a:spcBef>
                <a:spcPts val="1200"/>
              </a:spcBef>
            </a:pPr>
            <a:r>
              <a:rPr lang="en-US" sz="1200" dirty="0">
                <a:latin typeface="+mj-lt"/>
              </a:rPr>
              <a:t>Syntax:</a:t>
            </a:r>
          </a:p>
          <a:p>
            <a:pPr>
              <a:spcBef>
                <a:spcPts val="400"/>
              </a:spcBef>
              <a:spcAft>
                <a:spcPts val="400"/>
              </a:spcAft>
            </a:pPr>
            <a:r>
              <a:rPr lang="en-US" sz="1200" dirty="0">
                <a:latin typeface="+mj-lt"/>
              </a:rPr>
              <a:t>switch (expression) {</a:t>
            </a:r>
          </a:p>
          <a:p>
            <a:pPr>
              <a:spcAft>
                <a:spcPts val="400"/>
              </a:spcAft>
            </a:pPr>
            <a:r>
              <a:rPr lang="en-US" sz="1200" dirty="0">
                <a:latin typeface="+mj-lt"/>
              </a:rPr>
              <a:t>   case condition 1: statement(s)</a:t>
            </a:r>
          </a:p>
          <a:p>
            <a:pPr>
              <a:spcAft>
                <a:spcPts val="400"/>
              </a:spcAft>
            </a:pPr>
            <a:r>
              <a:rPr lang="en-US" sz="1200" dirty="0">
                <a:latin typeface="+mj-lt"/>
              </a:rPr>
              <a:t>   break;</a:t>
            </a:r>
          </a:p>
          <a:p>
            <a:pPr>
              <a:spcAft>
                <a:spcPts val="400"/>
              </a:spcAft>
            </a:pPr>
            <a:r>
              <a:rPr lang="en-US" sz="1200" dirty="0">
                <a:latin typeface="+mj-lt"/>
              </a:rPr>
              <a:t>   case condition 2: statement(s)</a:t>
            </a:r>
          </a:p>
          <a:p>
            <a:pPr>
              <a:spcAft>
                <a:spcPts val="400"/>
              </a:spcAft>
            </a:pPr>
            <a:r>
              <a:rPr lang="en-US" sz="1200" dirty="0">
                <a:latin typeface="+mj-lt"/>
              </a:rPr>
              <a:t>   break;</a:t>
            </a:r>
          </a:p>
          <a:p>
            <a:pPr>
              <a:spcAft>
                <a:spcPts val="400"/>
              </a:spcAft>
            </a:pPr>
            <a:r>
              <a:rPr lang="en-US" sz="1200" dirty="0">
                <a:latin typeface="+mj-lt"/>
              </a:rPr>
              <a:t>   case condition n: statement(s)</a:t>
            </a:r>
          </a:p>
          <a:p>
            <a:pPr>
              <a:spcAft>
                <a:spcPts val="400"/>
              </a:spcAft>
            </a:pPr>
            <a:r>
              <a:rPr lang="en-US" sz="1200" dirty="0">
                <a:latin typeface="+mj-lt"/>
              </a:rPr>
              <a:t>   break;</a:t>
            </a:r>
          </a:p>
          <a:p>
            <a:pPr>
              <a:spcAft>
                <a:spcPts val="400"/>
              </a:spcAft>
            </a:pPr>
            <a:r>
              <a:rPr lang="en-US" sz="1200" dirty="0">
                <a:latin typeface="+mj-lt"/>
              </a:rPr>
              <a:t>   default: statement(s)</a:t>
            </a:r>
          </a:p>
          <a:p>
            <a:pPr>
              <a:spcAft>
                <a:spcPts val="400"/>
              </a:spcAft>
            </a:pPr>
            <a:r>
              <a:rPr lang="en-US" sz="1200" dirty="0">
                <a:latin typeface="+mj-lt"/>
              </a:rPr>
              <a:t>}</a:t>
            </a:r>
          </a:p>
          <a:p>
            <a:pPr>
              <a:spcBef>
                <a:spcPts val="1200"/>
              </a:spcBef>
            </a:pPr>
            <a:r>
              <a:rPr lang="en-US" sz="1200" dirty="0">
                <a:solidFill>
                  <a:schemeClr val="tx2"/>
                </a:solidFill>
                <a:latin typeface="+mj-lt"/>
              </a:rPr>
              <a:t>IQ. Why do we use break statement in switch case?</a:t>
            </a:r>
          </a:p>
          <a:p>
            <a:pPr>
              <a:spcBef>
                <a:spcPts val="1200"/>
              </a:spcBef>
            </a:pPr>
            <a:r>
              <a:rPr lang="en-US" sz="1200" dirty="0">
                <a:latin typeface="+mj-lt"/>
              </a:rPr>
              <a:t>The break statement "jumps out" of a switch case or a loop.</a:t>
            </a:r>
          </a:p>
          <a:p>
            <a:pPr>
              <a:spcBef>
                <a:spcPts val="1200"/>
              </a:spcBef>
            </a:pPr>
            <a:r>
              <a:rPr lang="en-US" sz="1200" dirty="0">
                <a:latin typeface="+mj-lt"/>
              </a:rPr>
              <a:t>The default keyword specifies the code to run if there is no case match:</a:t>
            </a:r>
          </a:p>
        </p:txBody>
      </p:sp>
      <p:sp>
        <p:nvSpPr>
          <p:cNvPr id="3" name="Rectangle 2">
            <a:extLst>
              <a:ext uri="{FF2B5EF4-FFF2-40B4-BE49-F238E27FC236}">
                <a16:creationId xmlns:a16="http://schemas.microsoft.com/office/drawing/2014/main" id="{430A55B1-1A0F-24D3-0664-C4E949BA542E}"/>
              </a:ext>
            </a:extLst>
          </p:cNvPr>
          <p:cNvSpPr/>
          <p:nvPr/>
        </p:nvSpPr>
        <p:spPr>
          <a:xfrm>
            <a:off x="7446722" y="1824672"/>
            <a:ext cx="3955311" cy="2575064"/>
          </a:xfrm>
          <a:prstGeom prst="rect">
            <a:avLst/>
          </a:prstGeom>
        </p:spPr>
        <p:txBody>
          <a:bodyPr wrap="square">
            <a:spAutoFit/>
          </a:bodyPr>
          <a:lstStyle/>
          <a:p>
            <a:pPr>
              <a:spcBef>
                <a:spcPts val="400"/>
              </a:spcBef>
              <a:spcAft>
                <a:spcPts val="400"/>
              </a:spcAft>
            </a:pPr>
            <a:r>
              <a:rPr lang="en-US" sz="1200" b="1" dirty="0">
                <a:latin typeface="+mj-lt"/>
              </a:rPr>
              <a:t>Example:</a:t>
            </a:r>
          </a:p>
          <a:p>
            <a:pPr>
              <a:spcBef>
                <a:spcPts val="400"/>
              </a:spcBef>
              <a:spcAft>
                <a:spcPts val="400"/>
              </a:spcAft>
            </a:pPr>
            <a:r>
              <a:rPr lang="en-US" sz="1200" dirty="0">
                <a:latin typeface="+mj-lt"/>
              </a:rPr>
              <a:t>var grade = ‘B';</a:t>
            </a:r>
          </a:p>
          <a:p>
            <a:pPr>
              <a:spcBef>
                <a:spcPts val="400"/>
              </a:spcBef>
              <a:spcAft>
                <a:spcPts val="400"/>
              </a:spcAft>
            </a:pPr>
            <a:r>
              <a:rPr lang="en-US" sz="1200" dirty="0">
                <a:latin typeface="+mj-lt"/>
              </a:rPr>
              <a:t>switch (grade) {</a:t>
            </a:r>
          </a:p>
          <a:p>
            <a:pPr>
              <a:spcBef>
                <a:spcPts val="400"/>
              </a:spcBef>
              <a:spcAft>
                <a:spcPts val="400"/>
              </a:spcAft>
            </a:pPr>
            <a:r>
              <a:rPr lang="en-US" sz="1200" dirty="0">
                <a:latin typeface="+mj-lt"/>
              </a:rPr>
              <a:t>               case 'A': console.log(“Very Good");           </a:t>
            </a:r>
          </a:p>
          <a:p>
            <a:pPr>
              <a:spcBef>
                <a:spcPts val="400"/>
              </a:spcBef>
              <a:spcAft>
                <a:spcPts val="400"/>
              </a:spcAft>
            </a:pPr>
            <a:r>
              <a:rPr lang="en-US" sz="1200" dirty="0">
                <a:latin typeface="+mj-lt"/>
              </a:rPr>
              <a:t>               case 'B': console.log(“Good");</a:t>
            </a:r>
          </a:p>
          <a:p>
            <a:pPr>
              <a:spcBef>
                <a:spcPts val="400"/>
              </a:spcBef>
              <a:spcAft>
                <a:spcPts val="400"/>
              </a:spcAft>
            </a:pPr>
            <a:r>
              <a:rPr lang="en-US" sz="1200" dirty="0">
                <a:latin typeface="+mj-lt"/>
              </a:rPr>
              <a:t>               case 'C': console.log("Passed");           </a:t>
            </a:r>
          </a:p>
          <a:p>
            <a:pPr>
              <a:spcBef>
                <a:spcPts val="400"/>
              </a:spcBef>
              <a:spcAft>
                <a:spcPts val="400"/>
              </a:spcAft>
            </a:pPr>
            <a:r>
              <a:rPr lang="en-US" sz="1200" dirty="0">
                <a:latin typeface="+mj-lt"/>
              </a:rPr>
              <a:t>               case 'F': console.log("Failed");            </a:t>
            </a:r>
          </a:p>
          <a:p>
            <a:pPr>
              <a:spcBef>
                <a:spcPts val="400"/>
              </a:spcBef>
              <a:spcAft>
                <a:spcPts val="400"/>
              </a:spcAft>
            </a:pPr>
            <a:r>
              <a:rPr lang="en-US" sz="1200" dirty="0">
                <a:latin typeface="+mj-lt"/>
              </a:rPr>
              <a:t>               default: console.log("Unknown grade")</a:t>
            </a:r>
          </a:p>
          <a:p>
            <a:pPr>
              <a:spcBef>
                <a:spcPts val="400"/>
              </a:spcBef>
              <a:spcAft>
                <a:spcPts val="400"/>
              </a:spcAft>
            </a:pPr>
            <a:r>
              <a:rPr lang="en-US" sz="1200" dirty="0">
                <a:latin typeface="+mj-lt"/>
              </a:rPr>
              <a:t>            }</a:t>
            </a:r>
          </a:p>
        </p:txBody>
      </p:sp>
    </p:spTree>
    <p:extLst>
      <p:ext uri="{BB962C8B-B14F-4D97-AF65-F5344CB8AC3E}">
        <p14:creationId xmlns:p14="http://schemas.microsoft.com/office/powerpoint/2010/main" val="3695942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19</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Loop</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AA873B-AE70-B371-19C6-F61C3C4AA918}"/>
              </a:ext>
            </a:extLst>
          </p:cNvPr>
          <p:cNvSpPr/>
          <p:nvPr/>
        </p:nvSpPr>
        <p:spPr>
          <a:xfrm>
            <a:off x="737580" y="1824672"/>
            <a:ext cx="9352718" cy="2123658"/>
          </a:xfrm>
          <a:prstGeom prst="rect">
            <a:avLst/>
          </a:prstGeom>
        </p:spPr>
        <p:txBody>
          <a:bodyPr wrap="square">
            <a:spAutoFit/>
          </a:bodyPr>
          <a:lstStyle/>
          <a:p>
            <a:r>
              <a:rPr lang="en-US" sz="1200" dirty="0">
                <a:latin typeface="+mj-lt"/>
              </a:rPr>
              <a:t>We use loop to execute a block of code again and again until the expression is false. </a:t>
            </a:r>
          </a:p>
          <a:p>
            <a:r>
              <a:rPr lang="en-US" sz="1200" dirty="0">
                <a:latin typeface="+mj-lt"/>
              </a:rPr>
              <a:t>The loop must have a terminating condition to avoid infinite loop. </a:t>
            </a:r>
          </a:p>
          <a:p>
            <a:endParaRPr lang="en-US" sz="1200" dirty="0">
              <a:latin typeface="+mj-lt"/>
            </a:endParaRPr>
          </a:p>
          <a:p>
            <a:r>
              <a:rPr lang="en-US" sz="1200" dirty="0">
                <a:latin typeface="+mj-lt"/>
              </a:rPr>
              <a:t>Real life example: Listening to your fav music in loop.</a:t>
            </a:r>
          </a:p>
          <a:p>
            <a:endParaRPr lang="en-US" sz="1200" dirty="0">
              <a:latin typeface="+mj-lt"/>
            </a:endParaRPr>
          </a:p>
          <a:p>
            <a:r>
              <a:rPr lang="en-US" sz="1200" dirty="0">
                <a:latin typeface="+mj-lt"/>
              </a:rPr>
              <a:t>There are mainly three types of loop.</a:t>
            </a:r>
          </a:p>
          <a:p>
            <a:pPr marL="228600" indent="-228600">
              <a:buClr>
                <a:schemeClr val="tx1"/>
              </a:buClr>
              <a:buSzPct val="130000"/>
              <a:buFont typeface="Arial" panose="020B0604020202020204" pitchFamily="34" charset="0"/>
              <a:buChar char="•"/>
            </a:pPr>
            <a:r>
              <a:rPr lang="en-US" sz="1200" dirty="0">
                <a:latin typeface="+mj-lt"/>
              </a:rPr>
              <a:t>for loop</a:t>
            </a:r>
          </a:p>
          <a:p>
            <a:pPr marL="228600" indent="-228600">
              <a:buClr>
                <a:schemeClr val="tx1"/>
              </a:buClr>
              <a:buSzPct val="130000"/>
              <a:buFont typeface="Arial" panose="020B0604020202020204" pitchFamily="34" charset="0"/>
              <a:buChar char="•"/>
            </a:pPr>
            <a:r>
              <a:rPr lang="en-US" sz="1200" dirty="0">
                <a:latin typeface="+mj-lt"/>
              </a:rPr>
              <a:t>while loop</a:t>
            </a:r>
          </a:p>
          <a:p>
            <a:pPr marL="228600" indent="-228600">
              <a:buClr>
                <a:schemeClr val="tx1"/>
              </a:buClr>
              <a:buSzPct val="130000"/>
              <a:buFont typeface="Arial" panose="020B0604020202020204" pitchFamily="34" charset="0"/>
              <a:buChar char="•"/>
            </a:pPr>
            <a:r>
              <a:rPr lang="en-US" sz="1200" dirty="0">
                <a:latin typeface="+mj-lt"/>
              </a:rPr>
              <a:t>do-while loop</a:t>
            </a:r>
          </a:p>
          <a:p>
            <a:endParaRPr lang="en-US" sz="1200" dirty="0">
              <a:latin typeface="+mj-lt"/>
            </a:endParaRPr>
          </a:p>
          <a:p>
            <a:r>
              <a:rPr lang="en-US" sz="1200" dirty="0">
                <a:latin typeface="+mj-lt"/>
              </a:rPr>
              <a:t>Other then these three we have a couple of other loops, introduced with JS ES6 version like .map(), .filter(), .</a:t>
            </a:r>
            <a:r>
              <a:rPr lang="en-US" sz="1200" dirty="0" err="1">
                <a:latin typeface="+mj-lt"/>
              </a:rPr>
              <a:t>forEach</a:t>
            </a:r>
            <a:r>
              <a:rPr lang="en-US" sz="1200" dirty="0">
                <a:latin typeface="+mj-lt"/>
              </a:rPr>
              <a:t>(), etc.</a:t>
            </a:r>
          </a:p>
        </p:txBody>
      </p:sp>
    </p:spTree>
    <p:extLst>
      <p:ext uri="{BB962C8B-B14F-4D97-AF65-F5344CB8AC3E}">
        <p14:creationId xmlns:p14="http://schemas.microsoft.com/office/powerpoint/2010/main" val="3649322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2</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About JavaScript</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AA873B-AE70-B371-19C6-F61C3C4AA918}"/>
              </a:ext>
            </a:extLst>
          </p:cNvPr>
          <p:cNvSpPr/>
          <p:nvPr/>
        </p:nvSpPr>
        <p:spPr>
          <a:xfrm>
            <a:off x="737579" y="1824672"/>
            <a:ext cx="10664454" cy="1528624"/>
          </a:xfrm>
          <a:prstGeom prst="rect">
            <a:avLst/>
          </a:prstGeom>
        </p:spPr>
        <p:txBody>
          <a:bodyPr wrap="square">
            <a:spAutoFit/>
          </a:bodyPr>
          <a:lstStyle/>
          <a:p>
            <a:r>
              <a:rPr lang="en-US" sz="1400" dirty="0">
                <a:latin typeface="+mj-lt"/>
              </a:rPr>
              <a:t>JavaScript is a programming language initially designed to interact with elements of web pages. In web browsers, JavaScript consists of three main parts:</a:t>
            </a:r>
          </a:p>
          <a:p>
            <a:pPr marL="228600" indent="-228600">
              <a:spcBef>
                <a:spcPts val="1200"/>
              </a:spcBef>
              <a:spcAft>
                <a:spcPts val="400"/>
              </a:spcAft>
              <a:buFont typeface="+mj-lt"/>
              <a:buAutoNum type="arabicPeriod"/>
            </a:pPr>
            <a:r>
              <a:rPr lang="en-US" sz="1400" dirty="0">
                <a:latin typeface="+mj-lt"/>
              </a:rPr>
              <a:t>ECMAScript provides the core functionality.</a:t>
            </a:r>
          </a:p>
          <a:p>
            <a:pPr marL="228600" indent="-228600">
              <a:spcBef>
                <a:spcPts val="400"/>
              </a:spcBef>
              <a:spcAft>
                <a:spcPts val="400"/>
              </a:spcAft>
              <a:buFont typeface="+mj-lt"/>
              <a:buAutoNum type="arabicPeriod"/>
            </a:pPr>
            <a:r>
              <a:rPr lang="en-US" sz="1400" dirty="0">
                <a:latin typeface="+mj-lt"/>
              </a:rPr>
              <a:t>The Document Object Model (DOM) provides interfaces for interacting with elements on web pages.</a:t>
            </a:r>
          </a:p>
          <a:p>
            <a:pPr marL="228600" indent="-228600">
              <a:spcBef>
                <a:spcPts val="400"/>
              </a:spcBef>
              <a:spcAft>
                <a:spcPts val="400"/>
              </a:spcAft>
              <a:buFont typeface="+mj-lt"/>
              <a:buAutoNum type="arabicPeriod"/>
            </a:pPr>
            <a:r>
              <a:rPr lang="en-US" sz="1400" dirty="0">
                <a:latin typeface="+mj-lt"/>
              </a:rPr>
              <a:t>The Browser Object Model (BOM) provides the browser API for interacting with the web browser.</a:t>
            </a:r>
          </a:p>
        </p:txBody>
      </p:sp>
    </p:spTree>
    <p:extLst>
      <p:ext uri="{BB962C8B-B14F-4D97-AF65-F5344CB8AC3E}">
        <p14:creationId xmlns:p14="http://schemas.microsoft.com/office/powerpoint/2010/main" val="2649715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20</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for loop	</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AA873B-AE70-B371-19C6-F61C3C4AA918}"/>
              </a:ext>
            </a:extLst>
          </p:cNvPr>
          <p:cNvSpPr/>
          <p:nvPr/>
        </p:nvSpPr>
        <p:spPr>
          <a:xfrm>
            <a:off x="737580" y="1824672"/>
            <a:ext cx="9352718" cy="3046988"/>
          </a:xfrm>
          <a:prstGeom prst="rect">
            <a:avLst/>
          </a:prstGeom>
        </p:spPr>
        <p:txBody>
          <a:bodyPr wrap="square">
            <a:spAutoFit/>
          </a:bodyPr>
          <a:lstStyle/>
          <a:p>
            <a:r>
              <a:rPr lang="en-US" sz="1200" dirty="0">
                <a:latin typeface="+mj-lt"/>
              </a:rPr>
              <a:t>Syntax: </a:t>
            </a:r>
          </a:p>
          <a:p>
            <a:r>
              <a:rPr lang="en-US" sz="1200" dirty="0">
                <a:latin typeface="+mj-lt"/>
              </a:rPr>
              <a:t>for (expression 1</a:t>
            </a:r>
            <a:r>
              <a:rPr lang="en-US" sz="1200" dirty="0">
                <a:solidFill>
                  <a:schemeClr val="tx2"/>
                </a:solidFill>
                <a:latin typeface="+mj-lt"/>
              </a:rPr>
              <a:t>;</a:t>
            </a:r>
            <a:r>
              <a:rPr lang="en-US" sz="1200" dirty="0">
                <a:latin typeface="+mj-lt"/>
              </a:rPr>
              <a:t> expression 2</a:t>
            </a:r>
            <a:r>
              <a:rPr lang="en-US" sz="1200" dirty="0">
                <a:solidFill>
                  <a:schemeClr val="tx2"/>
                </a:solidFill>
                <a:latin typeface="+mj-lt"/>
              </a:rPr>
              <a:t>;</a:t>
            </a:r>
            <a:r>
              <a:rPr lang="en-US" sz="1200" dirty="0">
                <a:latin typeface="+mj-lt"/>
              </a:rPr>
              <a:t> expression 3) {</a:t>
            </a:r>
          </a:p>
          <a:p>
            <a:r>
              <a:rPr lang="en-US" sz="1200" dirty="0">
                <a:latin typeface="+mj-lt"/>
              </a:rPr>
              <a:t>    // code block to be executed</a:t>
            </a:r>
          </a:p>
          <a:p>
            <a:r>
              <a:rPr lang="en-US" sz="1200" dirty="0">
                <a:latin typeface="+mj-lt"/>
              </a:rPr>
              <a:t>    // fav music </a:t>
            </a:r>
          </a:p>
          <a:p>
            <a:r>
              <a:rPr lang="en-US" sz="1200" dirty="0">
                <a:latin typeface="+mj-lt"/>
              </a:rPr>
              <a:t>}</a:t>
            </a:r>
          </a:p>
          <a:p>
            <a:r>
              <a:rPr lang="en-US" sz="1200" dirty="0">
                <a:latin typeface="+mj-lt"/>
              </a:rPr>
              <a:t>Execution sequence:</a:t>
            </a:r>
          </a:p>
          <a:p>
            <a:r>
              <a:rPr lang="en-US" sz="1200" dirty="0">
                <a:latin typeface="+mj-lt"/>
              </a:rPr>
              <a:t>for (step 1; step 2; step 3) {</a:t>
            </a:r>
          </a:p>
          <a:p>
            <a:r>
              <a:rPr lang="en-US" sz="1200" dirty="0">
                <a:latin typeface="+mj-lt"/>
              </a:rPr>
              <a:t>  // code body</a:t>
            </a:r>
          </a:p>
          <a:p>
            <a:r>
              <a:rPr lang="en-US" sz="1200" dirty="0">
                <a:latin typeface="+mj-lt"/>
              </a:rPr>
              <a:t>}</a:t>
            </a:r>
          </a:p>
          <a:p>
            <a:endParaRPr lang="en-US" sz="1200" dirty="0">
              <a:latin typeface="+mj-lt"/>
            </a:endParaRPr>
          </a:p>
          <a:p>
            <a:r>
              <a:rPr lang="en-US" sz="1200" dirty="0">
                <a:latin typeface="+mj-lt"/>
              </a:rPr>
              <a:t>1 =&gt; 2 =&gt; code =&gt; 3 </a:t>
            </a:r>
          </a:p>
          <a:p>
            <a:pPr marL="342900"/>
            <a:r>
              <a:rPr lang="en-US" sz="1200" dirty="0">
                <a:latin typeface="+mj-lt"/>
              </a:rPr>
              <a:t> 2 =&gt; code =&gt; 3</a:t>
            </a:r>
          </a:p>
          <a:p>
            <a:pPr marL="342900"/>
            <a:r>
              <a:rPr lang="en-US" sz="1200" dirty="0">
                <a:latin typeface="+mj-lt"/>
              </a:rPr>
              <a:t> 2 =&gt; code =&gt; 3</a:t>
            </a:r>
          </a:p>
          <a:p>
            <a:endParaRPr lang="en-US" sz="1200" dirty="0">
              <a:latin typeface="+mj-lt"/>
            </a:endParaRPr>
          </a:p>
          <a:p>
            <a:r>
              <a:rPr lang="en-US" sz="1200" dirty="0">
                <a:latin typeface="+mj-lt"/>
              </a:rPr>
              <a:t>It will continue to repeat the process unless and until step 2 (expression 2) is false. Hence our terminating condition is written in expression 2. Also, expression 1 is executed only once.</a:t>
            </a:r>
          </a:p>
        </p:txBody>
      </p:sp>
    </p:spTree>
    <p:extLst>
      <p:ext uri="{BB962C8B-B14F-4D97-AF65-F5344CB8AC3E}">
        <p14:creationId xmlns:p14="http://schemas.microsoft.com/office/powerpoint/2010/main" val="93337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21</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solidFill>
                  <a:schemeClr val="tx2"/>
                </a:solidFill>
              </a:rPr>
              <a:t>IQ: </a:t>
            </a:r>
            <a:r>
              <a:rPr lang="en-US" dirty="0"/>
              <a:t>while loop &amp; do while loop</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AA873B-AE70-B371-19C6-F61C3C4AA918}"/>
              </a:ext>
            </a:extLst>
          </p:cNvPr>
          <p:cNvSpPr/>
          <p:nvPr/>
        </p:nvSpPr>
        <p:spPr>
          <a:xfrm>
            <a:off x="737580" y="1824672"/>
            <a:ext cx="4227825" cy="3508653"/>
          </a:xfrm>
          <a:prstGeom prst="rect">
            <a:avLst/>
          </a:prstGeom>
        </p:spPr>
        <p:txBody>
          <a:bodyPr wrap="square">
            <a:spAutoFit/>
          </a:bodyPr>
          <a:lstStyle/>
          <a:p>
            <a:r>
              <a:rPr lang="en-US" sz="1200" b="1" dirty="0">
                <a:solidFill>
                  <a:schemeClr val="tx2"/>
                </a:solidFill>
                <a:latin typeface="+mj-lt"/>
              </a:rPr>
              <a:t>while loop: </a:t>
            </a:r>
          </a:p>
          <a:p>
            <a:pPr>
              <a:spcBef>
                <a:spcPts val="1200"/>
              </a:spcBef>
            </a:pPr>
            <a:r>
              <a:rPr lang="en-US" sz="1200" dirty="0">
                <a:latin typeface="+mj-lt"/>
              </a:rPr>
              <a:t>Syntax: </a:t>
            </a:r>
          </a:p>
          <a:p>
            <a:r>
              <a:rPr lang="en-US" sz="1200" dirty="0">
                <a:latin typeface="+mj-lt"/>
              </a:rPr>
              <a:t>while (condition) {  </a:t>
            </a:r>
          </a:p>
          <a:p>
            <a:r>
              <a:rPr lang="en-US" sz="1200" dirty="0">
                <a:latin typeface="+mj-lt"/>
              </a:rPr>
              <a:t>  // code to be executed only if             </a:t>
            </a:r>
          </a:p>
          <a:p>
            <a:r>
              <a:rPr lang="en-US" sz="1200" dirty="0">
                <a:latin typeface="+mj-lt"/>
              </a:rPr>
              <a:t>  // above condition is true</a:t>
            </a:r>
          </a:p>
          <a:p>
            <a:r>
              <a:rPr lang="en-US" sz="1200" dirty="0">
                <a:latin typeface="+mj-lt"/>
              </a:rPr>
              <a:t>} </a:t>
            </a:r>
          </a:p>
          <a:p>
            <a:pPr>
              <a:spcBef>
                <a:spcPts val="1200"/>
              </a:spcBef>
            </a:pPr>
            <a:r>
              <a:rPr lang="en-US" sz="1200" b="1" dirty="0">
                <a:solidFill>
                  <a:schemeClr val="tx2"/>
                </a:solidFill>
                <a:latin typeface="+mj-lt"/>
              </a:rPr>
              <a:t>Example1:</a:t>
            </a:r>
          </a:p>
          <a:p>
            <a:r>
              <a:rPr lang="en-US" sz="1200" dirty="0">
                <a:latin typeface="+mj-lt"/>
              </a:rPr>
              <a:t>var </a:t>
            </a:r>
            <a:r>
              <a:rPr lang="en-US" sz="1200" dirty="0" err="1">
                <a:latin typeface="+mj-lt"/>
              </a:rPr>
              <a:t>i</a:t>
            </a:r>
            <a:r>
              <a:rPr lang="en-US" sz="1200" dirty="0">
                <a:latin typeface="+mj-lt"/>
              </a:rPr>
              <a:t>=1;  </a:t>
            </a:r>
          </a:p>
          <a:p>
            <a:r>
              <a:rPr lang="en-US" sz="1200" dirty="0">
                <a:latin typeface="+mj-lt"/>
              </a:rPr>
              <a:t>while (</a:t>
            </a:r>
            <a:r>
              <a:rPr lang="en-US" sz="1200" dirty="0" err="1">
                <a:latin typeface="+mj-lt"/>
              </a:rPr>
              <a:t>i</a:t>
            </a:r>
            <a:r>
              <a:rPr lang="en-US" sz="1200" dirty="0">
                <a:latin typeface="+mj-lt"/>
              </a:rPr>
              <a:t>&lt;=5) {      </a:t>
            </a:r>
          </a:p>
          <a:p>
            <a:r>
              <a:rPr lang="en-US" sz="1200" dirty="0">
                <a:latin typeface="+mj-lt"/>
              </a:rPr>
              <a:t>console.log(</a:t>
            </a:r>
            <a:r>
              <a:rPr lang="en-US" sz="1200" dirty="0" err="1">
                <a:latin typeface="+mj-lt"/>
              </a:rPr>
              <a:t>i</a:t>
            </a:r>
            <a:r>
              <a:rPr lang="en-US" sz="1200" dirty="0">
                <a:latin typeface="+mj-lt"/>
              </a:rPr>
              <a:t>);  </a:t>
            </a:r>
          </a:p>
          <a:p>
            <a:r>
              <a:rPr lang="en-US" sz="1200" dirty="0">
                <a:latin typeface="+mj-lt"/>
              </a:rPr>
              <a:t>       </a:t>
            </a:r>
            <a:r>
              <a:rPr lang="en-US" sz="1200" dirty="0" err="1">
                <a:latin typeface="+mj-lt"/>
              </a:rPr>
              <a:t>i</a:t>
            </a:r>
            <a:r>
              <a:rPr lang="en-US" sz="1200" dirty="0">
                <a:latin typeface="+mj-lt"/>
              </a:rPr>
              <a:t>++;  </a:t>
            </a:r>
          </a:p>
          <a:p>
            <a:r>
              <a:rPr lang="en-US" sz="1200" dirty="0">
                <a:latin typeface="+mj-lt"/>
              </a:rPr>
              <a:t>} </a:t>
            </a:r>
          </a:p>
          <a:p>
            <a:pPr>
              <a:spcBef>
                <a:spcPts val="1200"/>
              </a:spcBef>
            </a:pPr>
            <a:r>
              <a:rPr lang="en-US" sz="1200" b="1" dirty="0">
                <a:solidFill>
                  <a:schemeClr val="tx2"/>
                </a:solidFill>
                <a:latin typeface="+mj-lt"/>
              </a:rPr>
              <a:t>Example2:</a:t>
            </a:r>
          </a:p>
          <a:p>
            <a:r>
              <a:rPr lang="en-US" sz="1200" dirty="0">
                <a:latin typeface="+mj-lt"/>
              </a:rPr>
              <a:t>   while (exam != tomorrow) {</a:t>
            </a:r>
          </a:p>
          <a:p>
            <a:r>
              <a:rPr lang="en-US" sz="1200" dirty="0">
                <a:latin typeface="+mj-lt"/>
              </a:rPr>
              <a:t>       console.log(“No study…still I have time“);</a:t>
            </a:r>
          </a:p>
          <a:p>
            <a:r>
              <a:rPr lang="en-US" sz="1200" dirty="0">
                <a:latin typeface="+mj-lt"/>
              </a:rPr>
              <a:t>   }</a:t>
            </a:r>
          </a:p>
        </p:txBody>
      </p:sp>
      <p:sp>
        <p:nvSpPr>
          <p:cNvPr id="3" name="Rectangle 2">
            <a:extLst>
              <a:ext uri="{FF2B5EF4-FFF2-40B4-BE49-F238E27FC236}">
                <a16:creationId xmlns:a16="http://schemas.microsoft.com/office/drawing/2014/main" id="{083266A7-CF00-15C0-674B-E628A3D5EE0E}"/>
              </a:ext>
            </a:extLst>
          </p:cNvPr>
          <p:cNvSpPr/>
          <p:nvPr/>
        </p:nvSpPr>
        <p:spPr>
          <a:xfrm>
            <a:off x="7174208" y="1827357"/>
            <a:ext cx="3968713" cy="3508653"/>
          </a:xfrm>
          <a:prstGeom prst="rect">
            <a:avLst/>
          </a:prstGeom>
        </p:spPr>
        <p:txBody>
          <a:bodyPr wrap="square">
            <a:spAutoFit/>
          </a:bodyPr>
          <a:lstStyle/>
          <a:p>
            <a:r>
              <a:rPr lang="en-US" sz="1200" b="1" dirty="0">
                <a:solidFill>
                  <a:schemeClr val="tx2"/>
                </a:solidFill>
                <a:latin typeface="+mj-lt"/>
              </a:rPr>
              <a:t>do while loop</a:t>
            </a:r>
          </a:p>
          <a:p>
            <a:pPr>
              <a:spcBef>
                <a:spcPts val="1200"/>
              </a:spcBef>
            </a:pPr>
            <a:r>
              <a:rPr lang="en-US" sz="1200" dirty="0">
                <a:latin typeface="+mj-lt"/>
              </a:rPr>
              <a:t>Syntax: </a:t>
            </a:r>
          </a:p>
          <a:p>
            <a:r>
              <a:rPr lang="en-US" sz="1200" dirty="0">
                <a:latin typeface="+mj-lt"/>
              </a:rPr>
              <a:t>do {  </a:t>
            </a:r>
          </a:p>
          <a:p>
            <a:r>
              <a:rPr lang="en-US" sz="1200" dirty="0">
                <a:latin typeface="+mj-lt"/>
              </a:rPr>
              <a:t>// code to be executed at least </a:t>
            </a:r>
          </a:p>
          <a:p>
            <a:r>
              <a:rPr lang="en-US" sz="1200" dirty="0">
                <a:latin typeface="+mj-lt"/>
              </a:rPr>
              <a:t>//  once regardless of the  </a:t>
            </a:r>
          </a:p>
          <a:p>
            <a:r>
              <a:rPr lang="en-US" sz="1200" dirty="0">
                <a:latin typeface="+mj-lt"/>
              </a:rPr>
              <a:t>//  condition &amp; runs until it is false.    </a:t>
            </a:r>
          </a:p>
          <a:p>
            <a:r>
              <a:rPr lang="en-US" sz="1200" dirty="0">
                <a:latin typeface="+mj-lt"/>
              </a:rPr>
              <a:t>  } while (condition);</a:t>
            </a:r>
          </a:p>
          <a:p>
            <a:pPr>
              <a:spcBef>
                <a:spcPts val="1200"/>
              </a:spcBef>
            </a:pPr>
            <a:r>
              <a:rPr lang="en-US" sz="1200" b="1" dirty="0">
                <a:solidFill>
                  <a:schemeClr val="tx2"/>
                </a:solidFill>
                <a:latin typeface="+mj-lt"/>
              </a:rPr>
              <a:t>Example1:</a:t>
            </a:r>
          </a:p>
          <a:p>
            <a:r>
              <a:rPr lang="en-US" sz="1200" dirty="0">
                <a:latin typeface="+mj-lt"/>
              </a:rPr>
              <a:t>var </a:t>
            </a:r>
            <a:r>
              <a:rPr lang="en-US" sz="1200" dirty="0" err="1">
                <a:latin typeface="+mj-lt"/>
              </a:rPr>
              <a:t>i</a:t>
            </a:r>
            <a:r>
              <a:rPr lang="en-US" sz="1200" dirty="0">
                <a:latin typeface="+mj-lt"/>
              </a:rPr>
              <a:t>=1;  </a:t>
            </a:r>
          </a:p>
          <a:p>
            <a:r>
              <a:rPr lang="en-US" sz="1200" dirty="0">
                <a:latin typeface="+mj-lt"/>
              </a:rPr>
              <a:t>do{      </a:t>
            </a:r>
          </a:p>
          <a:p>
            <a:r>
              <a:rPr lang="en-US" sz="1200" dirty="0">
                <a:latin typeface="+mj-lt"/>
              </a:rPr>
              <a:t>console.log(</a:t>
            </a:r>
            <a:r>
              <a:rPr lang="en-US" sz="1200" dirty="0" err="1">
                <a:latin typeface="+mj-lt"/>
              </a:rPr>
              <a:t>i</a:t>
            </a:r>
            <a:r>
              <a:rPr lang="en-US" sz="1200" dirty="0">
                <a:latin typeface="+mj-lt"/>
              </a:rPr>
              <a:t>);  </a:t>
            </a:r>
          </a:p>
          <a:p>
            <a:r>
              <a:rPr lang="en-US" sz="1200" dirty="0">
                <a:latin typeface="+mj-lt"/>
              </a:rPr>
              <a:t>       </a:t>
            </a:r>
            <a:r>
              <a:rPr lang="en-US" sz="1200" dirty="0" err="1">
                <a:latin typeface="+mj-lt"/>
              </a:rPr>
              <a:t>i</a:t>
            </a:r>
            <a:r>
              <a:rPr lang="en-US" sz="1200" dirty="0">
                <a:latin typeface="+mj-lt"/>
              </a:rPr>
              <a:t>++;  </a:t>
            </a:r>
          </a:p>
          <a:p>
            <a:r>
              <a:rPr lang="en-US" sz="1200" dirty="0">
                <a:latin typeface="+mj-lt"/>
              </a:rPr>
              <a:t>} while (</a:t>
            </a:r>
            <a:r>
              <a:rPr lang="en-US" sz="1200" dirty="0" err="1">
                <a:latin typeface="+mj-lt"/>
              </a:rPr>
              <a:t>i</a:t>
            </a:r>
            <a:r>
              <a:rPr lang="en-US" sz="1200" dirty="0">
                <a:latin typeface="+mj-lt"/>
              </a:rPr>
              <a:t>&lt;=5) </a:t>
            </a:r>
          </a:p>
          <a:p>
            <a:pPr>
              <a:spcBef>
                <a:spcPts val="1200"/>
              </a:spcBef>
            </a:pPr>
            <a:r>
              <a:rPr lang="en-US" sz="1200" b="1" dirty="0">
                <a:solidFill>
                  <a:schemeClr val="tx2"/>
                </a:solidFill>
                <a:latin typeface="+mj-lt"/>
              </a:rPr>
              <a:t>Example2: </a:t>
            </a:r>
          </a:p>
          <a:p>
            <a:r>
              <a:rPr lang="en-US" sz="1200" dirty="0">
                <a:latin typeface="+mj-lt"/>
              </a:rPr>
              <a:t>You have to try the food once before you can decide if the restaurant food is good or not. Similarly test-driving. </a:t>
            </a:r>
          </a:p>
        </p:txBody>
      </p:sp>
    </p:spTree>
    <p:extLst>
      <p:ext uri="{BB962C8B-B14F-4D97-AF65-F5344CB8AC3E}">
        <p14:creationId xmlns:p14="http://schemas.microsoft.com/office/powerpoint/2010/main" val="859292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22</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Functions</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AA873B-AE70-B371-19C6-F61C3C4AA918}"/>
              </a:ext>
            </a:extLst>
          </p:cNvPr>
          <p:cNvSpPr/>
          <p:nvPr/>
        </p:nvSpPr>
        <p:spPr>
          <a:xfrm>
            <a:off x="737580" y="1824672"/>
            <a:ext cx="7377720" cy="3877985"/>
          </a:xfrm>
          <a:prstGeom prst="rect">
            <a:avLst/>
          </a:prstGeom>
        </p:spPr>
        <p:txBody>
          <a:bodyPr wrap="square">
            <a:spAutoFit/>
          </a:bodyPr>
          <a:lstStyle/>
          <a:p>
            <a:pPr marL="173736" indent="-173736">
              <a:buClr>
                <a:schemeClr val="tx1"/>
              </a:buClr>
              <a:buSzPct val="130000"/>
              <a:buFont typeface="Arial" panose="020B0604020202020204" pitchFamily="34" charset="0"/>
              <a:buChar char="•"/>
            </a:pPr>
            <a:r>
              <a:rPr lang="en-US" sz="1200" dirty="0">
                <a:latin typeface="+mj-lt"/>
              </a:rPr>
              <a:t>A function is a group of reusable code which can be called anywhere in your program. This eliminates the need of writing the same code again and again. </a:t>
            </a:r>
          </a:p>
          <a:p>
            <a:pPr marL="173736" indent="-173736">
              <a:buClr>
                <a:schemeClr val="tx1"/>
              </a:buClr>
              <a:buSzPct val="130000"/>
              <a:buFont typeface="Arial" panose="020B0604020202020204" pitchFamily="34" charset="0"/>
              <a:buChar char="•"/>
            </a:pPr>
            <a:r>
              <a:rPr lang="en-US" sz="1200" dirty="0">
                <a:latin typeface="+mj-lt"/>
              </a:rPr>
              <a:t>Functions allow a programmer to divide a big program into a number of small functions that are easy to understand and manage.</a:t>
            </a:r>
          </a:p>
          <a:p>
            <a:pPr>
              <a:spcBef>
                <a:spcPts val="1200"/>
              </a:spcBef>
            </a:pPr>
            <a:r>
              <a:rPr lang="en-US" sz="1200" dirty="0">
                <a:latin typeface="+mj-lt"/>
              </a:rPr>
              <a:t>Function Definition:</a:t>
            </a:r>
          </a:p>
          <a:p>
            <a:r>
              <a:rPr lang="en-US" sz="1200" dirty="0">
                <a:latin typeface="+mj-lt"/>
              </a:rPr>
              <a:t> function </a:t>
            </a:r>
            <a:r>
              <a:rPr lang="en-US" sz="1200" dirty="0" err="1">
                <a:latin typeface="+mj-lt"/>
              </a:rPr>
              <a:t>funName</a:t>
            </a:r>
            <a:r>
              <a:rPr lang="en-US" sz="1200" dirty="0">
                <a:latin typeface="+mj-lt"/>
              </a:rPr>
              <a:t>(){  </a:t>
            </a:r>
          </a:p>
          <a:p>
            <a:r>
              <a:rPr lang="en-US" sz="1200" dirty="0">
                <a:latin typeface="+mj-lt"/>
              </a:rPr>
              <a:t> 	//code to be executed  </a:t>
            </a:r>
          </a:p>
          <a:p>
            <a:r>
              <a:rPr lang="en-US" sz="1200" dirty="0">
                <a:latin typeface="+mj-lt"/>
              </a:rPr>
              <a:t>	//code to be executed </a:t>
            </a:r>
          </a:p>
          <a:p>
            <a:r>
              <a:rPr lang="en-US" sz="1200" dirty="0">
                <a:latin typeface="+mj-lt"/>
              </a:rPr>
              <a:t> }</a:t>
            </a:r>
          </a:p>
          <a:p>
            <a:r>
              <a:rPr lang="en-US" sz="1200" dirty="0">
                <a:latin typeface="+mj-lt"/>
              </a:rPr>
              <a:t>Calling a Function: A function gets execute only if we call it. </a:t>
            </a:r>
            <a:r>
              <a:rPr lang="en-US" sz="1200" dirty="0" err="1">
                <a:latin typeface="+mj-lt"/>
              </a:rPr>
              <a:t>Eg</a:t>
            </a:r>
            <a:r>
              <a:rPr lang="en-US" sz="1200" dirty="0">
                <a:latin typeface="+mj-lt"/>
              </a:rPr>
              <a:t>:</a:t>
            </a:r>
          </a:p>
          <a:p>
            <a:r>
              <a:rPr lang="en-US" sz="1200" dirty="0">
                <a:latin typeface="+mj-lt"/>
              </a:rPr>
              <a:t>          </a:t>
            </a:r>
            <a:r>
              <a:rPr lang="en-US" sz="1200" dirty="0" err="1">
                <a:latin typeface="+mj-lt"/>
              </a:rPr>
              <a:t>funName</a:t>
            </a:r>
            <a:r>
              <a:rPr lang="en-US" sz="1200" dirty="0">
                <a:latin typeface="+mj-lt"/>
              </a:rPr>
              <a:t>()</a:t>
            </a:r>
          </a:p>
          <a:p>
            <a:pPr>
              <a:spcBef>
                <a:spcPts val="1200"/>
              </a:spcBef>
            </a:pPr>
            <a:r>
              <a:rPr lang="en-US" sz="1200" dirty="0">
                <a:latin typeface="+mj-lt"/>
              </a:rPr>
              <a:t>Function parameters:</a:t>
            </a:r>
          </a:p>
          <a:p>
            <a:r>
              <a:rPr lang="en-US" sz="1200" dirty="0">
                <a:latin typeface="+mj-lt"/>
              </a:rPr>
              <a:t>function </a:t>
            </a:r>
            <a:r>
              <a:rPr lang="en-US" sz="1200" dirty="0" err="1">
                <a:latin typeface="+mj-lt"/>
              </a:rPr>
              <a:t>myFunction</a:t>
            </a:r>
            <a:r>
              <a:rPr lang="en-US" sz="1200" dirty="0">
                <a:latin typeface="+mj-lt"/>
              </a:rPr>
              <a:t>(a, b) {</a:t>
            </a:r>
          </a:p>
          <a:p>
            <a:r>
              <a:rPr lang="en-US" sz="1200" dirty="0">
                <a:latin typeface="+mj-lt"/>
              </a:rPr>
              <a:t>  return a * b;</a:t>
            </a:r>
          </a:p>
          <a:p>
            <a:r>
              <a:rPr lang="en-US" sz="1200" dirty="0">
                <a:latin typeface="+mj-lt"/>
              </a:rPr>
              <a:t>}</a:t>
            </a:r>
          </a:p>
          <a:p>
            <a:pPr>
              <a:spcBef>
                <a:spcPts val="1200"/>
              </a:spcBef>
            </a:pPr>
            <a:r>
              <a:rPr lang="en-US" sz="1200" dirty="0">
                <a:latin typeface="+mj-lt"/>
              </a:rPr>
              <a:t>       </a:t>
            </a:r>
            <a:r>
              <a:rPr lang="en-US" sz="1200" dirty="0" err="1">
                <a:latin typeface="+mj-lt"/>
              </a:rPr>
              <a:t>myFunction</a:t>
            </a:r>
            <a:r>
              <a:rPr lang="en-US" sz="1200" dirty="0">
                <a:latin typeface="+mj-lt"/>
              </a:rPr>
              <a:t>(4, 3);</a:t>
            </a:r>
          </a:p>
          <a:p>
            <a:endParaRPr lang="en-US" sz="1200" dirty="0">
              <a:latin typeface="+mj-lt"/>
            </a:endParaRPr>
          </a:p>
          <a:p>
            <a:r>
              <a:rPr lang="en-US" sz="1200" dirty="0">
                <a:latin typeface="+mj-lt"/>
              </a:rPr>
              <a:t>Function Return: The values that we get as a result after calling that function.</a:t>
            </a:r>
          </a:p>
        </p:txBody>
      </p:sp>
    </p:spTree>
    <p:extLst>
      <p:ext uri="{BB962C8B-B14F-4D97-AF65-F5344CB8AC3E}">
        <p14:creationId xmlns:p14="http://schemas.microsoft.com/office/powerpoint/2010/main" val="2285992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23</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Functions - type</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AA873B-AE70-B371-19C6-F61C3C4AA918}"/>
              </a:ext>
            </a:extLst>
          </p:cNvPr>
          <p:cNvSpPr/>
          <p:nvPr/>
        </p:nvSpPr>
        <p:spPr>
          <a:xfrm>
            <a:off x="737580" y="1824672"/>
            <a:ext cx="9352718" cy="3323987"/>
          </a:xfrm>
          <a:prstGeom prst="rect">
            <a:avLst/>
          </a:prstGeom>
        </p:spPr>
        <p:txBody>
          <a:bodyPr wrap="square">
            <a:spAutoFit/>
          </a:bodyPr>
          <a:lstStyle/>
          <a:p>
            <a:pPr marL="228600" indent="-228600">
              <a:buClr>
                <a:schemeClr val="tx1"/>
              </a:buClr>
              <a:buSzPct val="100000"/>
              <a:buFont typeface="+mj-lt"/>
              <a:buAutoNum type="arabicPeriod"/>
            </a:pPr>
            <a:r>
              <a:rPr lang="en-US" sz="1200" dirty="0">
                <a:latin typeface="+mj-lt"/>
              </a:rPr>
              <a:t>Anonymous function: If a function don’t have a name then we called it anonymous function. </a:t>
            </a:r>
            <a:br>
              <a:rPr lang="en-US" sz="1200" dirty="0">
                <a:latin typeface="+mj-lt"/>
              </a:rPr>
            </a:br>
            <a:r>
              <a:rPr lang="en-US" sz="1200" dirty="0">
                <a:latin typeface="+mj-lt"/>
              </a:rPr>
              <a:t>function() {</a:t>
            </a:r>
            <a:br>
              <a:rPr lang="en-US" sz="1200" dirty="0">
                <a:latin typeface="+mj-lt"/>
              </a:rPr>
            </a:br>
            <a:r>
              <a:rPr lang="en-US" sz="1200" dirty="0">
                <a:latin typeface="+mj-lt"/>
              </a:rPr>
              <a:t>return a * b;</a:t>
            </a:r>
            <a:br>
              <a:rPr lang="en-US" sz="1200" dirty="0">
                <a:latin typeface="+mj-lt"/>
              </a:rPr>
            </a:br>
            <a:r>
              <a:rPr lang="en-US" sz="1200" dirty="0">
                <a:latin typeface="+mj-lt"/>
              </a:rPr>
              <a:t>}</a:t>
            </a:r>
          </a:p>
          <a:p>
            <a:pPr marL="228600" indent="-228600">
              <a:spcBef>
                <a:spcPts val="1200"/>
              </a:spcBef>
              <a:buClr>
                <a:schemeClr val="tx1"/>
              </a:buClr>
              <a:buSzPct val="100000"/>
              <a:buFont typeface="+mj-lt"/>
              <a:buAutoNum type="arabicPeriod" startAt="2"/>
            </a:pPr>
            <a:r>
              <a:rPr lang="en-US" sz="1200" dirty="0">
                <a:latin typeface="+mj-lt"/>
              </a:rPr>
              <a:t>Functions Expressions: If we store an anonymous function in a variable, it is called function expression.</a:t>
            </a:r>
            <a:br>
              <a:rPr lang="en-US" sz="1200" dirty="0">
                <a:latin typeface="+mj-lt"/>
              </a:rPr>
            </a:br>
            <a:r>
              <a:rPr lang="en-US" sz="1200" dirty="0">
                <a:latin typeface="+mj-lt"/>
              </a:rPr>
              <a:t>let result = function(a, b) {</a:t>
            </a:r>
            <a:br>
              <a:rPr lang="en-US" sz="1200" dirty="0">
                <a:latin typeface="+mj-lt"/>
              </a:rPr>
            </a:br>
            <a:r>
              <a:rPr lang="en-US" sz="1200" dirty="0">
                <a:latin typeface="+mj-lt"/>
              </a:rPr>
              <a:t>return a * b;</a:t>
            </a:r>
            <a:br>
              <a:rPr lang="en-US" sz="1200" dirty="0">
                <a:latin typeface="+mj-lt"/>
              </a:rPr>
            </a:br>
            <a:r>
              <a:rPr lang="en-US" sz="1200" dirty="0">
                <a:latin typeface="+mj-lt"/>
              </a:rPr>
              <a:t>}</a:t>
            </a:r>
            <a:br>
              <a:rPr lang="en-US" sz="1200" dirty="0">
                <a:latin typeface="+mj-lt"/>
              </a:rPr>
            </a:br>
            <a:r>
              <a:rPr lang="en-US" sz="1200" dirty="0">
                <a:latin typeface="+mj-lt"/>
              </a:rPr>
              <a:t>result(4, 3);        //calling the anonymous function 	</a:t>
            </a:r>
          </a:p>
          <a:p>
            <a:pPr marL="228600" indent="-228600">
              <a:spcBef>
                <a:spcPts val="1200"/>
              </a:spcBef>
              <a:buClr>
                <a:schemeClr val="tx1"/>
              </a:buClr>
              <a:buSzPct val="100000"/>
              <a:buFont typeface="+mj-lt"/>
              <a:buAutoNum type="arabicPeriod" startAt="3"/>
            </a:pPr>
            <a:r>
              <a:rPr lang="en-US" sz="1200" dirty="0">
                <a:latin typeface="+mj-lt"/>
              </a:rPr>
              <a:t>Arrow functions   class component (this), functional</a:t>
            </a:r>
            <a:br>
              <a:rPr lang="en-US" sz="1200" dirty="0">
                <a:latin typeface="+mj-lt"/>
              </a:rPr>
            </a:br>
            <a:r>
              <a:rPr lang="en-US" sz="1200" dirty="0">
                <a:latin typeface="+mj-lt"/>
              </a:rPr>
              <a:t>const x = (x, y) =&gt; x * y;</a:t>
            </a:r>
          </a:p>
          <a:p>
            <a:pPr marL="228600" indent="-228600">
              <a:spcBef>
                <a:spcPts val="1200"/>
              </a:spcBef>
              <a:buClr>
                <a:schemeClr val="tx1"/>
              </a:buClr>
              <a:buSzPct val="100000"/>
              <a:buFont typeface="+mj-lt"/>
              <a:buAutoNum type="arabicPeriod" startAt="4"/>
            </a:pPr>
            <a:r>
              <a:rPr lang="en-US" sz="1200" dirty="0">
                <a:latin typeface="+mj-lt"/>
              </a:rPr>
              <a:t>Self-Invoking Anonymous function: functions that call themselves, we don’t need to call them. </a:t>
            </a:r>
            <a:br>
              <a:rPr lang="en-US" sz="1200" dirty="0">
                <a:latin typeface="+mj-lt"/>
              </a:rPr>
            </a:br>
            <a:r>
              <a:rPr lang="en-US" sz="1200" dirty="0">
                <a:latin typeface="+mj-lt"/>
              </a:rPr>
              <a:t>(function () {</a:t>
            </a:r>
            <a:br>
              <a:rPr lang="en-US" sz="1200" dirty="0">
                <a:latin typeface="+mj-lt"/>
              </a:rPr>
            </a:br>
            <a:r>
              <a:rPr lang="en-US" sz="1200" dirty="0">
                <a:latin typeface="+mj-lt"/>
              </a:rPr>
              <a:t>console.log(“I don’t need to be called”);</a:t>
            </a:r>
            <a:br>
              <a:rPr lang="en-US" sz="1200" dirty="0">
                <a:latin typeface="+mj-lt"/>
              </a:rPr>
            </a:br>
            <a:r>
              <a:rPr lang="en-US" sz="1200" dirty="0">
                <a:latin typeface="+mj-lt"/>
              </a:rPr>
              <a:t>})();</a:t>
            </a:r>
          </a:p>
        </p:txBody>
      </p:sp>
    </p:spTree>
    <p:extLst>
      <p:ext uri="{BB962C8B-B14F-4D97-AF65-F5344CB8AC3E}">
        <p14:creationId xmlns:p14="http://schemas.microsoft.com/office/powerpoint/2010/main" val="2165193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24</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Arrow Functions</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AA873B-AE70-B371-19C6-F61C3C4AA918}"/>
              </a:ext>
            </a:extLst>
          </p:cNvPr>
          <p:cNvSpPr/>
          <p:nvPr/>
        </p:nvSpPr>
        <p:spPr>
          <a:xfrm>
            <a:off x="737580" y="1824672"/>
            <a:ext cx="9352718" cy="2677656"/>
          </a:xfrm>
          <a:prstGeom prst="rect">
            <a:avLst/>
          </a:prstGeom>
        </p:spPr>
        <p:txBody>
          <a:bodyPr wrap="square">
            <a:spAutoFit/>
          </a:bodyPr>
          <a:lstStyle/>
          <a:p>
            <a:pPr>
              <a:buClr>
                <a:schemeClr val="tx1"/>
              </a:buClr>
              <a:buSzPct val="130000"/>
            </a:pPr>
            <a:r>
              <a:rPr lang="en-US" sz="1200" dirty="0">
                <a:latin typeface="+mj-lt"/>
              </a:rPr>
              <a:t>Arrow functions were introduced in ES6.</a:t>
            </a:r>
          </a:p>
          <a:p>
            <a:pPr>
              <a:buClr>
                <a:schemeClr val="tx1"/>
              </a:buClr>
              <a:buSzPct val="130000"/>
            </a:pPr>
            <a:endParaRPr lang="en-US" sz="1200" dirty="0">
              <a:latin typeface="+mj-lt"/>
            </a:endParaRPr>
          </a:p>
          <a:p>
            <a:pPr>
              <a:buClr>
                <a:schemeClr val="tx1"/>
              </a:buClr>
              <a:buSzPct val="130000"/>
            </a:pPr>
            <a:r>
              <a:rPr lang="en-US" sz="1200" dirty="0">
                <a:latin typeface="+mj-lt"/>
              </a:rPr>
              <a:t>Arrow functions allow us to write shorter function syntax: </a:t>
            </a:r>
          </a:p>
          <a:p>
            <a:pPr>
              <a:buClr>
                <a:schemeClr val="tx1"/>
              </a:buClr>
              <a:buSzPct val="130000"/>
            </a:pPr>
            <a:endParaRPr lang="en-US" sz="1200" dirty="0">
              <a:latin typeface="+mj-lt"/>
            </a:endParaRPr>
          </a:p>
          <a:p>
            <a:pPr>
              <a:buClr>
                <a:schemeClr val="tx1"/>
              </a:buClr>
              <a:buSzPct val="130000"/>
            </a:pPr>
            <a:r>
              <a:rPr lang="en-US" sz="1200" dirty="0">
                <a:solidFill>
                  <a:schemeClr val="tx2"/>
                </a:solidFill>
                <a:latin typeface="+mj-lt"/>
              </a:rPr>
              <a:t>const sum = (x, y) =&gt; {</a:t>
            </a:r>
          </a:p>
          <a:p>
            <a:pPr>
              <a:buClr>
                <a:schemeClr val="tx1"/>
              </a:buClr>
              <a:buSzPct val="130000"/>
            </a:pPr>
            <a:r>
              <a:rPr lang="en-US" sz="1200" dirty="0">
                <a:solidFill>
                  <a:schemeClr val="tx2"/>
                </a:solidFill>
                <a:latin typeface="+mj-lt"/>
              </a:rPr>
              <a:t>    return ( x + y );</a:t>
            </a:r>
          </a:p>
          <a:p>
            <a:pPr>
              <a:buClr>
                <a:schemeClr val="tx1"/>
              </a:buClr>
              <a:buSzPct val="130000"/>
            </a:pPr>
            <a:r>
              <a:rPr lang="en-US" sz="1200" dirty="0">
                <a:solidFill>
                  <a:schemeClr val="tx2"/>
                </a:solidFill>
                <a:latin typeface="+mj-lt"/>
              </a:rPr>
              <a:t>} </a:t>
            </a:r>
          </a:p>
          <a:p>
            <a:pPr>
              <a:buClr>
                <a:schemeClr val="tx1"/>
              </a:buClr>
              <a:buSzPct val="130000"/>
            </a:pPr>
            <a:r>
              <a:rPr lang="en-US" sz="1200" dirty="0">
                <a:latin typeface="+mj-lt"/>
              </a:rPr>
              <a:t>        </a:t>
            </a:r>
          </a:p>
          <a:p>
            <a:pPr>
              <a:buClr>
                <a:schemeClr val="tx1"/>
              </a:buClr>
              <a:buSzPct val="130000"/>
            </a:pPr>
            <a:r>
              <a:rPr lang="en-US" sz="1200" dirty="0">
                <a:latin typeface="+mj-lt"/>
              </a:rPr>
              <a:t>For single line of code, you don’t need parentheses and return keyword.</a:t>
            </a:r>
          </a:p>
          <a:p>
            <a:pPr>
              <a:buClr>
                <a:schemeClr val="tx1"/>
              </a:buClr>
              <a:buSzPct val="130000"/>
            </a:pPr>
            <a:r>
              <a:rPr lang="en-US" sz="1200" dirty="0">
                <a:latin typeface="+mj-lt"/>
              </a:rPr>
              <a:t>        </a:t>
            </a:r>
            <a:r>
              <a:rPr lang="en-US" sz="1200" dirty="0">
                <a:solidFill>
                  <a:schemeClr val="tx2"/>
                </a:solidFill>
                <a:latin typeface="+mj-lt"/>
              </a:rPr>
              <a:t>const sum = (x, y) =&gt; x + y;</a:t>
            </a:r>
          </a:p>
          <a:p>
            <a:pPr>
              <a:buClr>
                <a:schemeClr val="tx1"/>
              </a:buClr>
              <a:buSzPct val="130000"/>
            </a:pPr>
            <a:endParaRPr lang="en-US" sz="1200" dirty="0">
              <a:latin typeface="+mj-lt"/>
            </a:endParaRPr>
          </a:p>
          <a:p>
            <a:pPr>
              <a:buClr>
                <a:schemeClr val="tx1"/>
              </a:buClr>
              <a:buSzPct val="130000"/>
            </a:pPr>
            <a:endParaRPr lang="en-US" sz="1200" dirty="0">
              <a:latin typeface="+mj-lt"/>
            </a:endParaRPr>
          </a:p>
          <a:p>
            <a:pPr>
              <a:buClr>
                <a:schemeClr val="tx1"/>
              </a:buClr>
              <a:buSzPct val="130000"/>
            </a:pPr>
            <a:r>
              <a:rPr lang="en-US" sz="1200" dirty="0">
                <a:latin typeface="+mj-lt"/>
              </a:rPr>
              <a:t> If you have only one parameter, you can skip the parentheses as well:</a:t>
            </a:r>
          </a:p>
          <a:p>
            <a:pPr>
              <a:buClr>
                <a:schemeClr val="tx1"/>
              </a:buClr>
              <a:buSzPct val="130000"/>
            </a:pPr>
            <a:r>
              <a:rPr lang="en-US" sz="1200" dirty="0">
                <a:latin typeface="+mj-lt"/>
              </a:rPr>
              <a:t>         </a:t>
            </a:r>
            <a:r>
              <a:rPr lang="en-US" sz="1200" dirty="0">
                <a:solidFill>
                  <a:schemeClr val="tx2"/>
                </a:solidFill>
                <a:latin typeface="+mj-lt"/>
              </a:rPr>
              <a:t>const print = name =&gt; console.log(“hello” + name);</a:t>
            </a:r>
          </a:p>
        </p:txBody>
      </p:sp>
    </p:spTree>
    <p:extLst>
      <p:ext uri="{BB962C8B-B14F-4D97-AF65-F5344CB8AC3E}">
        <p14:creationId xmlns:p14="http://schemas.microsoft.com/office/powerpoint/2010/main" val="3658147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25</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Recursion function: </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AA873B-AE70-B371-19C6-F61C3C4AA918}"/>
              </a:ext>
            </a:extLst>
          </p:cNvPr>
          <p:cNvSpPr/>
          <p:nvPr/>
        </p:nvSpPr>
        <p:spPr>
          <a:xfrm>
            <a:off x="737580" y="1824672"/>
            <a:ext cx="9352718" cy="3016210"/>
          </a:xfrm>
          <a:prstGeom prst="rect">
            <a:avLst/>
          </a:prstGeom>
        </p:spPr>
        <p:txBody>
          <a:bodyPr wrap="square">
            <a:spAutoFit/>
          </a:bodyPr>
          <a:lstStyle/>
          <a:p>
            <a:pPr>
              <a:buClr>
                <a:schemeClr val="tx1"/>
              </a:buClr>
              <a:buSzPct val="130000"/>
            </a:pPr>
            <a:r>
              <a:rPr lang="en-US" sz="1200" dirty="0">
                <a:latin typeface="+mj-lt"/>
              </a:rPr>
              <a:t>A function is recursive if it calls itself again and again until it reaches a stop condition.</a:t>
            </a:r>
          </a:p>
          <a:p>
            <a:pPr>
              <a:spcBef>
                <a:spcPts val="1200"/>
              </a:spcBef>
              <a:buClr>
                <a:schemeClr val="tx1"/>
              </a:buClr>
              <a:buSzPct val="130000"/>
            </a:pPr>
            <a:r>
              <a:rPr lang="en-US" sz="1200" dirty="0">
                <a:solidFill>
                  <a:schemeClr val="tx2"/>
                </a:solidFill>
                <a:latin typeface="+mj-lt"/>
              </a:rPr>
              <a:t>var </a:t>
            </a:r>
            <a:r>
              <a:rPr lang="en-US" sz="1200" dirty="0" err="1">
                <a:solidFill>
                  <a:schemeClr val="tx2"/>
                </a:solidFill>
                <a:latin typeface="+mj-lt"/>
              </a:rPr>
              <a:t>i</a:t>
            </a:r>
            <a:r>
              <a:rPr lang="en-US" sz="1200" dirty="0">
                <a:solidFill>
                  <a:schemeClr val="tx2"/>
                </a:solidFill>
                <a:latin typeface="+mj-lt"/>
              </a:rPr>
              <a:t> = 0;</a:t>
            </a:r>
            <a:br>
              <a:rPr lang="en-US" sz="1200" dirty="0">
                <a:solidFill>
                  <a:schemeClr val="tx2"/>
                </a:solidFill>
                <a:latin typeface="+mj-lt"/>
              </a:rPr>
            </a:br>
            <a:r>
              <a:rPr lang="en-US" sz="1200" dirty="0">
                <a:solidFill>
                  <a:schemeClr val="tx2"/>
                </a:solidFill>
                <a:latin typeface="+mj-lt"/>
              </a:rPr>
              <a:t>function multiply(){</a:t>
            </a:r>
            <a:br>
              <a:rPr lang="en-US" sz="1200" dirty="0">
                <a:solidFill>
                  <a:schemeClr val="tx2"/>
                </a:solidFill>
                <a:latin typeface="+mj-lt"/>
              </a:rPr>
            </a:br>
            <a:r>
              <a:rPr lang="en-US" sz="1200" dirty="0" err="1">
                <a:solidFill>
                  <a:schemeClr val="tx2"/>
                </a:solidFill>
                <a:latin typeface="+mj-lt"/>
              </a:rPr>
              <a:t>i</a:t>
            </a:r>
            <a:r>
              <a:rPr lang="en-US" sz="1200" dirty="0">
                <a:solidFill>
                  <a:schemeClr val="tx2"/>
                </a:solidFill>
                <a:latin typeface="+mj-lt"/>
              </a:rPr>
              <a:t>++</a:t>
            </a:r>
            <a:br>
              <a:rPr lang="en-US" sz="1200" dirty="0">
                <a:solidFill>
                  <a:schemeClr val="tx2"/>
                </a:solidFill>
                <a:latin typeface="+mj-lt"/>
              </a:rPr>
            </a:br>
            <a:r>
              <a:rPr lang="en-US" sz="1200" dirty="0">
                <a:solidFill>
                  <a:schemeClr val="tx2"/>
                </a:solidFill>
                <a:latin typeface="+mj-lt"/>
              </a:rPr>
              <a:t>console.log("</a:t>
            </a:r>
            <a:r>
              <a:rPr lang="en-US" sz="1200" dirty="0" err="1">
                <a:solidFill>
                  <a:schemeClr val="tx2"/>
                </a:solidFill>
                <a:latin typeface="+mj-lt"/>
              </a:rPr>
              <a:t>mutipley</a:t>
            </a:r>
            <a:r>
              <a:rPr lang="en-US" sz="1200" dirty="0">
                <a:solidFill>
                  <a:schemeClr val="tx2"/>
                </a:solidFill>
                <a:latin typeface="+mj-lt"/>
              </a:rPr>
              <a:t> function called", </a:t>
            </a:r>
            <a:r>
              <a:rPr lang="en-US" sz="1200" dirty="0" err="1">
                <a:solidFill>
                  <a:schemeClr val="tx2"/>
                </a:solidFill>
                <a:latin typeface="+mj-lt"/>
              </a:rPr>
              <a:t>i</a:t>
            </a:r>
            <a:r>
              <a:rPr lang="en-US" sz="1200" dirty="0">
                <a:solidFill>
                  <a:schemeClr val="tx2"/>
                </a:solidFill>
                <a:latin typeface="+mj-lt"/>
              </a:rPr>
              <a:t>)   </a:t>
            </a:r>
            <a:r>
              <a:rPr lang="en-US" sz="1200" dirty="0">
                <a:solidFill>
                  <a:schemeClr val="accent2"/>
                </a:solidFill>
                <a:latin typeface="+mj-lt"/>
              </a:rPr>
              <a:t>           //logs 5 times, 1 to 5.</a:t>
            </a:r>
            <a:br>
              <a:rPr lang="en-US" sz="1200" dirty="0">
                <a:solidFill>
                  <a:schemeClr val="accent2"/>
                </a:solidFill>
                <a:latin typeface="+mj-lt"/>
              </a:rPr>
            </a:br>
            <a:r>
              <a:rPr lang="en-US" sz="1200" dirty="0">
                <a:solidFill>
                  <a:schemeClr val="tx2"/>
                </a:solidFill>
                <a:latin typeface="+mj-lt"/>
              </a:rPr>
              <a:t>if(</a:t>
            </a:r>
            <a:r>
              <a:rPr lang="en-US" sz="1200" dirty="0" err="1">
                <a:solidFill>
                  <a:schemeClr val="tx2"/>
                </a:solidFill>
                <a:latin typeface="+mj-lt"/>
              </a:rPr>
              <a:t>i</a:t>
            </a:r>
            <a:r>
              <a:rPr lang="en-US" sz="1200" dirty="0">
                <a:solidFill>
                  <a:schemeClr val="tx2"/>
                </a:solidFill>
                <a:latin typeface="+mj-lt"/>
              </a:rPr>
              <a:t> == 5){</a:t>
            </a:r>
            <a:br>
              <a:rPr lang="en-US" sz="1200" dirty="0">
                <a:solidFill>
                  <a:schemeClr val="tx2"/>
                </a:solidFill>
                <a:latin typeface="+mj-lt"/>
              </a:rPr>
            </a:br>
            <a:r>
              <a:rPr lang="en-US" sz="1200" dirty="0">
                <a:solidFill>
                  <a:schemeClr val="tx2"/>
                </a:solidFill>
                <a:latin typeface="+mj-lt"/>
              </a:rPr>
              <a:t>console.log("inside if condition, the value of </a:t>
            </a:r>
            <a:r>
              <a:rPr lang="en-US" sz="1200" dirty="0" err="1">
                <a:solidFill>
                  <a:schemeClr val="tx2"/>
                </a:solidFill>
                <a:latin typeface="+mj-lt"/>
              </a:rPr>
              <a:t>i</a:t>
            </a:r>
            <a:r>
              <a:rPr lang="en-US" sz="1200" dirty="0">
                <a:solidFill>
                  <a:schemeClr val="tx2"/>
                </a:solidFill>
                <a:latin typeface="+mj-lt"/>
              </a:rPr>
              <a:t> is", </a:t>
            </a:r>
            <a:r>
              <a:rPr lang="en-US" sz="1200" dirty="0" err="1">
                <a:solidFill>
                  <a:schemeClr val="tx2"/>
                </a:solidFill>
                <a:latin typeface="+mj-lt"/>
              </a:rPr>
              <a:t>i</a:t>
            </a:r>
            <a:r>
              <a:rPr lang="en-US" sz="1200" dirty="0">
                <a:solidFill>
                  <a:schemeClr val="tx2"/>
                </a:solidFill>
                <a:latin typeface="+mj-lt"/>
              </a:rPr>
              <a:t>);   </a:t>
            </a:r>
            <a:r>
              <a:rPr lang="en-US" sz="1200" dirty="0">
                <a:solidFill>
                  <a:schemeClr val="accent2"/>
                </a:solidFill>
                <a:latin typeface="+mj-lt"/>
              </a:rPr>
              <a:t>//logs only once</a:t>
            </a:r>
            <a:br>
              <a:rPr lang="en-US" sz="1200" dirty="0">
                <a:solidFill>
                  <a:schemeClr val="accent2"/>
                </a:solidFill>
                <a:latin typeface="+mj-lt"/>
              </a:rPr>
            </a:br>
            <a:r>
              <a:rPr lang="en-US" sz="1200" dirty="0">
                <a:solidFill>
                  <a:schemeClr val="tx2"/>
                </a:solidFill>
                <a:latin typeface="+mj-lt"/>
              </a:rPr>
              <a:t>return; </a:t>
            </a:r>
            <a:r>
              <a:rPr lang="en-US" sz="1200" dirty="0">
                <a:solidFill>
                  <a:schemeClr val="accent2"/>
                </a:solidFill>
                <a:latin typeface="+mj-lt"/>
              </a:rPr>
              <a:t>		// terminating condition - return out of the multiply function</a:t>
            </a:r>
            <a:br>
              <a:rPr lang="en-US" sz="1200" dirty="0">
                <a:solidFill>
                  <a:schemeClr val="accent2"/>
                </a:solidFill>
                <a:latin typeface="+mj-lt"/>
              </a:rPr>
            </a:br>
            <a:r>
              <a:rPr lang="en-US" sz="1200" dirty="0">
                <a:solidFill>
                  <a:schemeClr val="tx2"/>
                </a:solidFill>
                <a:latin typeface="+mj-lt"/>
              </a:rPr>
              <a:t>}</a:t>
            </a:r>
          </a:p>
          <a:p>
            <a:pPr>
              <a:buClr>
                <a:schemeClr val="tx1"/>
              </a:buClr>
              <a:buSzPct val="130000"/>
            </a:pPr>
            <a:r>
              <a:rPr lang="en-US" sz="1200" dirty="0">
                <a:solidFill>
                  <a:schemeClr val="accent2"/>
                </a:solidFill>
                <a:latin typeface="+mj-lt"/>
              </a:rPr>
              <a:t>multiply();</a:t>
            </a:r>
          </a:p>
          <a:p>
            <a:pPr>
              <a:buClr>
                <a:schemeClr val="tx1"/>
              </a:buClr>
              <a:buSzPct val="130000"/>
            </a:pPr>
            <a:r>
              <a:rPr lang="en-US" sz="1200" dirty="0">
                <a:solidFill>
                  <a:schemeClr val="tx2"/>
                </a:solidFill>
                <a:latin typeface="+mj-lt"/>
              </a:rPr>
              <a:t>console.log("Getting executed 4 times, once recursion is over", </a:t>
            </a:r>
            <a:r>
              <a:rPr lang="en-US" sz="1200" dirty="0" err="1">
                <a:solidFill>
                  <a:schemeClr val="tx2"/>
                </a:solidFill>
                <a:latin typeface="+mj-lt"/>
              </a:rPr>
              <a:t>i</a:t>
            </a:r>
            <a:r>
              <a:rPr lang="en-US" sz="1200" dirty="0">
                <a:solidFill>
                  <a:schemeClr val="tx2"/>
                </a:solidFill>
                <a:latin typeface="+mj-lt"/>
              </a:rPr>
              <a:t>); </a:t>
            </a:r>
          </a:p>
          <a:p>
            <a:pPr>
              <a:buClr>
                <a:schemeClr val="tx1"/>
              </a:buClr>
              <a:buSzPct val="130000"/>
            </a:pPr>
            <a:r>
              <a:rPr lang="en-US" sz="1200" dirty="0">
                <a:solidFill>
                  <a:schemeClr val="tx2"/>
                </a:solidFill>
                <a:latin typeface="+mj-lt"/>
              </a:rPr>
              <a:t>}</a:t>
            </a:r>
          </a:p>
          <a:p>
            <a:pPr>
              <a:buClr>
                <a:schemeClr val="tx1"/>
              </a:buClr>
              <a:buSzPct val="130000"/>
            </a:pPr>
            <a:endParaRPr lang="en-US" sz="1200" dirty="0">
              <a:solidFill>
                <a:schemeClr val="accent2"/>
              </a:solidFill>
              <a:latin typeface="+mj-lt"/>
            </a:endParaRPr>
          </a:p>
          <a:p>
            <a:pPr>
              <a:buClr>
                <a:schemeClr val="tx1"/>
              </a:buClr>
              <a:buSzPct val="130000"/>
            </a:pPr>
            <a:r>
              <a:rPr lang="en-US" sz="1200" dirty="0">
                <a:solidFill>
                  <a:schemeClr val="tx2"/>
                </a:solidFill>
                <a:latin typeface="+mj-lt"/>
              </a:rPr>
              <a:t>multiply();</a:t>
            </a:r>
          </a:p>
          <a:p>
            <a:pPr>
              <a:buClr>
                <a:schemeClr val="tx1"/>
              </a:buClr>
              <a:buSzPct val="130000"/>
            </a:pPr>
            <a:r>
              <a:rPr lang="en-US" sz="1200" dirty="0">
                <a:solidFill>
                  <a:schemeClr val="accent2"/>
                </a:solidFill>
                <a:latin typeface="+mj-lt"/>
              </a:rPr>
              <a:t>console.log("came out of the Recursion function finally"); </a:t>
            </a:r>
          </a:p>
        </p:txBody>
      </p:sp>
    </p:spTree>
    <p:extLst>
      <p:ext uri="{BB962C8B-B14F-4D97-AF65-F5344CB8AC3E}">
        <p14:creationId xmlns:p14="http://schemas.microsoft.com/office/powerpoint/2010/main" val="583582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26</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Nested Arrays</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AA873B-AE70-B371-19C6-F61C3C4AA918}"/>
              </a:ext>
            </a:extLst>
          </p:cNvPr>
          <p:cNvSpPr/>
          <p:nvPr/>
        </p:nvSpPr>
        <p:spPr>
          <a:xfrm>
            <a:off x="737580" y="1824672"/>
            <a:ext cx="9352718" cy="3724096"/>
          </a:xfrm>
          <a:prstGeom prst="rect">
            <a:avLst/>
          </a:prstGeom>
        </p:spPr>
        <p:txBody>
          <a:bodyPr wrap="square">
            <a:spAutoFit/>
          </a:bodyPr>
          <a:lstStyle/>
          <a:p>
            <a:pPr>
              <a:spcBef>
                <a:spcPts val="400"/>
              </a:spcBef>
              <a:spcAft>
                <a:spcPts val="400"/>
              </a:spcAft>
              <a:buClr>
                <a:schemeClr val="tx1"/>
              </a:buClr>
              <a:buSzPct val="130000"/>
            </a:pPr>
            <a:r>
              <a:rPr lang="en-US" sz="1200" dirty="0">
                <a:solidFill>
                  <a:schemeClr val="accent2"/>
                </a:solidFill>
                <a:latin typeface="+mj-lt"/>
              </a:rPr>
              <a:t>const </a:t>
            </a:r>
            <a:r>
              <a:rPr lang="en-US" sz="1200" dirty="0" err="1">
                <a:solidFill>
                  <a:schemeClr val="accent2"/>
                </a:solidFill>
                <a:latin typeface="+mj-lt"/>
              </a:rPr>
              <a:t>nestedArr</a:t>
            </a:r>
            <a:r>
              <a:rPr lang="en-US" sz="1200" dirty="0">
                <a:solidFill>
                  <a:schemeClr val="accent2"/>
                </a:solidFill>
                <a:latin typeface="+mj-lt"/>
              </a:rPr>
              <a:t> = [ [1,2,3], [4], [7,8, [0, 2, 0], 9] ];</a:t>
            </a:r>
          </a:p>
          <a:p>
            <a:pPr>
              <a:spcBef>
                <a:spcPts val="400"/>
              </a:spcBef>
              <a:spcAft>
                <a:spcPts val="400"/>
              </a:spcAft>
              <a:buClr>
                <a:schemeClr val="tx1"/>
              </a:buClr>
              <a:buSzPct val="130000"/>
            </a:pPr>
            <a:r>
              <a:rPr lang="en-US" sz="1200" dirty="0">
                <a:solidFill>
                  <a:schemeClr val="accent2"/>
                </a:solidFill>
                <a:latin typeface="+mj-lt"/>
              </a:rPr>
              <a:t>// console.log(</a:t>
            </a:r>
            <a:r>
              <a:rPr lang="en-US" sz="1200" dirty="0" err="1">
                <a:solidFill>
                  <a:schemeClr val="accent2"/>
                </a:solidFill>
                <a:latin typeface="+mj-lt"/>
              </a:rPr>
              <a:t>nestedArr</a:t>
            </a:r>
            <a:r>
              <a:rPr lang="en-US" sz="1200" dirty="0">
                <a:solidFill>
                  <a:schemeClr val="accent2"/>
                </a:solidFill>
                <a:latin typeface="+mj-lt"/>
              </a:rPr>
              <a:t>[1]);</a:t>
            </a:r>
          </a:p>
          <a:p>
            <a:pPr>
              <a:spcBef>
                <a:spcPts val="400"/>
              </a:spcBef>
              <a:spcAft>
                <a:spcPts val="400"/>
              </a:spcAft>
              <a:buClr>
                <a:schemeClr val="tx1"/>
              </a:buClr>
              <a:buSzPct val="130000"/>
            </a:pPr>
            <a:r>
              <a:rPr lang="en-US" sz="1200" dirty="0">
                <a:solidFill>
                  <a:schemeClr val="accent2"/>
                </a:solidFill>
                <a:latin typeface="+mj-lt"/>
              </a:rPr>
              <a:t>for(let </a:t>
            </a:r>
            <a:r>
              <a:rPr lang="en-US" sz="1200" dirty="0" err="1">
                <a:solidFill>
                  <a:schemeClr val="accent2"/>
                </a:solidFill>
                <a:latin typeface="+mj-lt"/>
              </a:rPr>
              <a:t>i</a:t>
            </a:r>
            <a:r>
              <a:rPr lang="en-US" sz="1200" dirty="0">
                <a:solidFill>
                  <a:schemeClr val="accent2"/>
                </a:solidFill>
                <a:latin typeface="+mj-lt"/>
              </a:rPr>
              <a:t>=0; </a:t>
            </a:r>
            <a:r>
              <a:rPr lang="en-US" sz="1200" dirty="0" err="1">
                <a:solidFill>
                  <a:schemeClr val="accent2"/>
                </a:solidFill>
                <a:latin typeface="+mj-lt"/>
              </a:rPr>
              <a:t>i</a:t>
            </a:r>
            <a:r>
              <a:rPr lang="en-US" sz="1200" dirty="0">
                <a:solidFill>
                  <a:schemeClr val="accent2"/>
                </a:solidFill>
                <a:latin typeface="+mj-lt"/>
              </a:rPr>
              <a:t>&lt;</a:t>
            </a:r>
            <a:r>
              <a:rPr lang="en-US" sz="1200" dirty="0" err="1">
                <a:solidFill>
                  <a:schemeClr val="accent2"/>
                </a:solidFill>
                <a:latin typeface="+mj-lt"/>
              </a:rPr>
              <a:t>nestedArr.length</a:t>
            </a:r>
            <a:r>
              <a:rPr lang="en-US" sz="1200" dirty="0">
                <a:solidFill>
                  <a:schemeClr val="accent2"/>
                </a:solidFill>
                <a:latin typeface="+mj-lt"/>
              </a:rPr>
              <a:t>; </a:t>
            </a:r>
            <a:r>
              <a:rPr lang="en-US" sz="1200" dirty="0" err="1">
                <a:solidFill>
                  <a:schemeClr val="accent2"/>
                </a:solidFill>
                <a:latin typeface="+mj-lt"/>
              </a:rPr>
              <a:t>i</a:t>
            </a:r>
            <a:r>
              <a:rPr lang="en-US" sz="1200" dirty="0">
                <a:solidFill>
                  <a:schemeClr val="accent2"/>
                </a:solidFill>
                <a:latin typeface="+mj-lt"/>
              </a:rPr>
              <a:t>++ ){</a:t>
            </a:r>
          </a:p>
          <a:p>
            <a:pPr>
              <a:spcBef>
                <a:spcPts val="400"/>
              </a:spcBef>
              <a:spcAft>
                <a:spcPts val="400"/>
              </a:spcAft>
              <a:buClr>
                <a:schemeClr val="tx1"/>
              </a:buClr>
              <a:buSzPct val="130000"/>
            </a:pPr>
            <a:r>
              <a:rPr lang="en-US" sz="1200" dirty="0">
                <a:solidFill>
                  <a:schemeClr val="accent2"/>
                </a:solidFill>
                <a:latin typeface="+mj-lt"/>
              </a:rPr>
              <a:t>  if(</a:t>
            </a:r>
            <a:r>
              <a:rPr lang="en-US" sz="1200" dirty="0" err="1">
                <a:solidFill>
                  <a:schemeClr val="accent2"/>
                </a:solidFill>
                <a:latin typeface="+mj-lt"/>
              </a:rPr>
              <a:t>i</a:t>
            </a:r>
            <a:r>
              <a:rPr lang="en-US" sz="1200" dirty="0">
                <a:solidFill>
                  <a:schemeClr val="accent2"/>
                </a:solidFill>
                <a:latin typeface="+mj-lt"/>
              </a:rPr>
              <a:t> == 2){</a:t>
            </a:r>
          </a:p>
          <a:p>
            <a:pPr>
              <a:spcBef>
                <a:spcPts val="400"/>
              </a:spcBef>
              <a:spcAft>
                <a:spcPts val="400"/>
              </a:spcAft>
              <a:buClr>
                <a:schemeClr val="tx1"/>
              </a:buClr>
              <a:buSzPct val="130000"/>
            </a:pPr>
            <a:r>
              <a:rPr lang="en-US" sz="1200" dirty="0">
                <a:solidFill>
                  <a:schemeClr val="accent2"/>
                </a:solidFill>
                <a:latin typeface="+mj-lt"/>
              </a:rPr>
              <a:t>    // console.log(</a:t>
            </a:r>
            <a:r>
              <a:rPr lang="en-US" sz="1200" dirty="0" err="1">
                <a:solidFill>
                  <a:schemeClr val="accent2"/>
                </a:solidFill>
                <a:latin typeface="+mj-lt"/>
              </a:rPr>
              <a:t>nestedArr</a:t>
            </a:r>
            <a:r>
              <a:rPr lang="en-US" sz="1200" dirty="0">
                <a:solidFill>
                  <a:schemeClr val="accent2"/>
                </a:solidFill>
                <a:latin typeface="+mj-lt"/>
              </a:rPr>
              <a:t>[</a:t>
            </a:r>
            <a:r>
              <a:rPr lang="en-US" sz="1200" dirty="0" err="1">
                <a:solidFill>
                  <a:schemeClr val="accent2"/>
                </a:solidFill>
                <a:latin typeface="+mj-lt"/>
              </a:rPr>
              <a:t>i</a:t>
            </a:r>
            <a:r>
              <a:rPr lang="en-US" sz="1200" dirty="0">
                <a:solidFill>
                  <a:schemeClr val="accent2"/>
                </a:solidFill>
                <a:latin typeface="+mj-lt"/>
              </a:rPr>
              <a:t>]);</a:t>
            </a:r>
          </a:p>
          <a:p>
            <a:pPr>
              <a:spcBef>
                <a:spcPts val="400"/>
              </a:spcBef>
              <a:spcAft>
                <a:spcPts val="400"/>
              </a:spcAft>
              <a:buClr>
                <a:schemeClr val="tx1"/>
              </a:buClr>
              <a:buSzPct val="130000"/>
            </a:pPr>
            <a:r>
              <a:rPr lang="en-US" sz="1200" dirty="0">
                <a:solidFill>
                  <a:schemeClr val="accent2"/>
                </a:solidFill>
                <a:latin typeface="+mj-lt"/>
              </a:rPr>
              <a:t>  }</a:t>
            </a:r>
          </a:p>
          <a:p>
            <a:pPr>
              <a:spcBef>
                <a:spcPts val="400"/>
              </a:spcBef>
              <a:spcAft>
                <a:spcPts val="400"/>
              </a:spcAft>
              <a:buClr>
                <a:schemeClr val="tx1"/>
              </a:buClr>
              <a:buSzPct val="130000"/>
            </a:pPr>
            <a:r>
              <a:rPr lang="en-US" sz="1200" dirty="0">
                <a:solidFill>
                  <a:schemeClr val="accent2"/>
                </a:solidFill>
                <a:latin typeface="+mj-lt"/>
              </a:rPr>
              <a:t>  for(let j=0; j&lt;</a:t>
            </a:r>
            <a:r>
              <a:rPr lang="en-US" sz="1200" dirty="0" err="1">
                <a:solidFill>
                  <a:schemeClr val="accent2"/>
                </a:solidFill>
                <a:latin typeface="+mj-lt"/>
              </a:rPr>
              <a:t>nestedArr</a:t>
            </a:r>
            <a:r>
              <a:rPr lang="en-US" sz="1200" dirty="0">
                <a:solidFill>
                  <a:schemeClr val="accent2"/>
                </a:solidFill>
                <a:latin typeface="+mj-lt"/>
              </a:rPr>
              <a:t>[</a:t>
            </a:r>
            <a:r>
              <a:rPr lang="en-US" sz="1200" dirty="0" err="1">
                <a:solidFill>
                  <a:schemeClr val="accent2"/>
                </a:solidFill>
                <a:latin typeface="+mj-lt"/>
              </a:rPr>
              <a:t>i</a:t>
            </a:r>
            <a:r>
              <a:rPr lang="en-US" sz="1200" dirty="0">
                <a:solidFill>
                  <a:schemeClr val="accent2"/>
                </a:solidFill>
                <a:latin typeface="+mj-lt"/>
              </a:rPr>
              <a:t>].length; </a:t>
            </a:r>
            <a:r>
              <a:rPr lang="en-US" sz="1200" dirty="0" err="1">
                <a:solidFill>
                  <a:schemeClr val="accent2"/>
                </a:solidFill>
                <a:latin typeface="+mj-lt"/>
              </a:rPr>
              <a:t>j++</a:t>
            </a:r>
            <a:r>
              <a:rPr lang="en-US" sz="1200" dirty="0">
                <a:solidFill>
                  <a:schemeClr val="accent2"/>
                </a:solidFill>
                <a:latin typeface="+mj-lt"/>
              </a:rPr>
              <a:t>){</a:t>
            </a:r>
          </a:p>
          <a:p>
            <a:pPr>
              <a:spcBef>
                <a:spcPts val="400"/>
              </a:spcBef>
              <a:spcAft>
                <a:spcPts val="400"/>
              </a:spcAft>
              <a:buClr>
                <a:schemeClr val="tx1"/>
              </a:buClr>
              <a:buSzPct val="130000"/>
            </a:pPr>
            <a:r>
              <a:rPr lang="en-US" sz="1200" dirty="0">
                <a:solidFill>
                  <a:schemeClr val="accent2"/>
                </a:solidFill>
                <a:latin typeface="+mj-lt"/>
              </a:rPr>
              <a:t>      // console.log(</a:t>
            </a:r>
            <a:r>
              <a:rPr lang="en-US" sz="1200" dirty="0" err="1">
                <a:solidFill>
                  <a:schemeClr val="accent2"/>
                </a:solidFill>
                <a:latin typeface="+mj-lt"/>
              </a:rPr>
              <a:t>nestedArr</a:t>
            </a:r>
            <a:r>
              <a:rPr lang="en-US" sz="1200" dirty="0">
                <a:solidFill>
                  <a:schemeClr val="accent2"/>
                </a:solidFill>
                <a:latin typeface="+mj-lt"/>
              </a:rPr>
              <a:t>[</a:t>
            </a:r>
            <a:r>
              <a:rPr lang="en-US" sz="1200" dirty="0" err="1">
                <a:solidFill>
                  <a:schemeClr val="accent2"/>
                </a:solidFill>
                <a:latin typeface="+mj-lt"/>
              </a:rPr>
              <a:t>i</a:t>
            </a:r>
            <a:r>
              <a:rPr lang="en-US" sz="1200" dirty="0">
                <a:solidFill>
                  <a:schemeClr val="accent2"/>
                </a:solidFill>
                <a:latin typeface="+mj-lt"/>
              </a:rPr>
              <a:t>][j]);</a:t>
            </a:r>
          </a:p>
          <a:p>
            <a:pPr>
              <a:spcBef>
                <a:spcPts val="400"/>
              </a:spcBef>
              <a:spcAft>
                <a:spcPts val="400"/>
              </a:spcAft>
              <a:buClr>
                <a:schemeClr val="tx1"/>
              </a:buClr>
              <a:buSzPct val="130000"/>
            </a:pPr>
            <a:r>
              <a:rPr lang="en-US" sz="1200" dirty="0">
                <a:solidFill>
                  <a:schemeClr val="accent2"/>
                </a:solidFill>
                <a:latin typeface="+mj-lt"/>
              </a:rPr>
              <a:t>    for(let k=0; k&lt;</a:t>
            </a:r>
            <a:r>
              <a:rPr lang="en-US" sz="1200" dirty="0" err="1">
                <a:solidFill>
                  <a:schemeClr val="accent2"/>
                </a:solidFill>
                <a:latin typeface="+mj-lt"/>
              </a:rPr>
              <a:t>nestedArr</a:t>
            </a:r>
            <a:r>
              <a:rPr lang="en-US" sz="1200" dirty="0">
                <a:solidFill>
                  <a:schemeClr val="accent2"/>
                </a:solidFill>
                <a:latin typeface="+mj-lt"/>
              </a:rPr>
              <a:t>[</a:t>
            </a:r>
            <a:r>
              <a:rPr lang="en-US" sz="1200" dirty="0" err="1">
                <a:solidFill>
                  <a:schemeClr val="accent2"/>
                </a:solidFill>
                <a:latin typeface="+mj-lt"/>
              </a:rPr>
              <a:t>i</a:t>
            </a:r>
            <a:r>
              <a:rPr lang="en-US" sz="1200" dirty="0">
                <a:solidFill>
                  <a:schemeClr val="accent2"/>
                </a:solidFill>
                <a:latin typeface="+mj-lt"/>
              </a:rPr>
              <a:t>][j].length; k++){</a:t>
            </a:r>
          </a:p>
          <a:p>
            <a:pPr>
              <a:spcBef>
                <a:spcPts val="400"/>
              </a:spcBef>
              <a:spcAft>
                <a:spcPts val="400"/>
              </a:spcAft>
              <a:buClr>
                <a:schemeClr val="tx1"/>
              </a:buClr>
              <a:buSzPct val="130000"/>
            </a:pPr>
            <a:r>
              <a:rPr lang="en-US" sz="1200" dirty="0">
                <a:solidFill>
                  <a:schemeClr val="accent2"/>
                </a:solidFill>
                <a:latin typeface="+mj-lt"/>
              </a:rPr>
              <a:t>      // console.log(</a:t>
            </a:r>
            <a:r>
              <a:rPr lang="en-US" sz="1200" dirty="0" err="1">
                <a:solidFill>
                  <a:schemeClr val="accent2"/>
                </a:solidFill>
                <a:latin typeface="+mj-lt"/>
              </a:rPr>
              <a:t>nestedArr</a:t>
            </a:r>
            <a:r>
              <a:rPr lang="en-US" sz="1200" dirty="0">
                <a:solidFill>
                  <a:schemeClr val="accent2"/>
                </a:solidFill>
                <a:latin typeface="+mj-lt"/>
              </a:rPr>
              <a:t>[</a:t>
            </a:r>
            <a:r>
              <a:rPr lang="en-US" sz="1200" dirty="0" err="1">
                <a:solidFill>
                  <a:schemeClr val="accent2"/>
                </a:solidFill>
                <a:latin typeface="+mj-lt"/>
              </a:rPr>
              <a:t>i</a:t>
            </a:r>
            <a:r>
              <a:rPr lang="en-US" sz="1200" dirty="0">
                <a:solidFill>
                  <a:schemeClr val="accent2"/>
                </a:solidFill>
                <a:latin typeface="+mj-lt"/>
              </a:rPr>
              <a:t>][j][k]);</a:t>
            </a:r>
          </a:p>
          <a:p>
            <a:pPr>
              <a:spcBef>
                <a:spcPts val="400"/>
              </a:spcBef>
              <a:spcAft>
                <a:spcPts val="400"/>
              </a:spcAft>
              <a:buClr>
                <a:schemeClr val="tx1"/>
              </a:buClr>
              <a:buSzPct val="130000"/>
            </a:pPr>
            <a:r>
              <a:rPr lang="en-US" sz="1200" dirty="0">
                <a:solidFill>
                  <a:schemeClr val="accent2"/>
                </a:solidFill>
                <a:latin typeface="+mj-lt"/>
              </a:rPr>
              <a:t>    }</a:t>
            </a:r>
          </a:p>
          <a:p>
            <a:pPr>
              <a:spcBef>
                <a:spcPts val="400"/>
              </a:spcBef>
              <a:spcAft>
                <a:spcPts val="400"/>
              </a:spcAft>
              <a:buClr>
                <a:schemeClr val="tx1"/>
              </a:buClr>
              <a:buSzPct val="130000"/>
            </a:pPr>
            <a:r>
              <a:rPr lang="en-US" sz="1200" dirty="0">
                <a:solidFill>
                  <a:schemeClr val="accent2"/>
                </a:solidFill>
                <a:latin typeface="+mj-lt"/>
              </a:rPr>
              <a:t>  }</a:t>
            </a:r>
          </a:p>
          <a:p>
            <a:pPr>
              <a:spcBef>
                <a:spcPts val="400"/>
              </a:spcBef>
              <a:spcAft>
                <a:spcPts val="400"/>
              </a:spcAft>
              <a:buClr>
                <a:schemeClr val="tx1"/>
              </a:buClr>
              <a:buSzPct val="130000"/>
            </a:pPr>
            <a:r>
              <a:rPr lang="en-US" sz="1200" dirty="0">
                <a:solidFill>
                  <a:schemeClr val="accent2"/>
                </a:solidFill>
                <a:latin typeface="+mj-lt"/>
              </a:rPr>
              <a:t>}</a:t>
            </a:r>
          </a:p>
        </p:txBody>
      </p:sp>
    </p:spTree>
    <p:extLst>
      <p:ext uri="{BB962C8B-B14F-4D97-AF65-F5344CB8AC3E}">
        <p14:creationId xmlns:p14="http://schemas.microsoft.com/office/powerpoint/2010/main" val="845228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27</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Nested Arrays</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AA873B-AE70-B371-19C6-F61C3C4AA918}"/>
              </a:ext>
            </a:extLst>
          </p:cNvPr>
          <p:cNvSpPr/>
          <p:nvPr/>
        </p:nvSpPr>
        <p:spPr>
          <a:xfrm>
            <a:off x="737580" y="1824672"/>
            <a:ext cx="9352718" cy="4380686"/>
          </a:xfrm>
          <a:prstGeom prst="rect">
            <a:avLst/>
          </a:prstGeom>
        </p:spPr>
        <p:txBody>
          <a:bodyPr wrap="square">
            <a:spAutoFit/>
          </a:bodyPr>
          <a:lstStyle/>
          <a:p>
            <a:pPr>
              <a:spcBef>
                <a:spcPts val="400"/>
              </a:spcBef>
              <a:spcAft>
                <a:spcPts val="400"/>
              </a:spcAft>
              <a:buClr>
                <a:schemeClr val="tx1"/>
              </a:buClr>
              <a:buSzPct val="130000"/>
            </a:pPr>
            <a:r>
              <a:rPr lang="en-US" sz="1200" dirty="0">
                <a:solidFill>
                  <a:schemeClr val="accent2"/>
                </a:solidFill>
                <a:latin typeface="+mj-lt"/>
              </a:rPr>
              <a:t>const </a:t>
            </a:r>
            <a:r>
              <a:rPr lang="en-US" sz="1200" dirty="0" err="1">
                <a:solidFill>
                  <a:schemeClr val="accent2"/>
                </a:solidFill>
                <a:latin typeface="+mj-lt"/>
              </a:rPr>
              <a:t>mixData</a:t>
            </a:r>
            <a:r>
              <a:rPr lang="en-US" sz="1200" dirty="0">
                <a:solidFill>
                  <a:schemeClr val="accent2"/>
                </a:solidFill>
                <a:latin typeface="+mj-lt"/>
              </a:rPr>
              <a:t> =  { </a:t>
            </a:r>
          </a:p>
          <a:p>
            <a:pPr>
              <a:spcBef>
                <a:spcPts val="400"/>
              </a:spcBef>
              <a:spcAft>
                <a:spcPts val="400"/>
              </a:spcAft>
              <a:buClr>
                <a:schemeClr val="tx1"/>
              </a:buClr>
              <a:buSzPct val="130000"/>
            </a:pPr>
            <a:r>
              <a:rPr lang="en-US" sz="1200" dirty="0">
                <a:solidFill>
                  <a:schemeClr val="accent2"/>
                </a:solidFill>
                <a:latin typeface="+mj-lt"/>
              </a:rPr>
              <a:t>characters: [</a:t>
            </a:r>
          </a:p>
          <a:p>
            <a:pPr>
              <a:spcBef>
                <a:spcPts val="400"/>
              </a:spcBef>
              <a:spcAft>
                <a:spcPts val="400"/>
              </a:spcAft>
              <a:buClr>
                <a:schemeClr val="tx1"/>
              </a:buClr>
              <a:buSzPct val="130000"/>
            </a:pPr>
            <a:r>
              <a:rPr lang="en-US" sz="1200" dirty="0">
                <a:solidFill>
                  <a:schemeClr val="accent2"/>
                </a:solidFill>
                <a:latin typeface="+mj-lt"/>
              </a:rPr>
              <a:t>{</a:t>
            </a:r>
          </a:p>
          <a:p>
            <a:pPr>
              <a:spcBef>
                <a:spcPts val="400"/>
              </a:spcBef>
              <a:spcAft>
                <a:spcPts val="400"/>
              </a:spcAft>
              <a:buClr>
                <a:schemeClr val="tx1"/>
              </a:buClr>
              <a:buSzPct val="130000"/>
            </a:pPr>
            <a:r>
              <a:rPr lang="en-US" sz="1200" dirty="0">
                <a:solidFill>
                  <a:schemeClr val="accent2"/>
                </a:solidFill>
                <a:latin typeface="+mj-lt"/>
              </a:rPr>
              <a:t>name: "Amit1",</a:t>
            </a:r>
          </a:p>
          <a:p>
            <a:pPr>
              <a:spcBef>
                <a:spcPts val="400"/>
              </a:spcBef>
              <a:spcAft>
                <a:spcPts val="400"/>
              </a:spcAft>
              <a:buClr>
                <a:schemeClr val="tx1"/>
              </a:buClr>
              <a:buSzPct val="130000"/>
            </a:pPr>
            <a:r>
              <a:rPr lang="en-US" sz="1200" dirty="0">
                <a:solidFill>
                  <a:schemeClr val="accent2"/>
                </a:solidFill>
                <a:latin typeface="+mj-lt"/>
              </a:rPr>
              <a:t>age: 22</a:t>
            </a:r>
          </a:p>
          <a:p>
            <a:pPr>
              <a:spcBef>
                <a:spcPts val="400"/>
              </a:spcBef>
              <a:spcAft>
                <a:spcPts val="400"/>
              </a:spcAft>
              <a:buClr>
                <a:schemeClr val="tx1"/>
              </a:buClr>
              <a:buSzPct val="130000"/>
            </a:pPr>
            <a:r>
              <a:rPr lang="en-US" sz="1200" dirty="0">
                <a:solidFill>
                  <a:schemeClr val="accent2"/>
                </a:solidFill>
                <a:latin typeface="+mj-lt"/>
              </a:rPr>
              <a:t>},</a:t>
            </a:r>
          </a:p>
          <a:p>
            <a:pPr>
              <a:spcBef>
                <a:spcPts val="400"/>
              </a:spcBef>
              <a:spcAft>
                <a:spcPts val="400"/>
              </a:spcAft>
              <a:buClr>
                <a:schemeClr val="tx1"/>
              </a:buClr>
              <a:buSzPct val="130000"/>
            </a:pPr>
            <a:r>
              <a:rPr lang="en-US" sz="1200" dirty="0">
                <a:solidFill>
                  <a:schemeClr val="accent2"/>
                </a:solidFill>
                <a:latin typeface="+mj-lt"/>
              </a:rPr>
              <a:t>{</a:t>
            </a:r>
          </a:p>
          <a:p>
            <a:pPr>
              <a:spcBef>
                <a:spcPts val="400"/>
              </a:spcBef>
              <a:spcAft>
                <a:spcPts val="400"/>
              </a:spcAft>
              <a:buClr>
                <a:schemeClr val="tx1"/>
              </a:buClr>
              <a:buSzPct val="130000"/>
            </a:pPr>
            <a:r>
              <a:rPr lang="en-US" sz="1200" dirty="0">
                <a:solidFill>
                  <a:schemeClr val="accent2"/>
                </a:solidFill>
                <a:latin typeface="+mj-lt"/>
              </a:rPr>
              <a:t>name: "Amit2",</a:t>
            </a:r>
          </a:p>
          <a:p>
            <a:pPr>
              <a:spcBef>
                <a:spcPts val="400"/>
              </a:spcBef>
              <a:spcAft>
                <a:spcPts val="400"/>
              </a:spcAft>
              <a:buClr>
                <a:schemeClr val="tx1"/>
              </a:buClr>
              <a:buSzPct val="130000"/>
            </a:pPr>
            <a:r>
              <a:rPr lang="en-US" sz="1200" dirty="0">
                <a:solidFill>
                  <a:schemeClr val="accent2"/>
                </a:solidFill>
                <a:latin typeface="+mj-lt"/>
              </a:rPr>
              <a:t>age: 24</a:t>
            </a:r>
          </a:p>
          <a:p>
            <a:pPr>
              <a:spcBef>
                <a:spcPts val="400"/>
              </a:spcBef>
              <a:spcAft>
                <a:spcPts val="400"/>
              </a:spcAft>
              <a:buClr>
                <a:schemeClr val="tx1"/>
              </a:buClr>
              <a:buSzPct val="130000"/>
            </a:pPr>
            <a:r>
              <a:rPr lang="en-US" sz="1200" dirty="0">
                <a:solidFill>
                  <a:schemeClr val="accent2"/>
                </a:solidFill>
                <a:latin typeface="+mj-lt"/>
              </a:rPr>
              <a:t>}</a:t>
            </a:r>
            <a:br>
              <a:rPr lang="en-US" sz="1200" dirty="0">
                <a:solidFill>
                  <a:schemeClr val="accent2"/>
                </a:solidFill>
                <a:latin typeface="+mj-lt"/>
              </a:rPr>
            </a:br>
            <a:r>
              <a:rPr lang="en-US" sz="1200" dirty="0">
                <a:solidFill>
                  <a:schemeClr val="accent2"/>
                </a:solidFill>
                <a:latin typeface="+mj-lt"/>
              </a:rPr>
              <a:t>]</a:t>
            </a:r>
            <a:br>
              <a:rPr lang="en-US" sz="1200" dirty="0">
                <a:solidFill>
                  <a:schemeClr val="accent2"/>
                </a:solidFill>
                <a:latin typeface="+mj-lt"/>
              </a:rPr>
            </a:br>
            <a:r>
              <a:rPr lang="en-US" sz="1200" dirty="0">
                <a:solidFill>
                  <a:schemeClr val="accent2"/>
                </a:solidFill>
                <a:latin typeface="+mj-lt"/>
              </a:rPr>
              <a:t>}</a:t>
            </a:r>
          </a:p>
          <a:p>
            <a:pPr>
              <a:spcBef>
                <a:spcPts val="400"/>
              </a:spcBef>
              <a:spcAft>
                <a:spcPts val="400"/>
              </a:spcAft>
              <a:buClr>
                <a:schemeClr val="tx1"/>
              </a:buClr>
              <a:buSzPct val="130000"/>
            </a:pPr>
            <a:r>
              <a:rPr lang="en-US" sz="1200" dirty="0" err="1">
                <a:solidFill>
                  <a:schemeClr val="accent2"/>
                </a:solidFill>
                <a:latin typeface="+mj-lt"/>
              </a:rPr>
              <a:t>Paranthese</a:t>
            </a:r>
            <a:r>
              <a:rPr lang="en-US" sz="1200" dirty="0">
                <a:solidFill>
                  <a:schemeClr val="accent2"/>
                </a:solidFill>
                <a:latin typeface="+mj-lt"/>
              </a:rPr>
              <a:t> () – Round brackets.</a:t>
            </a:r>
          </a:p>
          <a:p>
            <a:pPr>
              <a:spcBef>
                <a:spcPts val="400"/>
              </a:spcBef>
              <a:spcAft>
                <a:spcPts val="400"/>
              </a:spcAft>
              <a:buClr>
                <a:schemeClr val="tx1"/>
              </a:buClr>
              <a:buSzPct val="130000"/>
            </a:pPr>
            <a:r>
              <a:rPr lang="en-US" sz="1200" dirty="0">
                <a:solidFill>
                  <a:schemeClr val="accent2"/>
                </a:solidFill>
                <a:latin typeface="+mj-lt"/>
              </a:rPr>
              <a:t>Curly braces {}</a:t>
            </a:r>
          </a:p>
          <a:p>
            <a:pPr>
              <a:spcBef>
                <a:spcPts val="400"/>
              </a:spcBef>
              <a:spcAft>
                <a:spcPts val="400"/>
              </a:spcAft>
              <a:buClr>
                <a:schemeClr val="tx1"/>
              </a:buClr>
              <a:buSzPct val="130000"/>
            </a:pPr>
            <a:r>
              <a:rPr lang="en-US" sz="1200" dirty="0">
                <a:solidFill>
                  <a:schemeClr val="accent2"/>
                </a:solidFill>
                <a:latin typeface="+mj-lt"/>
              </a:rPr>
              <a:t>Square brackets []</a:t>
            </a:r>
          </a:p>
          <a:p>
            <a:pPr>
              <a:spcBef>
                <a:spcPts val="400"/>
              </a:spcBef>
              <a:spcAft>
                <a:spcPts val="400"/>
              </a:spcAft>
              <a:buClr>
                <a:schemeClr val="tx1"/>
              </a:buClr>
              <a:buSzPct val="130000"/>
            </a:pPr>
            <a:endParaRPr lang="en-US" sz="1200" dirty="0">
              <a:solidFill>
                <a:schemeClr val="accent2"/>
              </a:solidFill>
              <a:latin typeface="+mj-lt"/>
            </a:endParaRPr>
          </a:p>
        </p:txBody>
      </p:sp>
    </p:spTree>
    <p:extLst>
      <p:ext uri="{BB962C8B-B14F-4D97-AF65-F5344CB8AC3E}">
        <p14:creationId xmlns:p14="http://schemas.microsoft.com/office/powerpoint/2010/main" val="1462190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28</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Array Methods – .map() </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AA873B-AE70-B371-19C6-F61C3C4AA918}"/>
              </a:ext>
            </a:extLst>
          </p:cNvPr>
          <p:cNvSpPr/>
          <p:nvPr/>
        </p:nvSpPr>
        <p:spPr>
          <a:xfrm>
            <a:off x="737580" y="1824672"/>
            <a:ext cx="9352718" cy="4206280"/>
          </a:xfrm>
          <a:prstGeom prst="rect">
            <a:avLst/>
          </a:prstGeom>
        </p:spPr>
        <p:txBody>
          <a:bodyPr wrap="square">
            <a:spAutoFit/>
          </a:bodyPr>
          <a:lstStyle/>
          <a:p>
            <a:pPr>
              <a:buClr>
                <a:schemeClr val="tx1"/>
              </a:buClr>
              <a:buSzPct val="130000"/>
            </a:pPr>
            <a:r>
              <a:rPr lang="en-US" sz="1200" b="1" dirty="0">
                <a:solidFill>
                  <a:schemeClr val="tx2"/>
                </a:solidFill>
                <a:latin typeface="+mj-lt"/>
              </a:rPr>
              <a:t>.map() </a:t>
            </a:r>
          </a:p>
          <a:p>
            <a:pPr>
              <a:buClr>
                <a:schemeClr val="tx1"/>
              </a:buClr>
              <a:buSzPct val="130000"/>
            </a:pPr>
            <a:r>
              <a:rPr lang="en-US" sz="1200" dirty="0">
                <a:latin typeface="+mj-lt"/>
              </a:rPr>
              <a:t>map is an Array helper methods that help us to look through an Array.</a:t>
            </a:r>
          </a:p>
          <a:p>
            <a:pPr>
              <a:buClr>
                <a:schemeClr val="tx1"/>
              </a:buClr>
              <a:buSzPct val="130000"/>
            </a:pPr>
            <a:r>
              <a:rPr lang="en-US" sz="1200" dirty="0">
                <a:latin typeface="+mj-lt"/>
              </a:rPr>
              <a:t>map calls a function once for each element in an array. 	</a:t>
            </a:r>
          </a:p>
          <a:p>
            <a:pPr>
              <a:buClr>
                <a:schemeClr val="tx1"/>
              </a:buClr>
              <a:buSzPct val="130000"/>
            </a:pPr>
            <a:r>
              <a:rPr lang="en-US" sz="1200" dirty="0">
                <a:latin typeface="+mj-lt"/>
              </a:rPr>
              <a:t>map creates a new array from calling a function for every array element.</a:t>
            </a:r>
          </a:p>
          <a:p>
            <a:pPr>
              <a:buClr>
                <a:schemeClr val="tx1"/>
              </a:buClr>
              <a:buSzPct val="130000"/>
            </a:pPr>
            <a:endParaRPr lang="en-US" sz="1200" dirty="0">
              <a:solidFill>
                <a:schemeClr val="accent2"/>
              </a:solidFill>
              <a:latin typeface="+mj-lt"/>
            </a:endParaRPr>
          </a:p>
          <a:p>
            <a:pPr>
              <a:buClr>
                <a:schemeClr val="tx1"/>
              </a:buClr>
              <a:buSzPct val="130000"/>
            </a:pPr>
            <a:r>
              <a:rPr lang="en-US" sz="1200" dirty="0">
                <a:solidFill>
                  <a:schemeClr val="accent2"/>
                </a:solidFill>
                <a:latin typeface="+mj-lt"/>
              </a:rPr>
              <a:t>const </a:t>
            </a:r>
            <a:r>
              <a:rPr lang="en-US" sz="1200" dirty="0" err="1">
                <a:solidFill>
                  <a:schemeClr val="accent2"/>
                </a:solidFill>
                <a:latin typeface="+mj-lt"/>
              </a:rPr>
              <a:t>allStudents</a:t>
            </a:r>
            <a:r>
              <a:rPr lang="en-US" sz="1200" dirty="0">
                <a:solidFill>
                  <a:schemeClr val="accent2"/>
                </a:solidFill>
                <a:latin typeface="+mj-lt"/>
              </a:rPr>
              <a:t> = [</a:t>
            </a:r>
          </a:p>
          <a:p>
            <a:pPr>
              <a:buClr>
                <a:schemeClr val="tx1"/>
              </a:buClr>
              <a:buSzPct val="130000"/>
            </a:pPr>
            <a:r>
              <a:rPr lang="en-US" sz="1200" dirty="0">
                <a:solidFill>
                  <a:schemeClr val="accent2"/>
                </a:solidFill>
                <a:latin typeface="+mj-lt"/>
              </a:rPr>
              <a:t>    {</a:t>
            </a:r>
          </a:p>
          <a:p>
            <a:pPr>
              <a:buClr>
                <a:schemeClr val="tx1"/>
              </a:buClr>
              <a:buSzPct val="130000"/>
            </a:pPr>
            <a:r>
              <a:rPr lang="en-US" sz="1200" dirty="0">
                <a:solidFill>
                  <a:schemeClr val="accent2"/>
                </a:solidFill>
                <a:latin typeface="+mj-lt"/>
              </a:rPr>
              <a:t>      class: 10,</a:t>
            </a:r>
          </a:p>
          <a:p>
            <a:pPr>
              <a:buClr>
                <a:schemeClr val="tx1"/>
              </a:buClr>
              <a:buSzPct val="130000"/>
            </a:pPr>
            <a:r>
              <a:rPr lang="en-US" sz="1200" dirty="0">
                <a:solidFill>
                  <a:schemeClr val="accent2"/>
                </a:solidFill>
                <a:latin typeface="+mj-lt"/>
              </a:rPr>
              <a:t>      </a:t>
            </a:r>
            <a:r>
              <a:rPr lang="en-US" sz="1200" dirty="0" err="1">
                <a:solidFill>
                  <a:schemeClr val="accent2"/>
                </a:solidFill>
                <a:latin typeface="+mj-lt"/>
              </a:rPr>
              <a:t>batchYear</a:t>
            </a:r>
            <a:r>
              <a:rPr lang="en-US" sz="1200" dirty="0">
                <a:solidFill>
                  <a:schemeClr val="accent2"/>
                </a:solidFill>
                <a:latin typeface="+mj-lt"/>
              </a:rPr>
              <a:t>: "2022-2023",</a:t>
            </a:r>
          </a:p>
          <a:p>
            <a:pPr>
              <a:buClr>
                <a:schemeClr val="tx1"/>
              </a:buClr>
              <a:buSzPct val="130000"/>
            </a:pPr>
            <a:r>
              <a:rPr lang="en-US" sz="1200" dirty="0">
                <a:solidFill>
                  <a:schemeClr val="accent2"/>
                </a:solidFill>
                <a:latin typeface="+mj-lt"/>
              </a:rPr>
              <a:t>      section1: [</a:t>
            </a:r>
          </a:p>
          <a:p>
            <a:pPr>
              <a:buClr>
                <a:schemeClr val="tx1"/>
              </a:buClr>
              <a:buSzPct val="130000"/>
            </a:pPr>
            <a:r>
              <a:rPr lang="en-US" sz="1200" dirty="0">
                <a:solidFill>
                  <a:schemeClr val="accent2"/>
                </a:solidFill>
                <a:latin typeface="+mj-lt"/>
              </a:rPr>
              <a:t>          { id: 22, name: "sensor1", fee: 300 },</a:t>
            </a:r>
          </a:p>
          <a:p>
            <a:pPr>
              <a:buClr>
                <a:schemeClr val="tx1"/>
              </a:buClr>
              <a:buSzPct val="130000"/>
            </a:pPr>
            <a:r>
              <a:rPr lang="en-US" sz="1200" dirty="0">
                <a:solidFill>
                  <a:schemeClr val="accent2"/>
                </a:solidFill>
                <a:latin typeface="+mj-lt"/>
              </a:rPr>
              <a:t>          { id: 33, name: "sensor2", fee: 300 } ] , </a:t>
            </a:r>
          </a:p>
          <a:p>
            <a:pPr>
              <a:buClr>
                <a:schemeClr val="tx1"/>
              </a:buClr>
              <a:buSzPct val="130000"/>
            </a:pPr>
            <a:r>
              <a:rPr lang="en-US" sz="1200" dirty="0">
                <a:solidFill>
                  <a:schemeClr val="accent2"/>
                </a:solidFill>
                <a:latin typeface="+mj-lt"/>
              </a:rPr>
              <a:t>      section2: [</a:t>
            </a:r>
          </a:p>
          <a:p>
            <a:pPr>
              <a:buClr>
                <a:schemeClr val="tx1"/>
              </a:buClr>
              <a:buSzPct val="130000"/>
            </a:pPr>
            <a:r>
              <a:rPr lang="en-US" sz="1200" dirty="0">
                <a:solidFill>
                  <a:schemeClr val="accent2"/>
                </a:solidFill>
                <a:latin typeface="+mj-lt"/>
              </a:rPr>
              <a:t>          { id: 2, name: "sensor3", fee: 300 },</a:t>
            </a:r>
          </a:p>
          <a:p>
            <a:pPr>
              <a:buClr>
                <a:schemeClr val="tx1"/>
              </a:buClr>
              <a:buSzPct val="130000"/>
            </a:pPr>
            <a:r>
              <a:rPr lang="en-US" sz="1200" dirty="0">
                <a:solidFill>
                  <a:schemeClr val="accent2"/>
                </a:solidFill>
                <a:latin typeface="+mj-lt"/>
              </a:rPr>
              <a:t>          { id: 3, name: "sensor4", fee: 300 } ] ,</a:t>
            </a:r>
          </a:p>
          <a:p>
            <a:pPr>
              <a:buClr>
                <a:schemeClr val="tx1"/>
              </a:buClr>
              <a:buSzPct val="130000"/>
            </a:pPr>
            <a:r>
              <a:rPr lang="en-US" sz="1200" dirty="0">
                <a:solidFill>
                  <a:schemeClr val="accent2"/>
                </a:solidFill>
                <a:latin typeface="+mj-lt"/>
              </a:rPr>
              <a:t>    }</a:t>
            </a:r>
          </a:p>
          <a:p>
            <a:pPr>
              <a:buClr>
                <a:schemeClr val="tx1"/>
              </a:buClr>
              <a:buSzPct val="130000"/>
            </a:pPr>
            <a:r>
              <a:rPr lang="en-US" sz="1200" dirty="0">
                <a:solidFill>
                  <a:schemeClr val="accent2"/>
                </a:solidFill>
                <a:latin typeface="+mj-lt"/>
              </a:rPr>
              <a:t>];     </a:t>
            </a:r>
          </a:p>
          <a:p>
            <a:pPr>
              <a:buClr>
                <a:schemeClr val="tx1"/>
              </a:buClr>
              <a:buSzPct val="130000"/>
            </a:pPr>
            <a:endParaRPr lang="en-US" sz="1200" dirty="0">
              <a:solidFill>
                <a:schemeClr val="accent2"/>
              </a:solidFill>
              <a:latin typeface="+mj-lt"/>
            </a:endParaRPr>
          </a:p>
          <a:p>
            <a:pPr>
              <a:buClr>
                <a:schemeClr val="tx1"/>
              </a:buClr>
              <a:buSzPct val="130000"/>
            </a:pPr>
            <a:r>
              <a:rPr lang="en-US" sz="1200" dirty="0">
                <a:solidFill>
                  <a:schemeClr val="tx2"/>
                </a:solidFill>
                <a:latin typeface="+mj-lt"/>
              </a:rPr>
              <a:t>Q. Create a new array that contains all the names of class 10 students.</a:t>
            </a:r>
          </a:p>
          <a:p>
            <a:pPr>
              <a:buClr>
                <a:schemeClr val="tx1"/>
              </a:buClr>
              <a:buSzPct val="130000"/>
            </a:pPr>
            <a:r>
              <a:rPr lang="en-US" sz="1200" dirty="0">
                <a:latin typeface="+mj-lt"/>
              </a:rPr>
              <a:t>const result = </a:t>
            </a:r>
            <a:r>
              <a:rPr lang="en-US" sz="1200" dirty="0" err="1">
                <a:latin typeface="+mj-lt"/>
              </a:rPr>
              <a:t>allStudents.map</a:t>
            </a:r>
            <a:r>
              <a:rPr lang="en-US" sz="1200" dirty="0">
                <a:latin typeface="+mj-lt"/>
              </a:rPr>
              <a:t>(element =&gt; element.section2.map(s =&gt; s.name)  );</a:t>
            </a:r>
          </a:p>
          <a:p>
            <a:pPr>
              <a:buClr>
                <a:schemeClr val="tx1"/>
              </a:buClr>
              <a:buSzPct val="130000"/>
            </a:pPr>
            <a:r>
              <a:rPr lang="en-US" sz="1200" dirty="0">
                <a:latin typeface="+mj-lt"/>
              </a:rPr>
              <a:t>console.log(result);</a:t>
            </a:r>
          </a:p>
          <a:p>
            <a:pPr>
              <a:spcBef>
                <a:spcPts val="400"/>
              </a:spcBef>
              <a:spcAft>
                <a:spcPts val="400"/>
              </a:spcAft>
              <a:buClr>
                <a:schemeClr val="tx1"/>
              </a:buClr>
              <a:buSzPct val="130000"/>
            </a:pPr>
            <a:endParaRPr lang="en-US" sz="1200" dirty="0">
              <a:solidFill>
                <a:schemeClr val="accent2"/>
              </a:solidFill>
              <a:latin typeface="+mj-lt"/>
            </a:endParaRPr>
          </a:p>
        </p:txBody>
      </p:sp>
    </p:spTree>
    <p:extLst>
      <p:ext uri="{BB962C8B-B14F-4D97-AF65-F5344CB8AC3E}">
        <p14:creationId xmlns:p14="http://schemas.microsoft.com/office/powerpoint/2010/main" val="128293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29</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Array Methods – .</a:t>
            </a:r>
            <a:r>
              <a:rPr lang="en-US" dirty="0" err="1"/>
              <a:t>forEach</a:t>
            </a:r>
            <a:r>
              <a:rPr lang="en-US" dirty="0"/>
              <a:t>()</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AA873B-AE70-B371-19C6-F61C3C4AA918}"/>
              </a:ext>
            </a:extLst>
          </p:cNvPr>
          <p:cNvSpPr/>
          <p:nvPr/>
        </p:nvSpPr>
        <p:spPr>
          <a:xfrm>
            <a:off x="737580" y="1824672"/>
            <a:ext cx="9352718" cy="3877985"/>
          </a:xfrm>
          <a:prstGeom prst="rect">
            <a:avLst/>
          </a:prstGeom>
        </p:spPr>
        <p:txBody>
          <a:bodyPr wrap="square">
            <a:spAutoFit/>
          </a:bodyPr>
          <a:lstStyle/>
          <a:p>
            <a:pPr>
              <a:spcBef>
                <a:spcPts val="400"/>
              </a:spcBef>
              <a:buClr>
                <a:schemeClr val="tx1"/>
              </a:buClr>
              <a:buSzPct val="130000"/>
            </a:pPr>
            <a:r>
              <a:rPr lang="en-US" sz="1200" b="1" dirty="0">
                <a:solidFill>
                  <a:schemeClr val="tx2"/>
                </a:solidFill>
                <a:latin typeface="+mj-lt"/>
              </a:rPr>
              <a:t>.</a:t>
            </a:r>
            <a:r>
              <a:rPr lang="en-US" sz="1200" b="1" dirty="0" err="1">
                <a:solidFill>
                  <a:schemeClr val="tx2"/>
                </a:solidFill>
                <a:latin typeface="+mj-lt"/>
              </a:rPr>
              <a:t>forEach</a:t>
            </a:r>
            <a:r>
              <a:rPr lang="en-US" sz="1200" b="1" dirty="0">
                <a:solidFill>
                  <a:schemeClr val="tx2"/>
                </a:solidFill>
                <a:latin typeface="+mj-lt"/>
              </a:rPr>
              <a:t>() </a:t>
            </a:r>
          </a:p>
          <a:p>
            <a:pPr marL="171450" indent="-171450">
              <a:spcBef>
                <a:spcPts val="400"/>
              </a:spcBef>
              <a:buClr>
                <a:schemeClr val="tx1"/>
              </a:buClr>
              <a:buSzPct val="130000"/>
              <a:buFont typeface="Arial" panose="020B0604020202020204" pitchFamily="34" charset="0"/>
              <a:buChar char="•"/>
            </a:pPr>
            <a:r>
              <a:rPr lang="en-US" sz="1200" dirty="0" err="1">
                <a:latin typeface="+mj-lt"/>
              </a:rPr>
              <a:t>forEach</a:t>
            </a:r>
            <a:r>
              <a:rPr lang="en-US" sz="1200" dirty="0">
                <a:latin typeface="+mj-lt"/>
              </a:rPr>
              <a:t> method is an Array helper method that helps us to loop through an Array.</a:t>
            </a:r>
          </a:p>
          <a:p>
            <a:pPr marL="171450" indent="-171450">
              <a:spcBef>
                <a:spcPts val="400"/>
              </a:spcBef>
              <a:buClr>
                <a:schemeClr val="tx1"/>
              </a:buClr>
              <a:buSzPct val="130000"/>
              <a:buFont typeface="Arial" panose="020B0604020202020204" pitchFamily="34" charset="0"/>
              <a:buChar char="•"/>
            </a:pPr>
            <a:r>
              <a:rPr lang="en-US" sz="1200" dirty="0">
                <a:latin typeface="+mj-lt"/>
              </a:rPr>
              <a:t>The </a:t>
            </a:r>
            <a:r>
              <a:rPr lang="en-US" sz="1200" dirty="0" err="1">
                <a:latin typeface="+mj-lt"/>
              </a:rPr>
              <a:t>forEach</a:t>
            </a:r>
            <a:r>
              <a:rPr lang="en-US" sz="1200" dirty="0">
                <a:latin typeface="+mj-lt"/>
              </a:rPr>
              <a:t> method calls a function for each element in an array.</a:t>
            </a:r>
          </a:p>
          <a:p>
            <a:pPr marL="171450" indent="-171450">
              <a:spcBef>
                <a:spcPts val="400"/>
              </a:spcBef>
              <a:buClr>
                <a:schemeClr val="tx1"/>
              </a:buClr>
              <a:buSzPct val="130000"/>
              <a:buFont typeface="Arial" panose="020B0604020202020204" pitchFamily="34" charset="0"/>
              <a:buChar char="•"/>
            </a:pPr>
            <a:r>
              <a:rPr lang="en-US" sz="1200" dirty="0">
                <a:latin typeface="+mj-lt"/>
              </a:rPr>
              <a:t>The </a:t>
            </a:r>
            <a:r>
              <a:rPr lang="en-US" sz="1200" dirty="0" err="1">
                <a:latin typeface="+mj-lt"/>
              </a:rPr>
              <a:t>forEach</a:t>
            </a:r>
            <a:r>
              <a:rPr lang="en-US" sz="1200" dirty="0">
                <a:latin typeface="+mj-lt"/>
              </a:rPr>
              <a:t> method is not executed for empty elements.</a:t>
            </a:r>
          </a:p>
          <a:p>
            <a:pPr>
              <a:spcBef>
                <a:spcPts val="1200"/>
              </a:spcBef>
              <a:buClr>
                <a:schemeClr val="tx1"/>
              </a:buClr>
              <a:buSzPct val="130000"/>
            </a:pPr>
            <a:r>
              <a:rPr lang="en-US" sz="1200" dirty="0">
                <a:solidFill>
                  <a:schemeClr val="accent2"/>
                </a:solidFill>
                <a:latin typeface="+mj-lt"/>
              </a:rPr>
              <a:t>const </a:t>
            </a:r>
            <a:r>
              <a:rPr lang="en-US" sz="1200" dirty="0" err="1">
                <a:solidFill>
                  <a:schemeClr val="accent2"/>
                </a:solidFill>
                <a:latin typeface="+mj-lt"/>
              </a:rPr>
              <a:t>allStudents</a:t>
            </a:r>
            <a:r>
              <a:rPr lang="en-US" sz="1200" dirty="0">
                <a:solidFill>
                  <a:schemeClr val="accent2"/>
                </a:solidFill>
                <a:latin typeface="+mj-lt"/>
              </a:rPr>
              <a:t> = [</a:t>
            </a:r>
          </a:p>
          <a:p>
            <a:pPr>
              <a:buClr>
                <a:schemeClr val="tx1"/>
              </a:buClr>
              <a:buSzPct val="130000"/>
            </a:pPr>
            <a:r>
              <a:rPr lang="en-US" sz="1200" dirty="0">
                <a:solidFill>
                  <a:schemeClr val="accent2"/>
                </a:solidFill>
                <a:latin typeface="+mj-lt"/>
              </a:rPr>
              <a:t>    {</a:t>
            </a:r>
          </a:p>
          <a:p>
            <a:pPr>
              <a:buClr>
                <a:schemeClr val="tx1"/>
              </a:buClr>
              <a:buSzPct val="130000"/>
            </a:pPr>
            <a:r>
              <a:rPr lang="en-US" sz="1200" dirty="0">
                <a:solidFill>
                  <a:schemeClr val="accent2"/>
                </a:solidFill>
                <a:latin typeface="+mj-lt"/>
              </a:rPr>
              <a:t>      class: 10,</a:t>
            </a:r>
          </a:p>
          <a:p>
            <a:pPr>
              <a:buClr>
                <a:schemeClr val="tx1"/>
              </a:buClr>
              <a:buSzPct val="130000"/>
            </a:pPr>
            <a:r>
              <a:rPr lang="en-US" sz="1200" dirty="0">
                <a:solidFill>
                  <a:schemeClr val="accent2"/>
                </a:solidFill>
                <a:latin typeface="+mj-lt"/>
              </a:rPr>
              <a:t>      </a:t>
            </a:r>
            <a:r>
              <a:rPr lang="en-US" sz="1200" dirty="0" err="1">
                <a:solidFill>
                  <a:schemeClr val="accent2"/>
                </a:solidFill>
                <a:latin typeface="+mj-lt"/>
              </a:rPr>
              <a:t>batchYear</a:t>
            </a:r>
            <a:r>
              <a:rPr lang="en-US" sz="1200" dirty="0">
                <a:solidFill>
                  <a:schemeClr val="accent2"/>
                </a:solidFill>
                <a:latin typeface="+mj-lt"/>
              </a:rPr>
              <a:t>: “2022-2023",</a:t>
            </a:r>
          </a:p>
          <a:p>
            <a:pPr>
              <a:buClr>
                <a:schemeClr val="tx1"/>
              </a:buClr>
              <a:buSzPct val="130000"/>
            </a:pPr>
            <a:r>
              <a:rPr lang="en-US" sz="1200" dirty="0">
                <a:solidFill>
                  <a:schemeClr val="accent2"/>
                </a:solidFill>
                <a:latin typeface="+mj-lt"/>
              </a:rPr>
              <a:t>      children1: [</a:t>
            </a:r>
          </a:p>
          <a:p>
            <a:pPr>
              <a:buClr>
                <a:schemeClr val="tx1"/>
              </a:buClr>
              <a:buSzPct val="130000"/>
            </a:pPr>
            <a:r>
              <a:rPr lang="en-US" sz="1200" dirty="0">
                <a:solidFill>
                  <a:schemeClr val="accent2"/>
                </a:solidFill>
                <a:latin typeface="+mj-lt"/>
              </a:rPr>
              <a:t>          { id: 2, name: "sensor1", fee: 300 },</a:t>
            </a:r>
          </a:p>
          <a:p>
            <a:pPr>
              <a:buClr>
                <a:schemeClr val="tx1"/>
              </a:buClr>
              <a:buSzPct val="130000"/>
            </a:pPr>
            <a:r>
              <a:rPr lang="en-US" sz="1200" dirty="0">
                <a:solidFill>
                  <a:schemeClr val="accent2"/>
                </a:solidFill>
                <a:latin typeface="+mj-lt"/>
              </a:rPr>
              <a:t>          { id: 3, name: "sensor2", fee: 300 } ] , </a:t>
            </a:r>
          </a:p>
          <a:p>
            <a:pPr>
              <a:buClr>
                <a:schemeClr val="tx1"/>
              </a:buClr>
              <a:buSzPct val="130000"/>
            </a:pPr>
            <a:r>
              <a:rPr lang="en-US" sz="1200" dirty="0">
                <a:solidFill>
                  <a:schemeClr val="accent2"/>
                </a:solidFill>
                <a:latin typeface="+mj-lt"/>
              </a:rPr>
              <a:t>      children2: [</a:t>
            </a:r>
          </a:p>
          <a:p>
            <a:pPr>
              <a:buClr>
                <a:schemeClr val="tx1"/>
              </a:buClr>
              <a:buSzPct val="130000"/>
            </a:pPr>
            <a:r>
              <a:rPr lang="en-US" sz="1200" dirty="0">
                <a:solidFill>
                  <a:schemeClr val="accent2"/>
                </a:solidFill>
                <a:latin typeface="+mj-lt"/>
              </a:rPr>
              <a:t>          { id: 2, name: "sensor3", fee: 300 },</a:t>
            </a:r>
          </a:p>
          <a:p>
            <a:pPr>
              <a:buClr>
                <a:schemeClr val="tx1"/>
              </a:buClr>
              <a:buSzPct val="130000"/>
            </a:pPr>
            <a:r>
              <a:rPr lang="en-US" sz="1200" dirty="0">
                <a:solidFill>
                  <a:schemeClr val="accent2"/>
                </a:solidFill>
                <a:latin typeface="+mj-lt"/>
              </a:rPr>
              <a:t>          { id: 3, name: "sensor4", fee: 300 } ] ,</a:t>
            </a:r>
          </a:p>
          <a:p>
            <a:pPr>
              <a:buClr>
                <a:schemeClr val="tx1"/>
              </a:buClr>
              <a:buSzPct val="130000"/>
            </a:pPr>
            <a:r>
              <a:rPr lang="en-US" sz="1200" dirty="0">
                <a:solidFill>
                  <a:schemeClr val="accent2"/>
                </a:solidFill>
                <a:latin typeface="+mj-lt"/>
              </a:rPr>
              <a:t>     },</a:t>
            </a:r>
          </a:p>
          <a:p>
            <a:pPr>
              <a:buClr>
                <a:schemeClr val="tx1"/>
              </a:buClr>
              <a:buSzPct val="130000"/>
            </a:pPr>
            <a:r>
              <a:rPr lang="en-US" sz="1200" dirty="0">
                <a:solidFill>
                  <a:schemeClr val="accent2"/>
                </a:solidFill>
                <a:latin typeface="+mj-lt"/>
              </a:rPr>
              <a:t>     {…}</a:t>
            </a:r>
          </a:p>
          <a:p>
            <a:pPr>
              <a:buClr>
                <a:schemeClr val="tx1"/>
              </a:buClr>
              <a:buSzPct val="130000"/>
            </a:pPr>
            <a:r>
              <a:rPr lang="en-US" sz="1200" dirty="0">
                <a:solidFill>
                  <a:schemeClr val="accent2"/>
                </a:solidFill>
                <a:latin typeface="+mj-lt"/>
              </a:rPr>
              <a:t>];</a:t>
            </a:r>
          </a:p>
          <a:p>
            <a:pPr>
              <a:spcBef>
                <a:spcPts val="1200"/>
              </a:spcBef>
              <a:buClr>
                <a:schemeClr val="tx1"/>
              </a:buClr>
              <a:buSzPct val="130000"/>
            </a:pPr>
            <a:r>
              <a:rPr lang="en-US" sz="1200" dirty="0">
                <a:solidFill>
                  <a:schemeClr val="tx2"/>
                </a:solidFill>
                <a:latin typeface="+mj-lt"/>
              </a:rPr>
              <a:t>Q. Display all the names of class 10 students.</a:t>
            </a:r>
          </a:p>
        </p:txBody>
      </p:sp>
    </p:spTree>
    <p:extLst>
      <p:ext uri="{BB962C8B-B14F-4D97-AF65-F5344CB8AC3E}">
        <p14:creationId xmlns:p14="http://schemas.microsoft.com/office/powerpoint/2010/main" val="2438849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3</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About JavaScript</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AA873B-AE70-B371-19C6-F61C3C4AA918}"/>
              </a:ext>
            </a:extLst>
          </p:cNvPr>
          <p:cNvSpPr/>
          <p:nvPr/>
        </p:nvSpPr>
        <p:spPr>
          <a:xfrm>
            <a:off x="737579" y="1824672"/>
            <a:ext cx="9831184" cy="3754874"/>
          </a:xfrm>
          <a:prstGeom prst="rect">
            <a:avLst/>
          </a:prstGeom>
        </p:spPr>
        <p:txBody>
          <a:bodyPr wrap="square">
            <a:spAutoFit/>
          </a:bodyPr>
          <a:lstStyle/>
          <a:p>
            <a:r>
              <a:rPr lang="en-US" sz="1400" dirty="0">
                <a:latin typeface="+mj-lt"/>
              </a:rPr>
              <a:t>When a web page is loaded, i.e., after HTML and CSS have been downloaded, the JavaScript engine in the web browser executes the JavaScript code. The JavaScript code then modifies the HTML and CSS to update the user interface dynamically.</a:t>
            </a:r>
            <a:br>
              <a:rPr lang="en-US" sz="1400" dirty="0">
                <a:latin typeface="+mj-lt"/>
              </a:rPr>
            </a:br>
            <a:br>
              <a:rPr lang="en-US" sz="1400" dirty="0">
                <a:latin typeface="+mj-lt"/>
              </a:rPr>
            </a:br>
            <a:r>
              <a:rPr lang="en-US" sz="1400" dirty="0">
                <a:latin typeface="+mj-lt"/>
              </a:rPr>
              <a:t>The JavaScript engine is a program that executes JavaScript code. In the beginning, JavaScript engines were implemented as interpreters.</a:t>
            </a:r>
            <a:br>
              <a:rPr lang="en-US" sz="1400" dirty="0">
                <a:latin typeface="+mj-lt"/>
              </a:rPr>
            </a:br>
            <a:br>
              <a:rPr lang="en-US" sz="1400" dirty="0">
                <a:latin typeface="+mj-lt"/>
              </a:rPr>
            </a:br>
            <a:r>
              <a:rPr lang="en-US" sz="1400" dirty="0">
                <a:latin typeface="+mj-lt"/>
              </a:rPr>
              <a:t>However, modern JavaScript engines are typically implemented as just-in-time compilers that compile JavaScript code to bytecode for improved performance.</a:t>
            </a:r>
            <a:br>
              <a:rPr lang="en-US" sz="1400" dirty="0">
                <a:latin typeface="+mj-lt"/>
              </a:rPr>
            </a:br>
            <a:br>
              <a:rPr lang="en-US" sz="1400" dirty="0">
                <a:latin typeface="+mj-lt"/>
              </a:rPr>
            </a:br>
            <a:r>
              <a:rPr lang="en-US" sz="1400" dirty="0">
                <a:latin typeface="+mj-lt"/>
              </a:rPr>
              <a:t>The browser has an embedded engine sometimes called a “JavaScript virtual machine”.</a:t>
            </a:r>
            <a:br>
              <a:rPr lang="en-US" sz="1400" dirty="0">
                <a:latin typeface="+mj-lt"/>
              </a:rPr>
            </a:br>
            <a:br>
              <a:rPr lang="en-US" sz="1400" dirty="0">
                <a:latin typeface="+mj-lt"/>
              </a:rPr>
            </a:br>
            <a:r>
              <a:rPr lang="en-US" sz="1400" dirty="0">
                <a:latin typeface="+mj-lt"/>
              </a:rPr>
              <a:t>Different engines have different “codenames”. For example:</a:t>
            </a:r>
            <a:br>
              <a:rPr lang="en-US" sz="1400" dirty="0">
                <a:latin typeface="+mj-lt"/>
              </a:rPr>
            </a:br>
            <a:br>
              <a:rPr lang="en-US" sz="1400" dirty="0">
                <a:latin typeface="+mj-lt"/>
              </a:rPr>
            </a:br>
            <a:r>
              <a:rPr lang="en-US" sz="1400" dirty="0">
                <a:latin typeface="+mj-lt"/>
              </a:rPr>
              <a:t>-&gt; V8 – in Chrome, Opera and Edge.</a:t>
            </a:r>
            <a:br>
              <a:rPr lang="en-US" sz="1400" dirty="0">
                <a:latin typeface="+mj-lt"/>
              </a:rPr>
            </a:br>
            <a:r>
              <a:rPr lang="en-US" sz="1400" dirty="0">
                <a:latin typeface="+mj-lt"/>
              </a:rPr>
              <a:t>-&gt; Spider Monkey – in Firefox.</a:t>
            </a:r>
            <a:br>
              <a:rPr lang="en-US" sz="1400" dirty="0">
                <a:latin typeface="+mj-lt"/>
              </a:rPr>
            </a:br>
            <a:r>
              <a:rPr lang="en-US" sz="1400" dirty="0">
                <a:latin typeface="+mj-lt"/>
              </a:rPr>
              <a:t>-&gt; There are other codenames like “Chakra” for IE, “JavaScript Core”, “Nitro” and “Squirrelfish” for Safari, etc.</a:t>
            </a:r>
          </a:p>
        </p:txBody>
      </p:sp>
    </p:spTree>
    <p:extLst>
      <p:ext uri="{BB962C8B-B14F-4D97-AF65-F5344CB8AC3E}">
        <p14:creationId xmlns:p14="http://schemas.microsoft.com/office/powerpoint/2010/main" val="1742802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30</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IQ. </a:t>
            </a:r>
            <a:r>
              <a:rPr lang="en-US" dirty="0" err="1"/>
              <a:t>forEach</a:t>
            </a:r>
            <a:r>
              <a:rPr lang="en-US" dirty="0"/>
              <a:t>() vs map()</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AA873B-AE70-B371-19C6-F61C3C4AA918}"/>
              </a:ext>
            </a:extLst>
          </p:cNvPr>
          <p:cNvSpPr/>
          <p:nvPr/>
        </p:nvSpPr>
        <p:spPr>
          <a:xfrm>
            <a:off x="737580" y="1824672"/>
            <a:ext cx="9352718" cy="2421176"/>
          </a:xfrm>
          <a:prstGeom prst="rect">
            <a:avLst/>
          </a:prstGeom>
        </p:spPr>
        <p:txBody>
          <a:bodyPr wrap="square">
            <a:spAutoFit/>
          </a:bodyPr>
          <a:lstStyle/>
          <a:p>
            <a:pPr marL="228600" indent="-228600">
              <a:spcBef>
                <a:spcPts val="400"/>
              </a:spcBef>
              <a:buClr>
                <a:schemeClr val="accent2"/>
              </a:buClr>
              <a:buSzPct val="130000"/>
              <a:buFont typeface="+mj-lt"/>
              <a:buAutoNum type="arabicPeriod"/>
            </a:pPr>
            <a:r>
              <a:rPr lang="en-US" sz="1200" dirty="0">
                <a:solidFill>
                  <a:schemeClr val="accent2"/>
                </a:solidFill>
                <a:latin typeface="+mj-lt"/>
              </a:rPr>
              <a:t> The </a:t>
            </a:r>
            <a:r>
              <a:rPr lang="en-US" sz="1200" dirty="0" err="1">
                <a:solidFill>
                  <a:schemeClr val="accent2"/>
                </a:solidFill>
                <a:latin typeface="+mj-lt"/>
              </a:rPr>
              <a:t>forEach</a:t>
            </a:r>
            <a:r>
              <a:rPr lang="en-US" sz="1200" dirty="0">
                <a:solidFill>
                  <a:schemeClr val="accent2"/>
                </a:solidFill>
                <a:latin typeface="+mj-lt"/>
              </a:rPr>
              <a:t>() method returns undefined and map() returns a new array with the transformed elements.</a:t>
            </a:r>
            <a:endParaRPr lang="en-US" sz="1200" dirty="0">
              <a:solidFill>
                <a:schemeClr val="tx2"/>
              </a:solidFill>
              <a:latin typeface="+mj-lt"/>
            </a:endParaRPr>
          </a:p>
          <a:p>
            <a:pPr>
              <a:spcBef>
                <a:spcPts val="1200"/>
              </a:spcBef>
              <a:buClr>
                <a:schemeClr val="tx1"/>
              </a:buClr>
              <a:buSzPct val="130000"/>
            </a:pPr>
            <a:r>
              <a:rPr lang="en-US" sz="1200" dirty="0">
                <a:latin typeface="+mj-lt"/>
              </a:rPr>
              <a:t>Example:</a:t>
            </a:r>
            <a:br>
              <a:rPr lang="en-US" sz="1200" dirty="0">
                <a:latin typeface="+mj-lt"/>
              </a:rPr>
            </a:br>
            <a:r>
              <a:rPr lang="en-US" sz="1200" dirty="0">
                <a:latin typeface="+mj-lt"/>
              </a:rPr>
              <a:t>   	const </a:t>
            </a:r>
            <a:r>
              <a:rPr lang="en-US" sz="1200" dirty="0" err="1">
                <a:latin typeface="+mj-lt"/>
              </a:rPr>
              <a:t>myArr</a:t>
            </a:r>
            <a:r>
              <a:rPr lang="en-US" sz="1200" dirty="0">
                <a:latin typeface="+mj-lt"/>
              </a:rPr>
              <a:t> = [1, 2, 3, 4]</a:t>
            </a:r>
          </a:p>
          <a:p>
            <a:pPr>
              <a:spcBef>
                <a:spcPts val="400"/>
              </a:spcBef>
              <a:buClr>
                <a:schemeClr val="tx1"/>
              </a:buClr>
              <a:buSzPct val="130000"/>
            </a:pPr>
            <a:r>
              <a:rPr lang="en-US" sz="1200" dirty="0">
                <a:latin typeface="+mj-lt"/>
              </a:rPr>
              <a:t> 	</a:t>
            </a:r>
            <a:r>
              <a:rPr lang="en-US" sz="1200" dirty="0" err="1">
                <a:latin typeface="+mj-lt"/>
              </a:rPr>
              <a:t>myArr.forEach</a:t>
            </a:r>
            <a:r>
              <a:rPr lang="en-US" sz="1200" dirty="0">
                <a:latin typeface="+mj-lt"/>
              </a:rPr>
              <a:t>(x =&gt; x * x)       &gt;&gt;&gt;&gt;&gt;&gt;&gt;&gt;&gt; return value: </a:t>
            </a:r>
            <a:r>
              <a:rPr lang="en-US" sz="1200" dirty="0">
                <a:solidFill>
                  <a:schemeClr val="accent2"/>
                </a:solidFill>
                <a:latin typeface="+mj-lt"/>
              </a:rPr>
              <a:t>undefined</a:t>
            </a:r>
          </a:p>
          <a:p>
            <a:pPr>
              <a:spcBef>
                <a:spcPts val="400"/>
              </a:spcBef>
              <a:buClr>
                <a:schemeClr val="tx1"/>
              </a:buClr>
              <a:buSzPct val="130000"/>
            </a:pPr>
            <a:r>
              <a:rPr lang="en-US" sz="1200" dirty="0">
                <a:latin typeface="+mj-lt"/>
              </a:rPr>
              <a:t>   	</a:t>
            </a:r>
            <a:r>
              <a:rPr lang="en-US" sz="1200" dirty="0" err="1">
                <a:latin typeface="+mj-lt"/>
              </a:rPr>
              <a:t>myArr.map</a:t>
            </a:r>
            <a:r>
              <a:rPr lang="en-US" sz="1200" dirty="0">
                <a:latin typeface="+mj-lt"/>
              </a:rPr>
              <a:t>(x =&gt; x * x)            &gt;&gt;&gt;&gt;&gt;&gt;&gt;&gt;&gt; return value: [1, 4, 9, 16]</a:t>
            </a:r>
            <a:endParaRPr lang="en-US" sz="1200" dirty="0">
              <a:solidFill>
                <a:schemeClr val="tx2"/>
              </a:solidFill>
              <a:latin typeface="+mj-lt"/>
            </a:endParaRPr>
          </a:p>
          <a:p>
            <a:pPr marL="228600" indent="-228600">
              <a:spcBef>
                <a:spcPts val="1200"/>
              </a:spcBef>
              <a:buClr>
                <a:schemeClr val="accent2"/>
              </a:buClr>
              <a:buSzPct val="130000"/>
              <a:buFont typeface="+mj-lt"/>
              <a:buAutoNum type="arabicPeriod" startAt="2"/>
            </a:pPr>
            <a:r>
              <a:rPr lang="en-US" sz="1200" dirty="0" err="1">
                <a:solidFill>
                  <a:schemeClr val="accent2"/>
                </a:solidFill>
                <a:latin typeface="+mj-lt"/>
              </a:rPr>
              <a:t>forEach</a:t>
            </a:r>
            <a:r>
              <a:rPr lang="en-US" sz="1200" dirty="0">
                <a:solidFill>
                  <a:schemeClr val="accent2"/>
                </a:solidFill>
                <a:latin typeface="+mj-lt"/>
              </a:rPr>
              <a:t>() updates the actual array and .map() never modify the actual array. </a:t>
            </a:r>
            <a:endParaRPr lang="en-US" sz="1200" dirty="0">
              <a:solidFill>
                <a:schemeClr val="tx2"/>
              </a:solidFill>
              <a:latin typeface="+mj-lt"/>
            </a:endParaRPr>
          </a:p>
          <a:p>
            <a:pPr>
              <a:spcBef>
                <a:spcPts val="1200"/>
              </a:spcBef>
              <a:buClr>
                <a:schemeClr val="tx1"/>
              </a:buClr>
              <a:buSzPct val="130000"/>
            </a:pPr>
            <a:r>
              <a:rPr lang="en-US" sz="1200" dirty="0">
                <a:solidFill>
                  <a:schemeClr val="tx2"/>
                </a:solidFill>
                <a:latin typeface="+mj-lt"/>
              </a:rPr>
              <a:t>Q. When we should use one or the other?</a:t>
            </a:r>
          </a:p>
          <a:p>
            <a:pPr>
              <a:spcBef>
                <a:spcPts val="400"/>
              </a:spcBef>
              <a:buClr>
                <a:schemeClr val="tx1"/>
              </a:buClr>
              <a:buSzPct val="130000"/>
            </a:pPr>
            <a:r>
              <a:rPr lang="en-US" sz="1200" dirty="0">
                <a:latin typeface="+mj-lt"/>
              </a:rPr>
              <a:t>You should pick map(), because it returns a new array with the transformed data.</a:t>
            </a:r>
          </a:p>
          <a:p>
            <a:pPr>
              <a:spcBef>
                <a:spcPts val="400"/>
              </a:spcBef>
              <a:buClr>
                <a:schemeClr val="tx1"/>
              </a:buClr>
              <a:buSzPct val="130000"/>
            </a:pPr>
            <a:r>
              <a:rPr lang="en-US" sz="1200" dirty="0">
                <a:latin typeface="+mj-lt"/>
              </a:rPr>
              <a:t>But, if you won't need the returned array, don't use map() or want to update the actual array then use </a:t>
            </a:r>
            <a:r>
              <a:rPr lang="en-US" sz="1200" dirty="0" err="1">
                <a:latin typeface="+mj-lt"/>
              </a:rPr>
              <a:t>forEach</a:t>
            </a:r>
            <a:r>
              <a:rPr lang="en-US" sz="1200" dirty="0">
                <a:latin typeface="+mj-lt"/>
              </a:rPr>
              <a:t>(), similar to a for loop.</a:t>
            </a:r>
          </a:p>
        </p:txBody>
      </p:sp>
    </p:spTree>
    <p:extLst>
      <p:ext uri="{BB962C8B-B14F-4D97-AF65-F5344CB8AC3E}">
        <p14:creationId xmlns:p14="http://schemas.microsoft.com/office/powerpoint/2010/main" val="3566376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31</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Hoisting</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AA873B-AE70-B371-19C6-F61C3C4AA918}"/>
              </a:ext>
            </a:extLst>
          </p:cNvPr>
          <p:cNvSpPr/>
          <p:nvPr/>
        </p:nvSpPr>
        <p:spPr>
          <a:xfrm>
            <a:off x="737580" y="1824672"/>
            <a:ext cx="8310727" cy="3057247"/>
          </a:xfrm>
          <a:prstGeom prst="rect">
            <a:avLst/>
          </a:prstGeom>
        </p:spPr>
        <p:txBody>
          <a:bodyPr wrap="square">
            <a:spAutoFit/>
          </a:bodyPr>
          <a:lstStyle/>
          <a:p>
            <a:pPr>
              <a:spcBef>
                <a:spcPts val="400"/>
              </a:spcBef>
              <a:buClr>
                <a:schemeClr val="accent2"/>
              </a:buClr>
              <a:buSzPct val="130000"/>
            </a:pPr>
            <a:r>
              <a:rPr lang="en-US" sz="1200" dirty="0">
                <a:latin typeface="+mj-lt"/>
              </a:rPr>
              <a:t>JavaScript Hoisting refers to the process whereby the interpreter </a:t>
            </a:r>
            <a:r>
              <a:rPr lang="en-US" sz="1200" dirty="0">
                <a:solidFill>
                  <a:schemeClr val="tx2"/>
                </a:solidFill>
                <a:latin typeface="+mj-lt"/>
              </a:rPr>
              <a:t>appears</a:t>
            </a:r>
            <a:r>
              <a:rPr lang="en-US" sz="1200" dirty="0">
                <a:latin typeface="+mj-lt"/>
              </a:rPr>
              <a:t> to move the declaration of functions, variables or classes to the top of their scope, prior to the execution of the code.</a:t>
            </a:r>
          </a:p>
          <a:p>
            <a:pPr>
              <a:spcBef>
                <a:spcPts val="400"/>
              </a:spcBef>
              <a:buClr>
                <a:schemeClr val="accent2"/>
              </a:buClr>
              <a:buSzPct val="130000"/>
            </a:pPr>
            <a:endParaRPr lang="en-US" sz="1200" dirty="0">
              <a:latin typeface="+mj-lt"/>
            </a:endParaRPr>
          </a:p>
          <a:p>
            <a:pPr>
              <a:spcBef>
                <a:spcPts val="400"/>
              </a:spcBef>
              <a:buClr>
                <a:schemeClr val="accent2"/>
              </a:buClr>
              <a:buSzPct val="130000"/>
            </a:pPr>
            <a:r>
              <a:rPr lang="en-US" sz="1200" dirty="0" err="1">
                <a:solidFill>
                  <a:schemeClr val="accent2"/>
                </a:solidFill>
                <a:latin typeface="+mj-lt"/>
              </a:rPr>
              <a:t>logName</a:t>
            </a:r>
            <a:r>
              <a:rPr lang="en-US" sz="1200" dirty="0">
                <a:solidFill>
                  <a:schemeClr val="accent2"/>
                </a:solidFill>
                <a:latin typeface="+mj-lt"/>
              </a:rPr>
              <a:t>("Dipak");         </a:t>
            </a:r>
            <a:r>
              <a:rPr lang="en-US" sz="1200" dirty="0">
                <a:solidFill>
                  <a:schemeClr val="tx2"/>
                </a:solidFill>
                <a:latin typeface="+mj-lt"/>
              </a:rPr>
              <a:t>//Hello Dipak</a:t>
            </a:r>
          </a:p>
          <a:p>
            <a:pPr>
              <a:spcBef>
                <a:spcPts val="400"/>
              </a:spcBef>
              <a:buClr>
                <a:schemeClr val="accent2"/>
              </a:buClr>
              <a:buSzPct val="130000"/>
            </a:pPr>
            <a:endParaRPr lang="en-US" sz="1200" dirty="0">
              <a:solidFill>
                <a:schemeClr val="accent2"/>
              </a:solidFill>
              <a:latin typeface="+mj-lt"/>
            </a:endParaRPr>
          </a:p>
          <a:p>
            <a:pPr>
              <a:spcBef>
                <a:spcPts val="400"/>
              </a:spcBef>
              <a:buClr>
                <a:schemeClr val="accent2"/>
              </a:buClr>
              <a:buSzPct val="130000"/>
            </a:pPr>
            <a:r>
              <a:rPr lang="en-US" sz="1200" dirty="0">
                <a:solidFill>
                  <a:schemeClr val="accent2"/>
                </a:solidFill>
                <a:latin typeface="+mj-lt"/>
              </a:rPr>
              <a:t>function </a:t>
            </a:r>
            <a:r>
              <a:rPr lang="en-US" sz="1200" dirty="0" err="1">
                <a:solidFill>
                  <a:schemeClr val="accent2"/>
                </a:solidFill>
                <a:latin typeface="+mj-lt"/>
              </a:rPr>
              <a:t>logName</a:t>
            </a:r>
            <a:r>
              <a:rPr lang="en-US" sz="1200" dirty="0">
                <a:solidFill>
                  <a:schemeClr val="accent2"/>
                </a:solidFill>
                <a:latin typeface="+mj-lt"/>
              </a:rPr>
              <a:t>(name){</a:t>
            </a:r>
          </a:p>
          <a:p>
            <a:pPr>
              <a:spcBef>
                <a:spcPts val="400"/>
              </a:spcBef>
              <a:buClr>
                <a:schemeClr val="accent2"/>
              </a:buClr>
              <a:buSzPct val="130000"/>
            </a:pPr>
            <a:r>
              <a:rPr lang="en-US" sz="1200" dirty="0">
                <a:solidFill>
                  <a:schemeClr val="accent2"/>
                </a:solidFill>
                <a:latin typeface="+mj-lt"/>
              </a:rPr>
              <a:t>   return "Hello " + name;</a:t>
            </a:r>
          </a:p>
          <a:p>
            <a:pPr>
              <a:spcBef>
                <a:spcPts val="400"/>
              </a:spcBef>
              <a:buClr>
                <a:schemeClr val="accent2"/>
              </a:buClr>
              <a:buSzPct val="130000"/>
            </a:pPr>
            <a:r>
              <a:rPr lang="en-US" sz="1200" dirty="0">
                <a:solidFill>
                  <a:schemeClr val="accent2"/>
                </a:solidFill>
                <a:latin typeface="+mj-lt"/>
              </a:rPr>
              <a:t>}</a:t>
            </a:r>
          </a:p>
          <a:p>
            <a:pPr>
              <a:spcBef>
                <a:spcPts val="400"/>
              </a:spcBef>
              <a:buClr>
                <a:schemeClr val="accent2"/>
              </a:buClr>
              <a:buSzPct val="130000"/>
            </a:pPr>
            <a:endParaRPr lang="en-US" sz="1200" dirty="0">
              <a:solidFill>
                <a:schemeClr val="accent2"/>
              </a:solidFill>
              <a:latin typeface="+mj-lt"/>
            </a:endParaRPr>
          </a:p>
          <a:p>
            <a:pPr>
              <a:spcBef>
                <a:spcPts val="400"/>
              </a:spcBef>
              <a:buClr>
                <a:schemeClr val="accent2"/>
              </a:buClr>
              <a:buSzPct val="130000"/>
            </a:pPr>
            <a:r>
              <a:rPr lang="en-US" sz="1200" dirty="0">
                <a:solidFill>
                  <a:schemeClr val="accent2"/>
                </a:solidFill>
                <a:latin typeface="+mj-lt"/>
              </a:rPr>
              <a:t>console.log(num);           </a:t>
            </a:r>
            <a:r>
              <a:rPr lang="en-US" sz="1200" dirty="0">
                <a:solidFill>
                  <a:schemeClr val="tx2"/>
                </a:solidFill>
                <a:latin typeface="+mj-lt"/>
              </a:rPr>
              <a:t>//Undefined</a:t>
            </a:r>
          </a:p>
          <a:p>
            <a:pPr>
              <a:spcBef>
                <a:spcPts val="400"/>
              </a:spcBef>
              <a:buClr>
                <a:schemeClr val="accent2"/>
              </a:buClr>
              <a:buSzPct val="130000"/>
            </a:pPr>
            <a:r>
              <a:rPr lang="en-US" sz="1200" dirty="0">
                <a:solidFill>
                  <a:schemeClr val="accent2"/>
                </a:solidFill>
                <a:latin typeface="+mj-lt"/>
              </a:rPr>
              <a:t>var num = 10;</a:t>
            </a:r>
          </a:p>
          <a:p>
            <a:pPr>
              <a:spcBef>
                <a:spcPts val="400"/>
              </a:spcBef>
              <a:buClr>
                <a:schemeClr val="accent2"/>
              </a:buClr>
              <a:buSzPct val="130000"/>
            </a:pPr>
            <a:endParaRPr lang="en-US" sz="1200" dirty="0">
              <a:latin typeface="+mj-lt"/>
            </a:endParaRPr>
          </a:p>
          <a:p>
            <a:pPr>
              <a:spcBef>
                <a:spcPts val="400"/>
              </a:spcBef>
              <a:buClr>
                <a:schemeClr val="accent2"/>
              </a:buClr>
              <a:buSzPct val="130000"/>
            </a:pPr>
            <a:r>
              <a:rPr lang="en-US" sz="1200" dirty="0">
                <a:latin typeface="+mj-lt"/>
              </a:rPr>
              <a:t>And it </a:t>
            </a:r>
            <a:r>
              <a:rPr lang="en-US" sz="1200" dirty="0">
                <a:solidFill>
                  <a:schemeClr val="tx2"/>
                </a:solidFill>
                <a:latin typeface="+mj-lt"/>
              </a:rPr>
              <a:t>seems</a:t>
            </a:r>
            <a:r>
              <a:rPr lang="en-US" sz="1200" dirty="0">
                <a:latin typeface="+mj-lt"/>
              </a:rPr>
              <a:t> like arrow functions and variables with let and const are not hoisted.</a:t>
            </a:r>
          </a:p>
        </p:txBody>
      </p:sp>
    </p:spTree>
    <p:extLst>
      <p:ext uri="{BB962C8B-B14F-4D97-AF65-F5344CB8AC3E}">
        <p14:creationId xmlns:p14="http://schemas.microsoft.com/office/powerpoint/2010/main" val="1525080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32</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How JS get Executed</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AA873B-AE70-B371-19C6-F61C3C4AA918}"/>
              </a:ext>
            </a:extLst>
          </p:cNvPr>
          <p:cNvSpPr/>
          <p:nvPr/>
        </p:nvSpPr>
        <p:spPr>
          <a:xfrm>
            <a:off x="737580" y="1824672"/>
            <a:ext cx="10316595" cy="830997"/>
          </a:xfrm>
          <a:prstGeom prst="rect">
            <a:avLst/>
          </a:prstGeom>
        </p:spPr>
        <p:txBody>
          <a:bodyPr wrap="square">
            <a:spAutoFit/>
          </a:bodyPr>
          <a:lstStyle/>
          <a:p>
            <a:pPr>
              <a:spcBef>
                <a:spcPts val="400"/>
              </a:spcBef>
              <a:buClr>
                <a:schemeClr val="accent2"/>
              </a:buClr>
              <a:buSzPct val="130000"/>
            </a:pPr>
            <a:r>
              <a:rPr lang="en-US" sz="1200" dirty="0">
                <a:latin typeface="+mj-lt"/>
              </a:rPr>
              <a:t>To execute a JS file browser create an environment called </a:t>
            </a:r>
            <a:r>
              <a:rPr lang="en-US" sz="1200" dirty="0">
                <a:solidFill>
                  <a:schemeClr val="tx2"/>
                </a:solidFill>
                <a:latin typeface="+mj-lt"/>
              </a:rPr>
              <a:t>global execution context(GEC).</a:t>
            </a:r>
            <a:r>
              <a:rPr lang="en-US" sz="1200" dirty="0">
                <a:latin typeface="+mj-lt"/>
              </a:rPr>
              <a:t> To execute a function inside a JS file, it create a new EC inside the GEC. The code is executed in two phases, in the first phase is called memory creation phase, here memory is allocated for each variable(undefined) and function (function definition). The second phase is called code execution phase where the code is executed line by line from top to bottom. Here variable values are updated with actual value. Function are executed in a new execution context.</a:t>
            </a:r>
          </a:p>
        </p:txBody>
      </p:sp>
      <p:sp>
        <p:nvSpPr>
          <p:cNvPr id="3" name="Rectangle 2">
            <a:extLst>
              <a:ext uri="{FF2B5EF4-FFF2-40B4-BE49-F238E27FC236}">
                <a16:creationId xmlns:a16="http://schemas.microsoft.com/office/drawing/2014/main" id="{DCB7FC16-E306-B623-E6C7-FD003B110277}"/>
              </a:ext>
            </a:extLst>
          </p:cNvPr>
          <p:cNvSpPr/>
          <p:nvPr/>
        </p:nvSpPr>
        <p:spPr>
          <a:xfrm>
            <a:off x="737580" y="3013501"/>
            <a:ext cx="4609120" cy="1754326"/>
          </a:xfrm>
          <a:prstGeom prst="rect">
            <a:avLst/>
          </a:prstGeom>
        </p:spPr>
        <p:txBody>
          <a:bodyPr wrap="square">
            <a:spAutoFit/>
          </a:bodyPr>
          <a:lstStyle/>
          <a:p>
            <a:pPr>
              <a:spcBef>
                <a:spcPts val="400"/>
              </a:spcBef>
              <a:buClr>
                <a:schemeClr val="accent2"/>
              </a:buClr>
              <a:buSzPct val="130000"/>
            </a:pPr>
            <a:r>
              <a:rPr lang="en-US" sz="1200" dirty="0">
                <a:solidFill>
                  <a:schemeClr val="accent2"/>
                </a:solidFill>
                <a:latin typeface="+mj-lt"/>
              </a:rPr>
              <a:t>var dx = 12;</a:t>
            </a:r>
          </a:p>
          <a:p>
            <a:pPr>
              <a:spcBef>
                <a:spcPts val="400"/>
              </a:spcBef>
              <a:buClr>
                <a:schemeClr val="accent2"/>
              </a:buClr>
              <a:buSzPct val="130000"/>
            </a:pPr>
            <a:r>
              <a:rPr lang="en-US" sz="1200" dirty="0">
                <a:solidFill>
                  <a:schemeClr val="accent2"/>
                </a:solidFill>
                <a:latin typeface="+mj-lt"/>
              </a:rPr>
              <a:t>function </a:t>
            </a:r>
            <a:r>
              <a:rPr lang="en-US" sz="1200" dirty="0" err="1">
                <a:solidFill>
                  <a:schemeClr val="accent2"/>
                </a:solidFill>
                <a:latin typeface="+mj-lt"/>
              </a:rPr>
              <a:t>doubleFun</a:t>
            </a:r>
            <a:r>
              <a:rPr lang="en-US" sz="1200" dirty="0">
                <a:solidFill>
                  <a:schemeClr val="accent2"/>
                </a:solidFill>
                <a:latin typeface="+mj-lt"/>
              </a:rPr>
              <a:t>(num){        </a:t>
            </a:r>
          </a:p>
          <a:p>
            <a:pPr>
              <a:spcBef>
                <a:spcPts val="400"/>
              </a:spcBef>
              <a:buClr>
                <a:schemeClr val="accent2"/>
              </a:buClr>
              <a:buSzPct val="130000"/>
            </a:pPr>
            <a:r>
              <a:rPr lang="en-US" sz="1200" dirty="0">
                <a:solidFill>
                  <a:schemeClr val="accent2"/>
                </a:solidFill>
                <a:latin typeface="+mj-lt"/>
              </a:rPr>
              <a:t>var result = num*2</a:t>
            </a:r>
          </a:p>
          <a:p>
            <a:pPr>
              <a:spcBef>
                <a:spcPts val="400"/>
              </a:spcBef>
              <a:buClr>
                <a:schemeClr val="accent2"/>
              </a:buClr>
              <a:buSzPct val="130000"/>
            </a:pPr>
            <a:r>
              <a:rPr lang="en-US" sz="1200" dirty="0">
                <a:solidFill>
                  <a:schemeClr val="accent2"/>
                </a:solidFill>
                <a:latin typeface="+mj-lt"/>
              </a:rPr>
              <a:t>return result;</a:t>
            </a:r>
          </a:p>
          <a:p>
            <a:pPr>
              <a:spcBef>
                <a:spcPts val="400"/>
              </a:spcBef>
              <a:buClr>
                <a:schemeClr val="accent2"/>
              </a:buClr>
              <a:buSzPct val="130000"/>
            </a:pPr>
            <a:r>
              <a:rPr lang="en-US" sz="1200" dirty="0">
                <a:solidFill>
                  <a:schemeClr val="accent2"/>
                </a:solidFill>
                <a:latin typeface="+mj-lt"/>
              </a:rPr>
              <a:t>}</a:t>
            </a:r>
          </a:p>
          <a:p>
            <a:pPr>
              <a:spcBef>
                <a:spcPts val="400"/>
              </a:spcBef>
              <a:buClr>
                <a:schemeClr val="accent2"/>
              </a:buClr>
              <a:buSzPct val="130000"/>
            </a:pPr>
            <a:r>
              <a:rPr lang="en-US" sz="1200" dirty="0">
                <a:solidFill>
                  <a:schemeClr val="accent2"/>
                </a:solidFill>
                <a:latin typeface="+mj-lt"/>
              </a:rPr>
              <a:t>var double33 = </a:t>
            </a:r>
            <a:r>
              <a:rPr lang="en-US" sz="1200" dirty="0" err="1">
                <a:solidFill>
                  <a:schemeClr val="accent2"/>
                </a:solidFill>
                <a:latin typeface="+mj-lt"/>
              </a:rPr>
              <a:t>doubleFun</a:t>
            </a:r>
            <a:r>
              <a:rPr lang="en-US" sz="1200" dirty="0">
                <a:solidFill>
                  <a:schemeClr val="accent2"/>
                </a:solidFill>
                <a:latin typeface="+mj-lt"/>
              </a:rPr>
              <a:t>(33);</a:t>
            </a:r>
          </a:p>
          <a:p>
            <a:pPr>
              <a:spcBef>
                <a:spcPts val="400"/>
              </a:spcBef>
              <a:buClr>
                <a:schemeClr val="accent2"/>
              </a:buClr>
              <a:buSzPct val="130000"/>
            </a:pPr>
            <a:r>
              <a:rPr lang="en-US" sz="1200" dirty="0">
                <a:solidFill>
                  <a:schemeClr val="accent2"/>
                </a:solidFill>
                <a:latin typeface="+mj-lt"/>
              </a:rPr>
              <a:t>       console.log(“hello”);</a:t>
            </a:r>
          </a:p>
        </p:txBody>
      </p:sp>
      <p:graphicFrame>
        <p:nvGraphicFramePr>
          <p:cNvPr id="9" name="Table 8">
            <a:extLst>
              <a:ext uri="{FF2B5EF4-FFF2-40B4-BE49-F238E27FC236}">
                <a16:creationId xmlns:a16="http://schemas.microsoft.com/office/drawing/2014/main" id="{9FC62F29-9A1D-AC7E-93F4-E81F620B2049}"/>
              </a:ext>
            </a:extLst>
          </p:cNvPr>
          <p:cNvGraphicFramePr>
            <a:graphicFrameLocks noGrp="1"/>
          </p:cNvGraphicFramePr>
          <p:nvPr>
            <p:extLst>
              <p:ext uri="{D42A27DB-BD31-4B8C-83A1-F6EECF244321}">
                <p14:modId xmlns:p14="http://schemas.microsoft.com/office/powerpoint/2010/main" val="34629205"/>
              </p:ext>
            </p:extLst>
          </p:nvPr>
        </p:nvGraphicFramePr>
        <p:xfrm>
          <a:off x="4763103" y="3490546"/>
          <a:ext cx="3054096" cy="1941732"/>
        </p:xfrm>
        <a:graphic>
          <a:graphicData uri="http://schemas.openxmlformats.org/drawingml/2006/table">
            <a:tbl>
              <a:tblPr firstRow="1" bandRow="1">
                <a:tableStyleId>{5C22544A-7EE6-4342-B048-85BDC9FD1C3A}</a:tableStyleId>
              </a:tblPr>
              <a:tblGrid>
                <a:gridCol w="3054096">
                  <a:extLst>
                    <a:ext uri="{9D8B030D-6E8A-4147-A177-3AD203B41FA5}">
                      <a16:colId xmlns:a16="http://schemas.microsoft.com/office/drawing/2014/main" val="1493134695"/>
                    </a:ext>
                  </a:extLst>
                </a:gridCol>
              </a:tblGrid>
              <a:tr h="1941732">
                <a:tc>
                  <a:txBody>
                    <a:bodyPr/>
                    <a:lstStyle/>
                    <a:p>
                      <a:pPr lvl="0" algn="l">
                        <a:spcBef>
                          <a:spcPts val="1200"/>
                        </a:spcBef>
                      </a:pPr>
                      <a:r>
                        <a:rPr lang="en-US" sz="1400" dirty="0">
                          <a:solidFill>
                            <a:schemeClr val="tx1"/>
                          </a:solidFill>
                        </a:rPr>
                        <a:t> </a:t>
                      </a:r>
                      <a:r>
                        <a:rPr lang="en-US" sz="1400" dirty="0">
                          <a:solidFill>
                            <a:schemeClr val="tx1"/>
                          </a:solidFill>
                          <a:latin typeface="+mj-lt"/>
                        </a:rPr>
                        <a:t>Memory Creation</a:t>
                      </a:r>
                      <a:r>
                        <a:rPr lang="en-US" sz="1400" baseline="0" dirty="0">
                          <a:solidFill>
                            <a:schemeClr val="tx1"/>
                          </a:solidFill>
                          <a:latin typeface="+mj-lt"/>
                        </a:rPr>
                        <a:t> Phase</a:t>
                      </a:r>
                      <a:br>
                        <a:rPr lang="en-US" sz="1400" b="0" kern="1200" baseline="0" dirty="0">
                          <a:solidFill>
                            <a:schemeClr val="tx1"/>
                          </a:solidFill>
                          <a:latin typeface="+mj-lt"/>
                          <a:ea typeface="+mn-ea"/>
                          <a:cs typeface="+mn-cs"/>
                        </a:rPr>
                      </a:br>
                      <a:r>
                        <a:rPr lang="en-US" sz="1400" b="0" kern="1200" dirty="0">
                          <a:solidFill>
                            <a:schemeClr val="tx1"/>
                          </a:solidFill>
                          <a:latin typeface="+mj-lt"/>
                          <a:ea typeface="+mn-ea"/>
                          <a:cs typeface="+mn-cs"/>
                        </a:rPr>
                        <a:t>dx</a:t>
                      </a:r>
                      <a:r>
                        <a:rPr lang="en-US" sz="1400" b="0" kern="1200" baseline="0" dirty="0">
                          <a:solidFill>
                            <a:schemeClr val="tx1"/>
                          </a:solidFill>
                          <a:latin typeface="+mj-lt"/>
                          <a:ea typeface="+mn-ea"/>
                          <a:cs typeface="+mn-cs"/>
                        </a:rPr>
                        <a:t> : </a:t>
                      </a:r>
                      <a:r>
                        <a:rPr lang="en-US" sz="1400" b="0" kern="1200" baseline="0" dirty="0">
                          <a:solidFill>
                            <a:schemeClr val="tx2"/>
                          </a:solidFill>
                          <a:latin typeface="+mj-lt"/>
                          <a:ea typeface="+mn-ea"/>
                          <a:cs typeface="+mn-cs"/>
                        </a:rPr>
                        <a:t>undefined</a:t>
                      </a:r>
                      <a:endParaRPr lang="en-US" sz="1400" b="0" kern="1200" dirty="0">
                        <a:solidFill>
                          <a:schemeClr val="tx2"/>
                        </a:solidFill>
                        <a:latin typeface="+mj-lt"/>
                        <a:ea typeface="+mn-ea"/>
                        <a:cs typeface="+mn-cs"/>
                      </a:endParaRPr>
                    </a:p>
                    <a:p>
                      <a:pPr lvl="0" algn="l"/>
                      <a:r>
                        <a:rPr lang="en-US" sz="1400" b="0" kern="1200" dirty="0" err="1">
                          <a:solidFill>
                            <a:schemeClr val="tx1"/>
                          </a:solidFill>
                          <a:latin typeface="+mj-lt"/>
                          <a:ea typeface="+mn-ea"/>
                          <a:cs typeface="+mn-cs"/>
                        </a:rPr>
                        <a:t>doubleFun</a:t>
                      </a:r>
                      <a:r>
                        <a:rPr lang="en-US" sz="1400" b="0" kern="1200" dirty="0">
                          <a:solidFill>
                            <a:schemeClr val="tx1"/>
                          </a:solidFill>
                          <a:latin typeface="+mj-lt"/>
                          <a:ea typeface="+mn-ea"/>
                          <a:cs typeface="+mn-cs"/>
                        </a:rPr>
                        <a:t>:</a:t>
                      </a:r>
                      <a:r>
                        <a:rPr lang="en-US" sz="1400" b="0" i="1" kern="1200" dirty="0">
                          <a:solidFill>
                            <a:schemeClr val="tx1"/>
                          </a:solidFill>
                          <a:latin typeface="+mj-lt"/>
                          <a:ea typeface="+mn-ea"/>
                          <a:cs typeface="+mn-cs"/>
                        </a:rPr>
                        <a:t> </a:t>
                      </a:r>
                      <a:r>
                        <a:rPr lang="en-US" sz="1400" b="0" i="1" kern="1200" dirty="0">
                          <a:solidFill>
                            <a:schemeClr val="tx2"/>
                          </a:solidFill>
                          <a:latin typeface="+mj-lt"/>
                          <a:ea typeface="+mn-ea"/>
                          <a:cs typeface="+mn-cs"/>
                        </a:rPr>
                        <a:t>f</a:t>
                      </a:r>
                      <a:r>
                        <a:rPr lang="en-US" sz="1400" b="0" i="1" kern="1200" baseline="0" dirty="0">
                          <a:solidFill>
                            <a:schemeClr val="tx2"/>
                          </a:solidFill>
                          <a:latin typeface="+mj-lt"/>
                          <a:ea typeface="+mn-ea"/>
                          <a:cs typeface="+mn-cs"/>
                        </a:rPr>
                        <a:t> </a:t>
                      </a:r>
                      <a:r>
                        <a:rPr lang="en-US" sz="1400" b="0" kern="1200" baseline="0" dirty="0" err="1">
                          <a:solidFill>
                            <a:schemeClr val="tx2"/>
                          </a:solidFill>
                          <a:latin typeface="+mj-lt"/>
                          <a:ea typeface="+mn-ea"/>
                          <a:cs typeface="+mn-cs"/>
                        </a:rPr>
                        <a:t>doubleFun</a:t>
                      </a:r>
                      <a:r>
                        <a:rPr lang="en-US" sz="1400" b="0" kern="1200" dirty="0">
                          <a:solidFill>
                            <a:schemeClr val="tx2"/>
                          </a:solidFill>
                          <a:latin typeface="+mj-lt"/>
                          <a:ea typeface="+mn-ea"/>
                          <a:cs typeface="+mn-cs"/>
                        </a:rPr>
                        <a:t>(num){</a:t>
                      </a:r>
                    </a:p>
                    <a:p>
                      <a:pPr lvl="0" algn="l"/>
                      <a:r>
                        <a:rPr lang="en-US" sz="1400" b="0" kern="1200" dirty="0">
                          <a:solidFill>
                            <a:schemeClr val="tx1"/>
                          </a:solidFill>
                          <a:latin typeface="+mj-lt"/>
                          <a:ea typeface="+mn-ea"/>
                          <a:cs typeface="+mn-cs"/>
                        </a:rPr>
                        <a:t>     </a:t>
                      </a:r>
                      <a:r>
                        <a:rPr lang="en-US" sz="1400" b="0" kern="1200" dirty="0">
                          <a:solidFill>
                            <a:schemeClr val="tx2"/>
                          </a:solidFill>
                          <a:latin typeface="+mj-lt"/>
                          <a:ea typeface="+mn-ea"/>
                          <a:cs typeface="+mn-cs"/>
                        </a:rPr>
                        <a:t>var result = num*2</a:t>
                      </a:r>
                    </a:p>
                    <a:p>
                      <a:pPr lvl="0" algn="l"/>
                      <a:r>
                        <a:rPr lang="en-US" sz="1400" b="0" kern="1200" baseline="0" dirty="0">
                          <a:solidFill>
                            <a:schemeClr val="tx2"/>
                          </a:solidFill>
                          <a:latin typeface="+mj-lt"/>
                          <a:ea typeface="+mn-ea"/>
                          <a:cs typeface="+mn-cs"/>
                        </a:rPr>
                        <a:t>     </a:t>
                      </a:r>
                      <a:r>
                        <a:rPr lang="en-US" sz="1400" b="0" kern="1200" dirty="0">
                          <a:solidFill>
                            <a:schemeClr val="tx2"/>
                          </a:solidFill>
                          <a:latin typeface="+mj-lt"/>
                          <a:ea typeface="+mn-ea"/>
                          <a:cs typeface="+mn-cs"/>
                        </a:rPr>
                        <a:t>return result;</a:t>
                      </a:r>
                    </a:p>
                    <a:p>
                      <a:pPr lvl="0" algn="l"/>
                      <a:r>
                        <a:rPr lang="en-US" sz="1400" b="0" kern="1200" dirty="0">
                          <a:solidFill>
                            <a:schemeClr val="tx2"/>
                          </a:solidFill>
                          <a:latin typeface="+mj-lt"/>
                          <a:ea typeface="+mn-ea"/>
                          <a:cs typeface="+mn-cs"/>
                        </a:rPr>
                        <a:t> }</a:t>
                      </a:r>
                    </a:p>
                    <a:p>
                      <a:pPr lvl="0" algn="l"/>
                      <a:r>
                        <a:rPr lang="en-US" sz="1400" b="0" kern="1200" dirty="0">
                          <a:solidFill>
                            <a:schemeClr val="tx1"/>
                          </a:solidFill>
                          <a:latin typeface="+mj-lt"/>
                          <a:ea typeface="+mn-ea"/>
                          <a:cs typeface="+mn-cs"/>
                        </a:rPr>
                        <a:t> double33: </a:t>
                      </a:r>
                      <a:r>
                        <a:rPr lang="en-US" sz="1400" b="0" kern="1200" dirty="0">
                          <a:solidFill>
                            <a:schemeClr val="tx2"/>
                          </a:solidFill>
                          <a:latin typeface="+mj-lt"/>
                          <a:ea typeface="+mn-ea"/>
                          <a:cs typeface="+mn-cs"/>
                        </a:rPr>
                        <a:t>undefined</a:t>
                      </a:r>
                    </a:p>
                    <a:p>
                      <a:endParaRPr lang="en-US" sz="1600" dirty="0"/>
                    </a:p>
                  </a:txBody>
                  <a:tcP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07497949"/>
                  </a:ext>
                </a:extLst>
              </a:tr>
            </a:tbl>
          </a:graphicData>
        </a:graphic>
      </p:graphicFrame>
      <p:graphicFrame>
        <p:nvGraphicFramePr>
          <p:cNvPr id="10" name="Table 9">
            <a:extLst>
              <a:ext uri="{FF2B5EF4-FFF2-40B4-BE49-F238E27FC236}">
                <a16:creationId xmlns:a16="http://schemas.microsoft.com/office/drawing/2014/main" id="{B21C0CB5-BA09-0A30-071F-729B9748E88F}"/>
              </a:ext>
            </a:extLst>
          </p:cNvPr>
          <p:cNvGraphicFramePr>
            <a:graphicFrameLocks noGrp="1"/>
          </p:cNvGraphicFramePr>
          <p:nvPr>
            <p:extLst>
              <p:ext uri="{D42A27DB-BD31-4B8C-83A1-F6EECF244321}">
                <p14:modId xmlns:p14="http://schemas.microsoft.com/office/powerpoint/2010/main" val="3655490495"/>
              </p:ext>
            </p:extLst>
          </p:nvPr>
        </p:nvGraphicFramePr>
        <p:xfrm>
          <a:off x="8045799" y="3495592"/>
          <a:ext cx="3008376" cy="1998437"/>
        </p:xfrm>
        <a:graphic>
          <a:graphicData uri="http://schemas.openxmlformats.org/drawingml/2006/table">
            <a:tbl>
              <a:tblPr firstRow="1" bandRow="1">
                <a:tableStyleId>{5C22544A-7EE6-4342-B048-85BDC9FD1C3A}</a:tableStyleId>
              </a:tblPr>
              <a:tblGrid>
                <a:gridCol w="3008376">
                  <a:extLst>
                    <a:ext uri="{9D8B030D-6E8A-4147-A177-3AD203B41FA5}">
                      <a16:colId xmlns:a16="http://schemas.microsoft.com/office/drawing/2014/main" val="1493134695"/>
                    </a:ext>
                  </a:extLst>
                </a:gridCol>
              </a:tblGrid>
              <a:tr h="1998437">
                <a:tc>
                  <a:txBody>
                    <a:bodyPr/>
                    <a:lstStyle/>
                    <a:p>
                      <a:pPr lvl="0">
                        <a:spcBef>
                          <a:spcPts val="400"/>
                        </a:spcBef>
                      </a:pPr>
                      <a:r>
                        <a:rPr lang="en-US" sz="1400" dirty="0">
                          <a:solidFill>
                            <a:schemeClr val="tx1"/>
                          </a:solidFill>
                        </a:rPr>
                        <a:t> </a:t>
                      </a:r>
                      <a:r>
                        <a:rPr lang="en-US" sz="1400" dirty="0">
                          <a:solidFill>
                            <a:schemeClr val="tx1"/>
                          </a:solidFill>
                          <a:latin typeface="+mj-lt"/>
                        </a:rPr>
                        <a:t>Code</a:t>
                      </a:r>
                      <a:r>
                        <a:rPr lang="en-US" sz="1400" baseline="0" dirty="0">
                          <a:solidFill>
                            <a:schemeClr val="tx1"/>
                          </a:solidFill>
                          <a:latin typeface="+mj-lt"/>
                        </a:rPr>
                        <a:t> Execution Phase</a:t>
                      </a:r>
                      <a:endParaRPr lang="en-US" sz="1400" b="0" kern="1200" baseline="0" dirty="0">
                        <a:solidFill>
                          <a:schemeClr val="tx1"/>
                        </a:solidFill>
                        <a:latin typeface="+mj-lt"/>
                        <a:ea typeface="+mn-ea"/>
                        <a:cs typeface="+mn-cs"/>
                      </a:endParaRPr>
                    </a:p>
                    <a:p>
                      <a:pPr lvl="0">
                        <a:spcBef>
                          <a:spcPts val="400"/>
                        </a:spcBef>
                      </a:pPr>
                      <a:r>
                        <a:rPr lang="en-US" sz="1400" b="0" kern="1200" dirty="0">
                          <a:solidFill>
                            <a:schemeClr val="tx1"/>
                          </a:solidFill>
                          <a:latin typeface="+mj-lt"/>
                          <a:ea typeface="+mn-ea"/>
                          <a:cs typeface="+mn-cs"/>
                        </a:rPr>
                        <a:t>dx</a:t>
                      </a:r>
                      <a:r>
                        <a:rPr lang="en-US" sz="1400" b="0" kern="1200" baseline="0" dirty="0">
                          <a:solidFill>
                            <a:schemeClr val="tx1"/>
                          </a:solidFill>
                          <a:latin typeface="+mj-lt"/>
                          <a:ea typeface="+mn-ea"/>
                          <a:cs typeface="+mn-cs"/>
                        </a:rPr>
                        <a:t> : </a:t>
                      </a:r>
                      <a:r>
                        <a:rPr lang="en-US" sz="1400" b="0" kern="1200" baseline="0" dirty="0">
                          <a:solidFill>
                            <a:schemeClr val="tx2"/>
                          </a:solidFill>
                          <a:latin typeface="+mj-lt"/>
                          <a:ea typeface="+mn-ea"/>
                          <a:cs typeface="+mn-cs"/>
                        </a:rPr>
                        <a:t>12</a:t>
                      </a:r>
                    </a:p>
                    <a:p>
                      <a:pPr lvl="0"/>
                      <a:r>
                        <a:rPr lang="en-US" sz="1400" b="0" kern="1200" dirty="0" err="1">
                          <a:solidFill>
                            <a:schemeClr val="tx1"/>
                          </a:solidFill>
                          <a:latin typeface="+mj-lt"/>
                          <a:ea typeface="+mn-ea"/>
                          <a:cs typeface="+mn-cs"/>
                        </a:rPr>
                        <a:t>doubleFun</a:t>
                      </a:r>
                      <a:r>
                        <a:rPr lang="en-US" sz="1400" b="0" kern="1200" dirty="0">
                          <a:solidFill>
                            <a:schemeClr val="tx1"/>
                          </a:solidFill>
                          <a:latin typeface="+mj-lt"/>
                          <a:ea typeface="+mn-ea"/>
                          <a:cs typeface="+mn-cs"/>
                        </a:rPr>
                        <a:t>: </a:t>
                      </a:r>
                      <a:r>
                        <a:rPr lang="en-US" sz="1400" b="0" i="1" kern="1200" dirty="0">
                          <a:solidFill>
                            <a:schemeClr val="tx2"/>
                          </a:solidFill>
                          <a:latin typeface="+mj-lt"/>
                          <a:ea typeface="+mn-ea"/>
                          <a:cs typeface="+mn-cs"/>
                        </a:rPr>
                        <a:t>f</a:t>
                      </a:r>
                      <a:r>
                        <a:rPr lang="en-US" sz="1400" b="0" kern="1200" baseline="0" dirty="0">
                          <a:solidFill>
                            <a:schemeClr val="tx2"/>
                          </a:solidFill>
                          <a:latin typeface="+mj-lt"/>
                          <a:ea typeface="+mn-ea"/>
                          <a:cs typeface="+mn-cs"/>
                        </a:rPr>
                        <a:t> </a:t>
                      </a:r>
                      <a:r>
                        <a:rPr lang="en-US" sz="1400" b="0" kern="1200" baseline="0" dirty="0" err="1">
                          <a:solidFill>
                            <a:schemeClr val="tx2"/>
                          </a:solidFill>
                          <a:latin typeface="+mj-lt"/>
                          <a:ea typeface="+mn-ea"/>
                          <a:cs typeface="+mn-cs"/>
                        </a:rPr>
                        <a:t>doubleFun</a:t>
                      </a:r>
                      <a:r>
                        <a:rPr lang="en-US" sz="1400" b="0" kern="1200" dirty="0">
                          <a:solidFill>
                            <a:schemeClr val="tx2"/>
                          </a:solidFill>
                          <a:latin typeface="+mj-lt"/>
                          <a:ea typeface="+mn-ea"/>
                          <a:cs typeface="+mn-cs"/>
                        </a:rPr>
                        <a:t>(num){</a:t>
                      </a:r>
                    </a:p>
                    <a:p>
                      <a:pPr lvl="0"/>
                      <a:r>
                        <a:rPr lang="en-US" sz="1400" b="0" kern="1200" dirty="0">
                          <a:solidFill>
                            <a:schemeClr val="tx2"/>
                          </a:solidFill>
                          <a:latin typeface="+mj-lt"/>
                          <a:ea typeface="+mn-ea"/>
                          <a:cs typeface="+mn-cs"/>
                        </a:rPr>
                        <a:t>     var result = num*2</a:t>
                      </a:r>
                    </a:p>
                    <a:p>
                      <a:pPr lvl="0"/>
                      <a:r>
                        <a:rPr lang="en-US" sz="1400" b="0" kern="1200" baseline="0" dirty="0">
                          <a:solidFill>
                            <a:schemeClr val="tx2"/>
                          </a:solidFill>
                          <a:latin typeface="+mj-lt"/>
                          <a:ea typeface="+mn-ea"/>
                          <a:cs typeface="+mn-cs"/>
                        </a:rPr>
                        <a:t>     </a:t>
                      </a:r>
                      <a:r>
                        <a:rPr lang="en-US" sz="1400" b="0" kern="1200" dirty="0">
                          <a:solidFill>
                            <a:schemeClr val="tx2"/>
                          </a:solidFill>
                          <a:latin typeface="+mj-lt"/>
                          <a:ea typeface="+mn-ea"/>
                          <a:cs typeface="+mn-cs"/>
                        </a:rPr>
                        <a:t>return result;</a:t>
                      </a:r>
                    </a:p>
                    <a:p>
                      <a:pPr lvl="0"/>
                      <a:r>
                        <a:rPr lang="en-US" sz="1400" b="0" kern="1200" dirty="0">
                          <a:solidFill>
                            <a:schemeClr val="tx2"/>
                          </a:solidFill>
                          <a:latin typeface="+mj-lt"/>
                          <a:ea typeface="+mn-ea"/>
                          <a:cs typeface="+mn-cs"/>
                        </a:rPr>
                        <a:t>  }</a:t>
                      </a:r>
                    </a:p>
                    <a:p>
                      <a:pPr lvl="0"/>
                      <a:r>
                        <a:rPr lang="en-US" sz="1400" b="0" kern="1200" dirty="0">
                          <a:solidFill>
                            <a:schemeClr val="tx1"/>
                          </a:solidFill>
                          <a:latin typeface="+mj-lt"/>
                          <a:ea typeface="+mn-ea"/>
                          <a:cs typeface="+mn-cs"/>
                        </a:rPr>
                        <a:t> double33: </a:t>
                      </a:r>
                      <a:r>
                        <a:rPr lang="en-US" sz="1400" b="0" kern="1200" dirty="0">
                          <a:solidFill>
                            <a:schemeClr val="tx2"/>
                          </a:solidFill>
                          <a:latin typeface="+mj-lt"/>
                          <a:ea typeface="+mn-ea"/>
                          <a:cs typeface="+mn-cs"/>
                        </a:rPr>
                        <a:t>undefined</a:t>
                      </a:r>
                    </a:p>
                    <a:p>
                      <a:endParaRPr lang="en-US" sz="1600" dirty="0"/>
                    </a:p>
                  </a:txBody>
                  <a:tcPr>
                    <a:lnL w="9525" cap="flat" cmpd="sng" algn="ctr">
                      <a:solidFill>
                        <a:schemeClr val="bg1">
                          <a:lumMod val="85000"/>
                        </a:schemeClr>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07497949"/>
                  </a:ext>
                </a:extLst>
              </a:tr>
            </a:tbl>
          </a:graphicData>
        </a:graphic>
      </p:graphicFrame>
      <p:sp>
        <p:nvSpPr>
          <p:cNvPr id="11" name="TextBox 10">
            <a:extLst>
              <a:ext uri="{FF2B5EF4-FFF2-40B4-BE49-F238E27FC236}">
                <a16:creationId xmlns:a16="http://schemas.microsoft.com/office/drawing/2014/main" id="{4E71E34C-F4DE-96DE-A785-78BF22D7120F}"/>
              </a:ext>
            </a:extLst>
          </p:cNvPr>
          <p:cNvSpPr txBox="1"/>
          <p:nvPr/>
        </p:nvSpPr>
        <p:spPr>
          <a:xfrm>
            <a:off x="5433503" y="5627119"/>
            <a:ext cx="1713297" cy="313932"/>
          </a:xfrm>
          <a:prstGeom prst="rect">
            <a:avLst/>
          </a:prstGeom>
          <a:noFill/>
        </p:spPr>
        <p:txBody>
          <a:bodyPr wrap="square" rtlCol="0">
            <a:spAutoFit/>
          </a:bodyPr>
          <a:lstStyle/>
          <a:p>
            <a:pPr algn="ctr">
              <a:lnSpc>
                <a:spcPct val="90000"/>
              </a:lnSpc>
              <a:spcBef>
                <a:spcPts val="800"/>
              </a:spcBef>
              <a:buClr>
                <a:srgbClr val="E0044E"/>
              </a:buClr>
            </a:pPr>
            <a:r>
              <a:rPr lang="en-US" sz="1600" b="1" dirty="0">
                <a:solidFill>
                  <a:schemeClr val="bg2"/>
                </a:solidFill>
                <a:latin typeface="+mj-lt"/>
              </a:rPr>
              <a:t>Step 1</a:t>
            </a:r>
          </a:p>
        </p:txBody>
      </p:sp>
      <p:sp>
        <p:nvSpPr>
          <p:cNvPr id="12" name="TextBox 11">
            <a:extLst>
              <a:ext uri="{FF2B5EF4-FFF2-40B4-BE49-F238E27FC236}">
                <a16:creationId xmlns:a16="http://schemas.microsoft.com/office/drawing/2014/main" id="{DADFC5A7-D327-804F-58F7-F29CFE368D88}"/>
              </a:ext>
            </a:extLst>
          </p:cNvPr>
          <p:cNvSpPr txBox="1"/>
          <p:nvPr/>
        </p:nvSpPr>
        <p:spPr>
          <a:xfrm>
            <a:off x="8693339" y="5627119"/>
            <a:ext cx="1713297" cy="313932"/>
          </a:xfrm>
          <a:prstGeom prst="rect">
            <a:avLst/>
          </a:prstGeom>
          <a:noFill/>
        </p:spPr>
        <p:txBody>
          <a:bodyPr wrap="square" rtlCol="0">
            <a:spAutoFit/>
          </a:bodyPr>
          <a:lstStyle/>
          <a:p>
            <a:pPr algn="ctr">
              <a:lnSpc>
                <a:spcPct val="90000"/>
              </a:lnSpc>
              <a:spcBef>
                <a:spcPts val="800"/>
              </a:spcBef>
              <a:buClr>
                <a:srgbClr val="E0044E"/>
              </a:buClr>
            </a:pPr>
            <a:r>
              <a:rPr lang="en-US" sz="1600" b="1" dirty="0">
                <a:solidFill>
                  <a:schemeClr val="bg2"/>
                </a:solidFill>
                <a:latin typeface="+mj-lt"/>
              </a:rPr>
              <a:t>Step 2</a:t>
            </a:r>
          </a:p>
        </p:txBody>
      </p:sp>
    </p:spTree>
    <p:extLst>
      <p:ext uri="{BB962C8B-B14F-4D97-AF65-F5344CB8AC3E}">
        <p14:creationId xmlns:p14="http://schemas.microsoft.com/office/powerpoint/2010/main" val="913054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33</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How JS works!		</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19912E7-7D44-DBE1-DA96-2F32FBD34985}"/>
              </a:ext>
            </a:extLst>
          </p:cNvPr>
          <p:cNvSpPr/>
          <p:nvPr/>
        </p:nvSpPr>
        <p:spPr>
          <a:xfrm>
            <a:off x="737580" y="1824672"/>
            <a:ext cx="3936020" cy="2349361"/>
          </a:xfrm>
          <a:prstGeom prst="rect">
            <a:avLst/>
          </a:prstGeom>
        </p:spPr>
        <p:txBody>
          <a:bodyPr wrap="square">
            <a:spAutoFit/>
          </a:bodyPr>
          <a:lstStyle/>
          <a:p>
            <a:pPr>
              <a:spcBef>
                <a:spcPts val="400"/>
              </a:spcBef>
              <a:buClr>
                <a:schemeClr val="accent2"/>
              </a:buClr>
              <a:buSzPct val="130000"/>
            </a:pPr>
            <a:r>
              <a:rPr lang="en-US" sz="1200" b="1" dirty="0">
                <a:latin typeface="+mj-lt"/>
              </a:rPr>
              <a:t>GLOBAL EXECUTION CONTEXT</a:t>
            </a:r>
          </a:p>
          <a:p>
            <a:pPr>
              <a:spcBef>
                <a:spcPts val="400"/>
              </a:spcBef>
              <a:buClr>
                <a:schemeClr val="accent2"/>
              </a:buClr>
              <a:buSzPct val="130000"/>
            </a:pPr>
            <a:endParaRPr lang="en-US" sz="1200" dirty="0">
              <a:latin typeface="+mj-lt"/>
            </a:endParaRPr>
          </a:p>
          <a:p>
            <a:pPr>
              <a:spcBef>
                <a:spcPts val="400"/>
              </a:spcBef>
              <a:buClr>
                <a:schemeClr val="accent2"/>
              </a:buClr>
              <a:buSzPct val="130000"/>
            </a:pPr>
            <a:r>
              <a:rPr lang="en-US" sz="1200" dirty="0">
                <a:solidFill>
                  <a:schemeClr val="accent2"/>
                </a:solidFill>
                <a:latin typeface="+mj-lt"/>
              </a:rPr>
              <a:t>Code Execution Phase</a:t>
            </a:r>
            <a:br>
              <a:rPr lang="en-US" sz="1200" dirty="0">
                <a:solidFill>
                  <a:schemeClr val="accent2"/>
                </a:solidFill>
                <a:latin typeface="+mj-lt"/>
              </a:rPr>
            </a:br>
            <a:r>
              <a:rPr lang="en-US" sz="1200" dirty="0">
                <a:solidFill>
                  <a:schemeClr val="accent2"/>
                </a:solidFill>
                <a:latin typeface="+mj-lt"/>
              </a:rPr>
              <a:t>dx : 2</a:t>
            </a:r>
          </a:p>
          <a:p>
            <a:pPr>
              <a:spcBef>
                <a:spcPts val="400"/>
              </a:spcBef>
              <a:buClr>
                <a:schemeClr val="accent2"/>
              </a:buClr>
              <a:buSzPct val="130000"/>
            </a:pPr>
            <a:r>
              <a:rPr lang="en-US" sz="1200" dirty="0" err="1">
                <a:solidFill>
                  <a:schemeClr val="accent2"/>
                </a:solidFill>
                <a:latin typeface="+mj-lt"/>
              </a:rPr>
              <a:t>doubleFun</a:t>
            </a:r>
            <a:r>
              <a:rPr lang="en-US" sz="1200" dirty="0">
                <a:solidFill>
                  <a:schemeClr val="accent2"/>
                </a:solidFill>
                <a:latin typeface="+mj-lt"/>
              </a:rPr>
              <a:t>: </a:t>
            </a:r>
            <a:r>
              <a:rPr lang="en-US" sz="1200" dirty="0">
                <a:solidFill>
                  <a:schemeClr val="tx2"/>
                </a:solidFill>
                <a:latin typeface="+mj-lt"/>
              </a:rPr>
              <a:t>f </a:t>
            </a:r>
            <a:r>
              <a:rPr lang="en-US" sz="1200" dirty="0" err="1">
                <a:solidFill>
                  <a:schemeClr val="tx2"/>
                </a:solidFill>
                <a:latin typeface="+mj-lt"/>
              </a:rPr>
              <a:t>doubleFun</a:t>
            </a:r>
            <a:r>
              <a:rPr lang="en-US" sz="1200" dirty="0">
                <a:solidFill>
                  <a:schemeClr val="tx2"/>
                </a:solidFill>
                <a:latin typeface="+mj-lt"/>
              </a:rPr>
              <a:t>(num){</a:t>
            </a:r>
          </a:p>
          <a:p>
            <a:pPr>
              <a:spcBef>
                <a:spcPts val="400"/>
              </a:spcBef>
              <a:buClr>
                <a:schemeClr val="accent2"/>
              </a:buClr>
              <a:buSzPct val="130000"/>
            </a:pPr>
            <a:r>
              <a:rPr lang="en-US" sz="1200" dirty="0">
                <a:solidFill>
                  <a:schemeClr val="tx2"/>
                </a:solidFill>
                <a:latin typeface="+mj-lt"/>
              </a:rPr>
              <a:t>     var result = num*2</a:t>
            </a:r>
          </a:p>
          <a:p>
            <a:pPr>
              <a:spcBef>
                <a:spcPts val="400"/>
              </a:spcBef>
              <a:buClr>
                <a:schemeClr val="accent2"/>
              </a:buClr>
              <a:buSzPct val="130000"/>
            </a:pPr>
            <a:r>
              <a:rPr lang="en-US" sz="1200" dirty="0">
                <a:solidFill>
                  <a:schemeClr val="tx2"/>
                </a:solidFill>
                <a:latin typeface="+mj-lt"/>
              </a:rPr>
              <a:t>     return result;</a:t>
            </a:r>
          </a:p>
          <a:p>
            <a:pPr>
              <a:spcBef>
                <a:spcPts val="400"/>
              </a:spcBef>
              <a:buClr>
                <a:schemeClr val="accent2"/>
              </a:buClr>
              <a:buSzPct val="130000"/>
            </a:pPr>
            <a:r>
              <a:rPr lang="en-US" sz="1200" dirty="0">
                <a:solidFill>
                  <a:schemeClr val="accent2"/>
                </a:solidFill>
                <a:latin typeface="+mj-lt"/>
              </a:rPr>
              <a:t>}</a:t>
            </a:r>
          </a:p>
          <a:p>
            <a:pPr>
              <a:spcBef>
                <a:spcPts val="400"/>
              </a:spcBef>
              <a:buClr>
                <a:schemeClr val="accent2"/>
              </a:buClr>
              <a:buSzPct val="130000"/>
            </a:pPr>
            <a:r>
              <a:rPr lang="en-US" sz="1200" dirty="0">
                <a:solidFill>
                  <a:schemeClr val="accent2"/>
                </a:solidFill>
                <a:latin typeface="+mj-lt"/>
              </a:rPr>
              <a:t>double33: </a:t>
            </a:r>
            <a:r>
              <a:rPr lang="en-US" sz="1200" dirty="0">
                <a:solidFill>
                  <a:schemeClr val="tx2"/>
                </a:solidFill>
                <a:latin typeface="+mj-lt"/>
              </a:rPr>
              <a:t>undefined</a:t>
            </a:r>
          </a:p>
          <a:p>
            <a:pPr>
              <a:spcBef>
                <a:spcPts val="400"/>
              </a:spcBef>
              <a:buClr>
                <a:schemeClr val="accent2"/>
              </a:buClr>
              <a:buSzPct val="130000"/>
            </a:pPr>
            <a:r>
              <a:rPr lang="en-US" sz="1200" dirty="0">
                <a:solidFill>
                  <a:schemeClr val="accent2"/>
                </a:solidFill>
                <a:latin typeface="+mj-lt"/>
              </a:rPr>
              <a:t>       console.log(“hello”);</a:t>
            </a:r>
          </a:p>
        </p:txBody>
      </p:sp>
      <p:sp>
        <p:nvSpPr>
          <p:cNvPr id="14" name="Rectangle 13">
            <a:extLst>
              <a:ext uri="{FF2B5EF4-FFF2-40B4-BE49-F238E27FC236}">
                <a16:creationId xmlns:a16="http://schemas.microsoft.com/office/drawing/2014/main" id="{BEC1B1DD-06FE-EFD4-25E5-0BD8675182EB}"/>
              </a:ext>
            </a:extLst>
          </p:cNvPr>
          <p:cNvSpPr/>
          <p:nvPr/>
        </p:nvSpPr>
        <p:spPr>
          <a:xfrm>
            <a:off x="6389080" y="1824672"/>
            <a:ext cx="2869220" cy="748923"/>
          </a:xfrm>
          <a:prstGeom prst="rect">
            <a:avLst/>
          </a:prstGeom>
        </p:spPr>
        <p:txBody>
          <a:bodyPr wrap="square">
            <a:spAutoFit/>
          </a:bodyPr>
          <a:lstStyle/>
          <a:p>
            <a:pPr>
              <a:spcBef>
                <a:spcPts val="400"/>
              </a:spcBef>
              <a:buClr>
                <a:schemeClr val="accent2"/>
              </a:buClr>
              <a:buSzPct val="130000"/>
            </a:pPr>
            <a:r>
              <a:rPr lang="en-US" sz="1200" b="1" dirty="0">
                <a:latin typeface="+mj-lt"/>
              </a:rPr>
              <a:t>Memory Creation Phase</a:t>
            </a:r>
          </a:p>
          <a:p>
            <a:pPr>
              <a:spcBef>
                <a:spcPts val="400"/>
              </a:spcBef>
              <a:buClr>
                <a:schemeClr val="accent2"/>
              </a:buClr>
              <a:buSzPct val="130000"/>
            </a:pPr>
            <a:r>
              <a:rPr lang="en-US" sz="1200" b="1" dirty="0">
                <a:solidFill>
                  <a:schemeClr val="accent2"/>
                </a:solidFill>
                <a:latin typeface="+mj-lt"/>
              </a:rPr>
              <a:t>num: undefined</a:t>
            </a:r>
          </a:p>
          <a:p>
            <a:pPr>
              <a:spcBef>
                <a:spcPts val="400"/>
              </a:spcBef>
              <a:buClr>
                <a:schemeClr val="accent2"/>
              </a:buClr>
              <a:buSzPct val="130000"/>
            </a:pPr>
            <a:r>
              <a:rPr lang="en-US" sz="1200" b="1" dirty="0">
                <a:solidFill>
                  <a:schemeClr val="accent2"/>
                </a:solidFill>
                <a:latin typeface="+mj-lt"/>
              </a:rPr>
              <a:t>result: undefined</a:t>
            </a:r>
          </a:p>
        </p:txBody>
      </p:sp>
      <p:sp>
        <p:nvSpPr>
          <p:cNvPr id="15" name="Rectangle 14">
            <a:extLst>
              <a:ext uri="{FF2B5EF4-FFF2-40B4-BE49-F238E27FC236}">
                <a16:creationId xmlns:a16="http://schemas.microsoft.com/office/drawing/2014/main" id="{D7EB5216-0091-8260-E51D-C45DA2AAE419}"/>
              </a:ext>
            </a:extLst>
          </p:cNvPr>
          <p:cNvSpPr/>
          <p:nvPr/>
        </p:nvSpPr>
        <p:spPr>
          <a:xfrm>
            <a:off x="6389080" y="3194427"/>
            <a:ext cx="2869220" cy="748923"/>
          </a:xfrm>
          <a:prstGeom prst="rect">
            <a:avLst/>
          </a:prstGeom>
        </p:spPr>
        <p:txBody>
          <a:bodyPr wrap="square">
            <a:spAutoFit/>
          </a:bodyPr>
          <a:lstStyle/>
          <a:p>
            <a:pPr>
              <a:spcBef>
                <a:spcPts val="400"/>
              </a:spcBef>
              <a:buClr>
                <a:schemeClr val="accent2"/>
              </a:buClr>
              <a:buSzPct val="130000"/>
            </a:pPr>
            <a:r>
              <a:rPr lang="en-US" sz="1200" b="1" dirty="0">
                <a:latin typeface="+mj-lt"/>
              </a:rPr>
              <a:t>Code Execution Phase</a:t>
            </a:r>
          </a:p>
          <a:p>
            <a:pPr>
              <a:spcBef>
                <a:spcPts val="400"/>
              </a:spcBef>
              <a:buClr>
                <a:schemeClr val="accent2"/>
              </a:buClr>
              <a:buSzPct val="130000"/>
            </a:pPr>
            <a:r>
              <a:rPr lang="en-US" sz="1200" b="1" dirty="0">
                <a:solidFill>
                  <a:schemeClr val="accent2"/>
                </a:solidFill>
                <a:latin typeface="+mj-lt"/>
              </a:rPr>
              <a:t>num: 33</a:t>
            </a:r>
          </a:p>
          <a:p>
            <a:pPr>
              <a:spcBef>
                <a:spcPts val="400"/>
              </a:spcBef>
              <a:buClr>
                <a:schemeClr val="accent2"/>
              </a:buClr>
              <a:buSzPct val="130000"/>
            </a:pPr>
            <a:r>
              <a:rPr lang="en-US" sz="1200" b="1" dirty="0">
                <a:solidFill>
                  <a:schemeClr val="accent2"/>
                </a:solidFill>
                <a:latin typeface="+mj-lt"/>
              </a:rPr>
              <a:t>result: 66</a:t>
            </a:r>
          </a:p>
        </p:txBody>
      </p:sp>
      <p:sp>
        <p:nvSpPr>
          <p:cNvPr id="16" name="Rectangle 15">
            <a:extLst>
              <a:ext uri="{FF2B5EF4-FFF2-40B4-BE49-F238E27FC236}">
                <a16:creationId xmlns:a16="http://schemas.microsoft.com/office/drawing/2014/main" id="{6D332DB4-B40A-6072-A03B-180FD92ADE71}"/>
              </a:ext>
            </a:extLst>
          </p:cNvPr>
          <p:cNvSpPr/>
          <p:nvPr/>
        </p:nvSpPr>
        <p:spPr>
          <a:xfrm>
            <a:off x="737578" y="5751017"/>
            <a:ext cx="10203323" cy="276999"/>
          </a:xfrm>
          <a:prstGeom prst="rect">
            <a:avLst/>
          </a:prstGeom>
        </p:spPr>
        <p:txBody>
          <a:bodyPr wrap="square">
            <a:spAutoFit/>
          </a:bodyPr>
          <a:lstStyle/>
          <a:p>
            <a:r>
              <a:rPr lang="en-US" sz="1200" dirty="0">
                <a:latin typeface="+mj-lt"/>
              </a:rPr>
              <a:t>Can we see them in action, somewhere in the browser?</a:t>
            </a:r>
          </a:p>
        </p:txBody>
      </p:sp>
    </p:spTree>
    <p:extLst>
      <p:ext uri="{BB962C8B-B14F-4D97-AF65-F5344CB8AC3E}">
        <p14:creationId xmlns:p14="http://schemas.microsoft.com/office/powerpoint/2010/main" val="733631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34</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Debugging in Action</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19912E7-7D44-DBE1-DA96-2F32FBD34985}"/>
              </a:ext>
            </a:extLst>
          </p:cNvPr>
          <p:cNvSpPr/>
          <p:nvPr/>
        </p:nvSpPr>
        <p:spPr>
          <a:xfrm>
            <a:off x="737580" y="1824672"/>
            <a:ext cx="9498620" cy="1456809"/>
          </a:xfrm>
          <a:prstGeom prst="rect">
            <a:avLst/>
          </a:prstGeom>
        </p:spPr>
        <p:txBody>
          <a:bodyPr wrap="square">
            <a:spAutoFit/>
          </a:bodyPr>
          <a:lstStyle/>
          <a:p>
            <a:pPr marL="228600" indent="-228600">
              <a:spcBef>
                <a:spcPts val="400"/>
              </a:spcBef>
              <a:buClr>
                <a:schemeClr val="tx1"/>
              </a:buClr>
              <a:buSzPct val="130000"/>
              <a:buFont typeface="Arial" panose="020B0604020202020204" pitchFamily="34" charset="0"/>
              <a:buChar char="•"/>
            </a:pPr>
            <a:r>
              <a:rPr lang="en-US" sz="1200" dirty="0">
                <a:latin typeface="+mj-lt"/>
              </a:rPr>
              <a:t>Right Click </a:t>
            </a:r>
            <a:r>
              <a:rPr lang="en-US" sz="1200" dirty="0">
                <a:solidFill>
                  <a:schemeClr val="tx2"/>
                </a:solidFill>
                <a:latin typeface="+mj-lt"/>
              </a:rPr>
              <a:t>&gt;</a:t>
            </a:r>
            <a:r>
              <a:rPr lang="en-US" sz="1200" dirty="0">
                <a:latin typeface="+mj-lt"/>
              </a:rPr>
              <a:t>  Inspect </a:t>
            </a:r>
            <a:r>
              <a:rPr lang="en-US" sz="1200" dirty="0">
                <a:solidFill>
                  <a:schemeClr val="tx2"/>
                </a:solidFill>
                <a:latin typeface="+mj-lt"/>
              </a:rPr>
              <a:t>&gt;</a:t>
            </a:r>
            <a:r>
              <a:rPr lang="en-US" sz="1200" dirty="0">
                <a:latin typeface="+mj-lt"/>
              </a:rPr>
              <a:t> Sources  </a:t>
            </a:r>
            <a:r>
              <a:rPr lang="en-US" sz="1200" dirty="0">
                <a:solidFill>
                  <a:schemeClr val="tx2"/>
                </a:solidFill>
                <a:latin typeface="+mj-lt"/>
              </a:rPr>
              <a:t>&gt;</a:t>
            </a:r>
            <a:r>
              <a:rPr lang="en-US" sz="1200" dirty="0">
                <a:latin typeface="+mj-lt"/>
              </a:rPr>
              <a:t>  Find your JS file and put few “</a:t>
            </a:r>
            <a:r>
              <a:rPr lang="en-US" sz="1200" dirty="0">
                <a:solidFill>
                  <a:schemeClr val="tx2"/>
                </a:solidFill>
                <a:latin typeface="+mj-lt"/>
              </a:rPr>
              <a:t>breakpoints</a:t>
            </a:r>
            <a:r>
              <a:rPr lang="en-US" sz="1200" dirty="0">
                <a:latin typeface="+mj-lt"/>
              </a:rPr>
              <a:t>”. </a:t>
            </a:r>
          </a:p>
          <a:p>
            <a:pPr marL="228600" indent="-228600">
              <a:spcBef>
                <a:spcPts val="400"/>
              </a:spcBef>
              <a:buClr>
                <a:schemeClr val="tx1"/>
              </a:buClr>
              <a:buSzPct val="130000"/>
              <a:buFont typeface="Arial" panose="020B0604020202020204" pitchFamily="34" charset="0"/>
              <a:buChar char="•"/>
            </a:pPr>
            <a:r>
              <a:rPr lang="en-US" sz="1200" dirty="0">
                <a:latin typeface="+mj-lt"/>
              </a:rPr>
              <a:t>Now you can see the values of different variable and its scope at that breakpoints. </a:t>
            </a:r>
          </a:p>
          <a:p>
            <a:pPr marL="228600" indent="-228600">
              <a:spcBef>
                <a:spcPts val="400"/>
              </a:spcBef>
              <a:buClr>
                <a:schemeClr val="tx1"/>
              </a:buClr>
              <a:buSzPct val="130000"/>
              <a:buFont typeface="Arial" panose="020B0604020202020204" pitchFamily="34" charset="0"/>
              <a:buChar char="•"/>
            </a:pPr>
            <a:r>
              <a:rPr lang="en-US" sz="1200" dirty="0">
                <a:latin typeface="+mj-lt"/>
              </a:rPr>
              <a:t>Main Features of Source file debugging: </a:t>
            </a:r>
          </a:p>
          <a:p>
            <a:pPr marL="228600" indent="-228600">
              <a:spcBef>
                <a:spcPts val="400"/>
              </a:spcBef>
              <a:buClr>
                <a:schemeClr val="tx1"/>
              </a:buClr>
              <a:buSzPct val="100000"/>
              <a:buFont typeface="+mj-lt"/>
              <a:buAutoNum type="arabicPeriod"/>
            </a:pPr>
            <a:r>
              <a:rPr lang="en-US" sz="1200" dirty="0">
                <a:latin typeface="+mj-lt"/>
              </a:rPr>
              <a:t>Resume script execution   </a:t>
            </a:r>
          </a:p>
          <a:p>
            <a:pPr marL="228600" indent="-228600">
              <a:spcBef>
                <a:spcPts val="400"/>
              </a:spcBef>
              <a:buClr>
                <a:schemeClr val="tx1"/>
              </a:buClr>
              <a:buSzPct val="100000"/>
              <a:buFont typeface="+mj-lt"/>
              <a:buAutoNum type="arabicPeriod"/>
            </a:pPr>
            <a:r>
              <a:rPr lang="en-US" sz="1200" dirty="0">
                <a:latin typeface="+mj-lt"/>
              </a:rPr>
              <a:t>Deactivates breakpoint</a:t>
            </a:r>
          </a:p>
          <a:p>
            <a:pPr>
              <a:spcBef>
                <a:spcPts val="400"/>
              </a:spcBef>
              <a:buClr>
                <a:schemeClr val="accent2"/>
              </a:buClr>
              <a:buSzPct val="130000"/>
            </a:pPr>
            <a:endParaRPr lang="en-US" sz="1200" dirty="0">
              <a:solidFill>
                <a:schemeClr val="accent2"/>
              </a:solidFill>
              <a:latin typeface="+mj-lt"/>
            </a:endParaRPr>
          </a:p>
        </p:txBody>
      </p:sp>
      <p:pic>
        <p:nvPicPr>
          <p:cNvPr id="3" name="Picture 2">
            <a:extLst>
              <a:ext uri="{FF2B5EF4-FFF2-40B4-BE49-F238E27FC236}">
                <a16:creationId xmlns:a16="http://schemas.microsoft.com/office/drawing/2014/main" id="{C2BFA45A-7EE5-6C3C-BBD0-A5474B61FE63}"/>
              </a:ext>
            </a:extLst>
          </p:cNvPr>
          <p:cNvPicPr>
            <a:picLocks noChangeAspect="1"/>
          </p:cNvPicPr>
          <p:nvPr/>
        </p:nvPicPr>
        <p:blipFill>
          <a:blip r:embed="rId2">
            <a:duotone>
              <a:schemeClr val="accent1">
                <a:shade val="45000"/>
                <a:satMod val="135000"/>
              </a:schemeClr>
              <a:prstClr val="white"/>
            </a:duotone>
          </a:blip>
          <a:stretch>
            <a:fillRect/>
          </a:stretch>
        </p:blipFill>
        <p:spPr>
          <a:xfrm>
            <a:off x="1067187" y="3176290"/>
            <a:ext cx="5217428" cy="2783870"/>
          </a:xfrm>
          <a:prstGeom prst="rect">
            <a:avLst/>
          </a:prstGeom>
        </p:spPr>
      </p:pic>
      <p:sp>
        <p:nvSpPr>
          <p:cNvPr id="10" name="TextBox 9">
            <a:extLst>
              <a:ext uri="{FF2B5EF4-FFF2-40B4-BE49-F238E27FC236}">
                <a16:creationId xmlns:a16="http://schemas.microsoft.com/office/drawing/2014/main" id="{C9D32B92-3C87-834B-AFE5-78C796EEBF0A}"/>
              </a:ext>
            </a:extLst>
          </p:cNvPr>
          <p:cNvSpPr txBox="1"/>
          <p:nvPr/>
        </p:nvSpPr>
        <p:spPr>
          <a:xfrm>
            <a:off x="9317703" y="4659529"/>
            <a:ext cx="1351826" cy="312888"/>
          </a:xfrm>
          <a:prstGeom prst="rect">
            <a:avLst/>
          </a:prstGeom>
          <a:noFill/>
        </p:spPr>
        <p:txBody>
          <a:bodyPr wrap="square" rtlCol="0">
            <a:spAutoFit/>
          </a:bodyPr>
          <a:lstStyle/>
          <a:p>
            <a:pPr algn="ctr">
              <a:lnSpc>
                <a:spcPct val="90000"/>
              </a:lnSpc>
              <a:spcBef>
                <a:spcPts val="800"/>
              </a:spcBef>
              <a:buClr>
                <a:srgbClr val="E0044E"/>
              </a:buClr>
            </a:pPr>
            <a:r>
              <a:rPr lang="en-US" sz="1600" b="1" dirty="0"/>
              <a:t> Call Stack</a:t>
            </a:r>
          </a:p>
        </p:txBody>
      </p:sp>
      <p:graphicFrame>
        <p:nvGraphicFramePr>
          <p:cNvPr id="11" name="Table 10">
            <a:extLst>
              <a:ext uri="{FF2B5EF4-FFF2-40B4-BE49-F238E27FC236}">
                <a16:creationId xmlns:a16="http://schemas.microsoft.com/office/drawing/2014/main" id="{F829E0C6-7699-B3E5-7ED2-1586E745FD97}"/>
              </a:ext>
            </a:extLst>
          </p:cNvPr>
          <p:cNvGraphicFramePr>
            <a:graphicFrameLocks noGrp="1"/>
          </p:cNvGraphicFramePr>
          <p:nvPr>
            <p:extLst>
              <p:ext uri="{D42A27DB-BD31-4B8C-83A1-F6EECF244321}">
                <p14:modId xmlns:p14="http://schemas.microsoft.com/office/powerpoint/2010/main" val="4058249850"/>
              </p:ext>
            </p:extLst>
          </p:nvPr>
        </p:nvGraphicFramePr>
        <p:xfrm>
          <a:off x="9367778" y="3023726"/>
          <a:ext cx="1251676" cy="1637908"/>
        </p:xfrm>
        <a:graphic>
          <a:graphicData uri="http://schemas.openxmlformats.org/drawingml/2006/table">
            <a:tbl>
              <a:tblPr/>
              <a:tblGrid>
                <a:gridCol w="1251676">
                  <a:extLst>
                    <a:ext uri="{9D8B030D-6E8A-4147-A177-3AD203B41FA5}">
                      <a16:colId xmlns:a16="http://schemas.microsoft.com/office/drawing/2014/main" val="3218440998"/>
                    </a:ext>
                  </a:extLst>
                </a:gridCol>
              </a:tblGrid>
              <a:tr h="1637908">
                <a:tc>
                  <a:txBody>
                    <a:bodyPr/>
                    <a:lstStyle/>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txBody>
                  <a:tcPr marL="71524" marR="71524" marT="35762" marB="35762">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38100" cmpd="sng">
                      <a:noFill/>
                      <a:prstDash val="soli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7092378"/>
                  </a:ext>
                </a:extLst>
              </a:tr>
            </a:tbl>
          </a:graphicData>
        </a:graphic>
      </p:graphicFrame>
      <p:graphicFrame>
        <p:nvGraphicFramePr>
          <p:cNvPr id="12" name="Table 11">
            <a:extLst>
              <a:ext uri="{FF2B5EF4-FFF2-40B4-BE49-F238E27FC236}">
                <a16:creationId xmlns:a16="http://schemas.microsoft.com/office/drawing/2014/main" id="{AFDC1224-91BB-A064-7688-A56C741ECEA9}"/>
              </a:ext>
            </a:extLst>
          </p:cNvPr>
          <p:cNvGraphicFramePr>
            <a:graphicFrameLocks noGrp="1"/>
          </p:cNvGraphicFramePr>
          <p:nvPr>
            <p:extLst>
              <p:ext uri="{D42A27DB-BD31-4B8C-83A1-F6EECF244321}">
                <p14:modId xmlns:p14="http://schemas.microsoft.com/office/powerpoint/2010/main" val="2178023923"/>
              </p:ext>
            </p:extLst>
          </p:nvPr>
        </p:nvGraphicFramePr>
        <p:xfrm>
          <a:off x="9428573" y="4177147"/>
          <a:ext cx="1130086" cy="406804"/>
        </p:xfrm>
        <a:graphic>
          <a:graphicData uri="http://schemas.openxmlformats.org/drawingml/2006/table">
            <a:tbl>
              <a:tblPr firstRow="1" bandRow="1">
                <a:tableStyleId>{5C22544A-7EE6-4342-B048-85BDC9FD1C3A}</a:tableStyleId>
              </a:tblPr>
              <a:tblGrid>
                <a:gridCol w="1130086">
                  <a:extLst>
                    <a:ext uri="{9D8B030D-6E8A-4147-A177-3AD203B41FA5}">
                      <a16:colId xmlns:a16="http://schemas.microsoft.com/office/drawing/2014/main" val="3834129476"/>
                    </a:ext>
                  </a:extLst>
                </a:gridCol>
              </a:tblGrid>
              <a:tr h="405305">
                <a:tc>
                  <a:txBody>
                    <a:bodyPr/>
                    <a:lstStyle/>
                    <a:p>
                      <a:r>
                        <a:rPr lang="en-US" sz="1100" dirty="0">
                          <a:solidFill>
                            <a:schemeClr val="tx1"/>
                          </a:solidFill>
                        </a:rPr>
                        <a:t>GEC or (anonymous)</a:t>
                      </a:r>
                    </a:p>
                  </a:txBody>
                  <a:tcPr marL="71524" marR="71524" marT="35762" marB="35762" anchor="ctr">
                    <a:solidFill>
                      <a:schemeClr val="bg1">
                        <a:lumMod val="85000"/>
                      </a:schemeClr>
                    </a:solidFill>
                  </a:tcPr>
                </a:tc>
                <a:extLst>
                  <a:ext uri="{0D108BD9-81ED-4DB2-BD59-A6C34878D82A}">
                    <a16:rowId xmlns:a16="http://schemas.microsoft.com/office/drawing/2014/main" val="663106474"/>
                  </a:ext>
                </a:extLst>
              </a:tr>
            </a:tbl>
          </a:graphicData>
        </a:graphic>
      </p:graphicFrame>
      <p:graphicFrame>
        <p:nvGraphicFramePr>
          <p:cNvPr id="14" name="Table 13">
            <a:extLst>
              <a:ext uri="{FF2B5EF4-FFF2-40B4-BE49-F238E27FC236}">
                <a16:creationId xmlns:a16="http://schemas.microsoft.com/office/drawing/2014/main" id="{E27FDF40-DB92-6A0E-F261-BE33D9B7A463}"/>
              </a:ext>
            </a:extLst>
          </p:cNvPr>
          <p:cNvGraphicFramePr>
            <a:graphicFrameLocks noGrp="1"/>
          </p:cNvGraphicFramePr>
          <p:nvPr>
            <p:extLst>
              <p:ext uri="{D42A27DB-BD31-4B8C-83A1-F6EECF244321}">
                <p14:modId xmlns:p14="http://schemas.microsoft.com/office/powerpoint/2010/main" val="1372233505"/>
              </p:ext>
            </p:extLst>
          </p:nvPr>
        </p:nvGraphicFramePr>
        <p:xfrm>
          <a:off x="9428573" y="3638975"/>
          <a:ext cx="1130086" cy="406804"/>
        </p:xfrm>
        <a:graphic>
          <a:graphicData uri="http://schemas.openxmlformats.org/drawingml/2006/table">
            <a:tbl>
              <a:tblPr firstRow="1" bandRow="1">
                <a:tableStyleId>{5C22544A-7EE6-4342-B048-85BDC9FD1C3A}</a:tableStyleId>
              </a:tblPr>
              <a:tblGrid>
                <a:gridCol w="1130086">
                  <a:extLst>
                    <a:ext uri="{9D8B030D-6E8A-4147-A177-3AD203B41FA5}">
                      <a16:colId xmlns:a16="http://schemas.microsoft.com/office/drawing/2014/main" val="3834129476"/>
                    </a:ext>
                  </a:extLst>
                </a:gridCol>
              </a:tblGrid>
              <a:tr h="405305">
                <a:tc>
                  <a:txBody>
                    <a:bodyPr/>
                    <a:lstStyle/>
                    <a:p>
                      <a:r>
                        <a:rPr lang="en-US" sz="1100" dirty="0">
                          <a:solidFill>
                            <a:schemeClr val="tx1"/>
                          </a:solidFill>
                        </a:rPr>
                        <a:t>Local EC or</a:t>
                      </a:r>
                      <a:br>
                        <a:rPr lang="en-US" sz="1100" dirty="0">
                          <a:solidFill>
                            <a:schemeClr val="tx1"/>
                          </a:solidFill>
                        </a:rPr>
                      </a:br>
                      <a:r>
                        <a:rPr lang="en-US" sz="1100" dirty="0">
                          <a:solidFill>
                            <a:schemeClr val="tx1"/>
                          </a:solidFill>
                        </a:rPr>
                        <a:t>(Function EC)</a:t>
                      </a:r>
                    </a:p>
                  </a:txBody>
                  <a:tcPr marL="71524" marR="71524" marT="35762" marB="35762" anchor="ctr">
                    <a:solidFill>
                      <a:schemeClr val="bg1">
                        <a:lumMod val="85000"/>
                      </a:schemeClr>
                    </a:solidFill>
                  </a:tcPr>
                </a:tc>
                <a:extLst>
                  <a:ext uri="{0D108BD9-81ED-4DB2-BD59-A6C34878D82A}">
                    <a16:rowId xmlns:a16="http://schemas.microsoft.com/office/drawing/2014/main" val="663106474"/>
                  </a:ext>
                </a:extLst>
              </a:tr>
            </a:tbl>
          </a:graphicData>
        </a:graphic>
      </p:graphicFrame>
    </p:spTree>
    <p:extLst>
      <p:ext uri="{BB962C8B-B14F-4D97-AF65-F5344CB8AC3E}">
        <p14:creationId xmlns:p14="http://schemas.microsoft.com/office/powerpoint/2010/main" val="454441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35</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Call Stack in JS	</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19912E7-7D44-DBE1-DA96-2F32FBD34985}"/>
              </a:ext>
            </a:extLst>
          </p:cNvPr>
          <p:cNvSpPr/>
          <p:nvPr/>
        </p:nvSpPr>
        <p:spPr>
          <a:xfrm>
            <a:off x="737580" y="1824672"/>
            <a:ext cx="7847620" cy="2944396"/>
          </a:xfrm>
          <a:prstGeom prst="rect">
            <a:avLst/>
          </a:prstGeom>
        </p:spPr>
        <p:txBody>
          <a:bodyPr wrap="square">
            <a:spAutoFit/>
          </a:bodyPr>
          <a:lstStyle/>
          <a:p>
            <a:pPr marL="228600" indent="-228600">
              <a:spcBef>
                <a:spcPts val="400"/>
              </a:spcBef>
              <a:spcAft>
                <a:spcPts val="400"/>
              </a:spcAft>
              <a:buClr>
                <a:schemeClr val="tx1"/>
              </a:buClr>
              <a:buSzPct val="130000"/>
              <a:buFont typeface="Arial" panose="020B0604020202020204" pitchFamily="34" charset="0"/>
              <a:buChar char="•"/>
            </a:pPr>
            <a:r>
              <a:rPr lang="en-US" sz="1200" dirty="0">
                <a:latin typeface="+mj-lt"/>
              </a:rPr>
              <a:t>Call Stack maintain the order of execution of execution context(EC). </a:t>
            </a:r>
          </a:p>
          <a:p>
            <a:pPr marL="228600" indent="-228600">
              <a:spcBef>
                <a:spcPts val="400"/>
              </a:spcBef>
              <a:spcAft>
                <a:spcPts val="400"/>
              </a:spcAft>
              <a:buClr>
                <a:schemeClr val="tx1"/>
              </a:buClr>
              <a:buSzPct val="130000"/>
              <a:buFont typeface="Arial" panose="020B0604020202020204" pitchFamily="34" charset="0"/>
              <a:buChar char="•"/>
            </a:pPr>
            <a:r>
              <a:rPr lang="en-US" sz="1200" dirty="0">
                <a:latin typeface="+mj-lt"/>
              </a:rPr>
              <a:t>Call Stack is also know as: </a:t>
            </a:r>
          </a:p>
          <a:p>
            <a:pPr marL="457200" indent="-228600">
              <a:spcBef>
                <a:spcPts val="400"/>
              </a:spcBef>
              <a:spcAft>
                <a:spcPts val="400"/>
              </a:spcAft>
              <a:buClr>
                <a:schemeClr val="tx1"/>
              </a:buClr>
              <a:buSzPct val="100000"/>
              <a:buFont typeface="Segoe UI" panose="020B0502040204020203" pitchFamily="34" charset="0"/>
              <a:buChar char="−"/>
            </a:pPr>
            <a:r>
              <a:rPr lang="en-US" sz="1200" dirty="0">
                <a:latin typeface="+mj-lt"/>
              </a:rPr>
              <a:t>Execution Context Stack 	</a:t>
            </a:r>
          </a:p>
          <a:p>
            <a:pPr marL="457200" indent="-228600">
              <a:spcBef>
                <a:spcPts val="400"/>
              </a:spcBef>
              <a:spcAft>
                <a:spcPts val="400"/>
              </a:spcAft>
              <a:buClr>
                <a:schemeClr val="tx1"/>
              </a:buClr>
              <a:buSzPct val="100000"/>
              <a:buFont typeface="Segoe UI" panose="020B0502040204020203" pitchFamily="34" charset="0"/>
              <a:buChar char="−"/>
            </a:pPr>
            <a:r>
              <a:rPr lang="en-US" sz="1200" dirty="0">
                <a:latin typeface="+mj-lt"/>
              </a:rPr>
              <a:t>Program Stack	 	</a:t>
            </a:r>
          </a:p>
          <a:p>
            <a:pPr marL="457200" indent="-228600">
              <a:spcBef>
                <a:spcPts val="400"/>
              </a:spcBef>
              <a:spcAft>
                <a:spcPts val="400"/>
              </a:spcAft>
              <a:buClr>
                <a:schemeClr val="tx1"/>
              </a:buClr>
              <a:buSzPct val="100000"/>
              <a:buFont typeface="Segoe UI" panose="020B0502040204020203" pitchFamily="34" charset="0"/>
              <a:buChar char="−"/>
            </a:pPr>
            <a:r>
              <a:rPr lang="en-US" sz="1200" dirty="0">
                <a:latin typeface="+mj-lt"/>
              </a:rPr>
              <a:t>Control Stack    </a:t>
            </a:r>
          </a:p>
          <a:p>
            <a:pPr marL="457200" indent="-228600">
              <a:spcBef>
                <a:spcPts val="400"/>
              </a:spcBef>
              <a:spcAft>
                <a:spcPts val="400"/>
              </a:spcAft>
              <a:buClr>
                <a:schemeClr val="tx1"/>
              </a:buClr>
              <a:buSzPct val="100000"/>
              <a:buFont typeface="Segoe UI" panose="020B0502040204020203" pitchFamily="34" charset="0"/>
              <a:buChar char="−"/>
            </a:pPr>
            <a:r>
              <a:rPr lang="en-US" sz="1200" dirty="0">
                <a:latin typeface="+mj-lt"/>
              </a:rPr>
              <a:t>Runtime Stack </a:t>
            </a:r>
          </a:p>
          <a:p>
            <a:pPr marL="457200" indent="-228600">
              <a:spcBef>
                <a:spcPts val="400"/>
              </a:spcBef>
              <a:spcAft>
                <a:spcPts val="400"/>
              </a:spcAft>
              <a:buClr>
                <a:schemeClr val="tx1"/>
              </a:buClr>
              <a:buSzPct val="100000"/>
              <a:buFont typeface="Segoe UI" panose="020B0502040204020203" pitchFamily="34" charset="0"/>
              <a:buChar char="−"/>
            </a:pPr>
            <a:r>
              <a:rPr lang="en-US" sz="1200" dirty="0">
                <a:latin typeface="+mj-lt"/>
              </a:rPr>
              <a:t>Machine Stack</a:t>
            </a:r>
          </a:p>
          <a:p>
            <a:pPr marL="228600" indent="-228600">
              <a:spcBef>
                <a:spcPts val="400"/>
              </a:spcBef>
              <a:spcAft>
                <a:spcPts val="400"/>
              </a:spcAft>
              <a:buClr>
                <a:schemeClr val="tx1"/>
              </a:buClr>
              <a:buSzPct val="130000"/>
              <a:buFont typeface="Arial" panose="020B0604020202020204" pitchFamily="34" charset="0"/>
              <a:buChar char="•"/>
            </a:pPr>
            <a:r>
              <a:rPr lang="en-US" sz="1200" dirty="0">
                <a:latin typeface="+mj-lt"/>
              </a:rPr>
              <a:t>JS file may have nested functions, which basically means the browsers compiler will have create and delete multi-layer of EC. To keep a track of these EC, we have call stack.</a:t>
            </a:r>
          </a:p>
          <a:p>
            <a:pPr marL="228600" indent="-228600">
              <a:spcBef>
                <a:spcPts val="400"/>
              </a:spcBef>
              <a:spcAft>
                <a:spcPts val="400"/>
              </a:spcAft>
              <a:buClr>
                <a:schemeClr val="tx1"/>
              </a:buClr>
              <a:buSzPct val="130000"/>
              <a:buFont typeface="Arial" panose="020B0604020202020204" pitchFamily="34" charset="0"/>
              <a:buChar char="•"/>
            </a:pPr>
            <a:r>
              <a:rPr lang="en-US" sz="1200" dirty="0">
                <a:latin typeface="+mj-lt"/>
              </a:rPr>
              <a:t>Each EC is deleted once the function is returned. Even the global EC is also deleted at the end once all the code in JS file is executed.</a:t>
            </a:r>
          </a:p>
        </p:txBody>
      </p:sp>
      <p:graphicFrame>
        <p:nvGraphicFramePr>
          <p:cNvPr id="11" name="Table 10">
            <a:extLst>
              <a:ext uri="{FF2B5EF4-FFF2-40B4-BE49-F238E27FC236}">
                <a16:creationId xmlns:a16="http://schemas.microsoft.com/office/drawing/2014/main" id="{1DFACBB7-F923-DFAE-B3F2-44C7F5FCBE74}"/>
              </a:ext>
            </a:extLst>
          </p:cNvPr>
          <p:cNvGraphicFramePr>
            <a:graphicFrameLocks noGrp="1"/>
          </p:cNvGraphicFramePr>
          <p:nvPr>
            <p:extLst>
              <p:ext uri="{D42A27DB-BD31-4B8C-83A1-F6EECF244321}">
                <p14:modId xmlns:p14="http://schemas.microsoft.com/office/powerpoint/2010/main" val="2774405848"/>
              </p:ext>
            </p:extLst>
          </p:nvPr>
        </p:nvGraphicFramePr>
        <p:xfrm>
          <a:off x="9367778" y="3023726"/>
          <a:ext cx="1251676" cy="1637908"/>
        </p:xfrm>
        <a:graphic>
          <a:graphicData uri="http://schemas.openxmlformats.org/drawingml/2006/table">
            <a:tbl>
              <a:tblPr/>
              <a:tblGrid>
                <a:gridCol w="1251676">
                  <a:extLst>
                    <a:ext uri="{9D8B030D-6E8A-4147-A177-3AD203B41FA5}">
                      <a16:colId xmlns:a16="http://schemas.microsoft.com/office/drawing/2014/main" val="3218440998"/>
                    </a:ext>
                  </a:extLst>
                </a:gridCol>
              </a:tblGrid>
              <a:tr h="1637908">
                <a:tc>
                  <a:txBody>
                    <a:bodyPr/>
                    <a:lstStyle/>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txBody>
                  <a:tcPr marL="71524" marR="71524" marT="35762" marB="35762">
                    <a:lnL w="28575" cap="flat" cmpd="sng" algn="ctr">
                      <a:solidFill>
                        <a:schemeClr val="bg1">
                          <a:lumMod val="85000"/>
                        </a:schemeClr>
                      </a:solidFill>
                      <a:prstDash val="solid"/>
                      <a:round/>
                      <a:headEnd type="none" w="med" len="med"/>
                      <a:tailEnd type="none" w="med" len="med"/>
                    </a:lnL>
                    <a:lnR w="28575" cap="flat" cmpd="sng" algn="ctr">
                      <a:solidFill>
                        <a:schemeClr val="bg1">
                          <a:lumMod val="85000"/>
                        </a:schemeClr>
                      </a:solidFill>
                      <a:prstDash val="solid"/>
                      <a:round/>
                      <a:headEnd type="none" w="med" len="med"/>
                      <a:tailEnd type="none" w="med" len="med"/>
                    </a:lnR>
                    <a:lnT w="38100" cmpd="sng">
                      <a:noFill/>
                      <a:prstDash val="soli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7092378"/>
                  </a:ext>
                </a:extLst>
              </a:tr>
            </a:tbl>
          </a:graphicData>
        </a:graphic>
      </p:graphicFrame>
      <p:graphicFrame>
        <p:nvGraphicFramePr>
          <p:cNvPr id="12" name="Table 11">
            <a:extLst>
              <a:ext uri="{FF2B5EF4-FFF2-40B4-BE49-F238E27FC236}">
                <a16:creationId xmlns:a16="http://schemas.microsoft.com/office/drawing/2014/main" id="{B0913CC1-9E74-2E4F-785F-85EF193ECE63}"/>
              </a:ext>
            </a:extLst>
          </p:cNvPr>
          <p:cNvGraphicFramePr>
            <a:graphicFrameLocks noGrp="1"/>
          </p:cNvGraphicFramePr>
          <p:nvPr>
            <p:extLst>
              <p:ext uri="{D42A27DB-BD31-4B8C-83A1-F6EECF244321}">
                <p14:modId xmlns:p14="http://schemas.microsoft.com/office/powerpoint/2010/main" val="812390261"/>
              </p:ext>
            </p:extLst>
          </p:nvPr>
        </p:nvGraphicFramePr>
        <p:xfrm>
          <a:off x="9428573" y="4177147"/>
          <a:ext cx="1130086" cy="405305"/>
        </p:xfrm>
        <a:graphic>
          <a:graphicData uri="http://schemas.openxmlformats.org/drawingml/2006/table">
            <a:tbl>
              <a:tblPr firstRow="1" bandRow="1">
                <a:tableStyleId>{5C22544A-7EE6-4342-B048-85BDC9FD1C3A}</a:tableStyleId>
              </a:tblPr>
              <a:tblGrid>
                <a:gridCol w="1130086">
                  <a:extLst>
                    <a:ext uri="{9D8B030D-6E8A-4147-A177-3AD203B41FA5}">
                      <a16:colId xmlns:a16="http://schemas.microsoft.com/office/drawing/2014/main" val="3834129476"/>
                    </a:ext>
                  </a:extLst>
                </a:gridCol>
              </a:tblGrid>
              <a:tr h="405305">
                <a:tc>
                  <a:txBody>
                    <a:bodyPr/>
                    <a:lstStyle/>
                    <a:p>
                      <a:r>
                        <a:rPr lang="en-US" sz="1100" dirty="0">
                          <a:solidFill>
                            <a:schemeClr val="tx1"/>
                          </a:solidFill>
                        </a:rPr>
                        <a:t>GEC </a:t>
                      </a:r>
                      <a:endParaRPr lang="en-US" sz="1400" dirty="0">
                        <a:solidFill>
                          <a:schemeClr val="tx1"/>
                        </a:solidFill>
                      </a:endParaRPr>
                    </a:p>
                  </a:txBody>
                  <a:tcPr marL="71524" marR="71524" marT="35762" marB="35762" anchor="ctr">
                    <a:solidFill>
                      <a:schemeClr val="bg1">
                        <a:lumMod val="85000"/>
                      </a:schemeClr>
                    </a:solidFill>
                  </a:tcPr>
                </a:tc>
                <a:extLst>
                  <a:ext uri="{0D108BD9-81ED-4DB2-BD59-A6C34878D82A}">
                    <a16:rowId xmlns:a16="http://schemas.microsoft.com/office/drawing/2014/main" val="663106474"/>
                  </a:ext>
                </a:extLst>
              </a:tr>
            </a:tbl>
          </a:graphicData>
        </a:graphic>
      </p:graphicFrame>
      <p:graphicFrame>
        <p:nvGraphicFramePr>
          <p:cNvPr id="14" name="Table 13">
            <a:extLst>
              <a:ext uri="{FF2B5EF4-FFF2-40B4-BE49-F238E27FC236}">
                <a16:creationId xmlns:a16="http://schemas.microsoft.com/office/drawing/2014/main" id="{162D8191-432F-5FA3-0353-D5EFDF1C590F}"/>
              </a:ext>
            </a:extLst>
          </p:cNvPr>
          <p:cNvGraphicFramePr>
            <a:graphicFrameLocks noGrp="1"/>
          </p:cNvGraphicFramePr>
          <p:nvPr>
            <p:extLst>
              <p:ext uri="{D42A27DB-BD31-4B8C-83A1-F6EECF244321}">
                <p14:modId xmlns:p14="http://schemas.microsoft.com/office/powerpoint/2010/main" val="921963523"/>
              </p:ext>
            </p:extLst>
          </p:nvPr>
        </p:nvGraphicFramePr>
        <p:xfrm>
          <a:off x="9428573" y="3638975"/>
          <a:ext cx="1130086" cy="405305"/>
        </p:xfrm>
        <a:graphic>
          <a:graphicData uri="http://schemas.openxmlformats.org/drawingml/2006/table">
            <a:tbl>
              <a:tblPr firstRow="1" bandRow="1">
                <a:tableStyleId>{5C22544A-7EE6-4342-B048-85BDC9FD1C3A}</a:tableStyleId>
              </a:tblPr>
              <a:tblGrid>
                <a:gridCol w="1130086">
                  <a:extLst>
                    <a:ext uri="{9D8B030D-6E8A-4147-A177-3AD203B41FA5}">
                      <a16:colId xmlns:a16="http://schemas.microsoft.com/office/drawing/2014/main" val="3834129476"/>
                    </a:ext>
                  </a:extLst>
                </a:gridCol>
              </a:tblGrid>
              <a:tr h="405305">
                <a:tc>
                  <a:txBody>
                    <a:bodyPr/>
                    <a:lstStyle/>
                    <a:p>
                      <a:r>
                        <a:rPr lang="en-US" sz="1100" dirty="0" err="1">
                          <a:solidFill>
                            <a:schemeClr val="tx1"/>
                          </a:solidFill>
                        </a:rPr>
                        <a:t>doubleFun</a:t>
                      </a:r>
                      <a:endParaRPr lang="en-US" sz="1100" dirty="0">
                        <a:solidFill>
                          <a:schemeClr val="tx1"/>
                        </a:solidFill>
                      </a:endParaRPr>
                    </a:p>
                  </a:txBody>
                  <a:tcPr marL="71524" marR="71524" marT="35762" marB="35762" anchor="ctr">
                    <a:solidFill>
                      <a:schemeClr val="bg1">
                        <a:lumMod val="85000"/>
                      </a:schemeClr>
                    </a:solidFill>
                  </a:tcPr>
                </a:tc>
                <a:extLst>
                  <a:ext uri="{0D108BD9-81ED-4DB2-BD59-A6C34878D82A}">
                    <a16:rowId xmlns:a16="http://schemas.microsoft.com/office/drawing/2014/main" val="663106474"/>
                  </a:ext>
                </a:extLst>
              </a:tr>
            </a:tbl>
          </a:graphicData>
        </a:graphic>
      </p:graphicFrame>
    </p:spTree>
    <p:extLst>
      <p:ext uri="{BB962C8B-B14F-4D97-AF65-F5344CB8AC3E}">
        <p14:creationId xmlns:p14="http://schemas.microsoft.com/office/powerpoint/2010/main" val="3306761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36</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Hoisting: let, const &amp; Arrow()</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19912E7-7D44-DBE1-DA96-2F32FBD34985}"/>
              </a:ext>
            </a:extLst>
          </p:cNvPr>
          <p:cNvSpPr/>
          <p:nvPr/>
        </p:nvSpPr>
        <p:spPr>
          <a:xfrm>
            <a:off x="737580" y="1824672"/>
            <a:ext cx="10086364" cy="2759730"/>
          </a:xfrm>
          <a:prstGeom prst="rect">
            <a:avLst/>
          </a:prstGeom>
        </p:spPr>
        <p:txBody>
          <a:bodyPr wrap="square">
            <a:spAutoFit/>
          </a:bodyPr>
          <a:lstStyle/>
          <a:p>
            <a:pPr>
              <a:spcBef>
                <a:spcPts val="400"/>
              </a:spcBef>
              <a:spcAft>
                <a:spcPts val="400"/>
              </a:spcAft>
              <a:buClr>
                <a:schemeClr val="tx1"/>
              </a:buClr>
              <a:buSzPct val="130000"/>
            </a:pPr>
            <a:r>
              <a:rPr lang="en-US" sz="1200" dirty="0">
                <a:latin typeface="+mj-lt"/>
              </a:rPr>
              <a:t>Arrow function are not hoisted because they behave similar to a variable (stores undefined as value in global object) and we are try to call it like a function.</a:t>
            </a:r>
          </a:p>
          <a:p>
            <a:pPr>
              <a:spcBef>
                <a:spcPts val="400"/>
              </a:spcBef>
              <a:spcAft>
                <a:spcPts val="400"/>
              </a:spcAft>
              <a:buClr>
                <a:schemeClr val="tx1"/>
              </a:buClr>
              <a:buSzPct val="130000"/>
            </a:pPr>
            <a:r>
              <a:rPr lang="en-US" sz="1200" dirty="0" err="1">
                <a:solidFill>
                  <a:schemeClr val="accent2"/>
                </a:solidFill>
                <a:latin typeface="+mj-lt"/>
              </a:rPr>
              <a:t>logName</a:t>
            </a:r>
            <a:r>
              <a:rPr lang="en-US" sz="1200" dirty="0">
                <a:solidFill>
                  <a:schemeClr val="accent2"/>
                </a:solidFill>
                <a:latin typeface="+mj-lt"/>
              </a:rPr>
              <a:t>();         </a:t>
            </a:r>
            <a:r>
              <a:rPr lang="en-US" sz="1200" dirty="0">
                <a:solidFill>
                  <a:schemeClr val="tx2"/>
                </a:solidFill>
                <a:latin typeface="+mj-lt"/>
              </a:rPr>
              <a:t>//Uncaught type Error: </a:t>
            </a:r>
            <a:r>
              <a:rPr lang="en-US" sz="1200" dirty="0" err="1">
                <a:solidFill>
                  <a:schemeClr val="tx2"/>
                </a:solidFill>
                <a:latin typeface="+mj-lt"/>
              </a:rPr>
              <a:t>logName</a:t>
            </a:r>
            <a:r>
              <a:rPr lang="en-US" sz="1200" dirty="0">
                <a:solidFill>
                  <a:schemeClr val="tx2"/>
                </a:solidFill>
                <a:latin typeface="+mj-lt"/>
              </a:rPr>
              <a:t> is not a function</a:t>
            </a:r>
          </a:p>
          <a:p>
            <a:pPr>
              <a:spcBef>
                <a:spcPts val="400"/>
              </a:spcBef>
              <a:spcAft>
                <a:spcPts val="400"/>
              </a:spcAft>
              <a:buClr>
                <a:schemeClr val="tx1"/>
              </a:buClr>
              <a:buSzPct val="130000"/>
            </a:pPr>
            <a:r>
              <a:rPr lang="en-US" sz="1200" dirty="0">
                <a:solidFill>
                  <a:schemeClr val="accent2"/>
                </a:solidFill>
                <a:latin typeface="+mj-lt"/>
              </a:rPr>
              <a:t>var </a:t>
            </a:r>
            <a:r>
              <a:rPr lang="en-US" sz="1200" dirty="0" err="1">
                <a:solidFill>
                  <a:schemeClr val="accent2"/>
                </a:solidFill>
                <a:latin typeface="+mj-lt"/>
              </a:rPr>
              <a:t>logName</a:t>
            </a:r>
            <a:r>
              <a:rPr lang="en-US" sz="1200" dirty="0">
                <a:solidFill>
                  <a:schemeClr val="accent2"/>
                </a:solidFill>
                <a:latin typeface="+mj-lt"/>
              </a:rPr>
              <a:t> = () =&gt; {</a:t>
            </a:r>
          </a:p>
          <a:p>
            <a:pPr>
              <a:spcBef>
                <a:spcPts val="400"/>
              </a:spcBef>
              <a:spcAft>
                <a:spcPts val="400"/>
              </a:spcAft>
              <a:buClr>
                <a:schemeClr val="tx1"/>
              </a:buClr>
              <a:buSzPct val="130000"/>
            </a:pPr>
            <a:r>
              <a:rPr lang="en-US" sz="1200" dirty="0">
                <a:solidFill>
                  <a:schemeClr val="accent2"/>
                </a:solidFill>
                <a:latin typeface="+mj-lt"/>
              </a:rPr>
              <a:t>   return "Hello”;</a:t>
            </a:r>
          </a:p>
          <a:p>
            <a:pPr>
              <a:spcBef>
                <a:spcPts val="400"/>
              </a:spcBef>
              <a:spcAft>
                <a:spcPts val="400"/>
              </a:spcAft>
              <a:buClr>
                <a:schemeClr val="tx1"/>
              </a:buClr>
              <a:buSzPct val="130000"/>
            </a:pPr>
            <a:r>
              <a:rPr lang="en-US" sz="1200" dirty="0">
                <a:solidFill>
                  <a:schemeClr val="accent2"/>
                </a:solidFill>
                <a:latin typeface="+mj-lt"/>
              </a:rPr>
              <a:t>}</a:t>
            </a:r>
          </a:p>
          <a:p>
            <a:pPr>
              <a:spcBef>
                <a:spcPts val="400"/>
              </a:spcBef>
              <a:spcAft>
                <a:spcPts val="400"/>
              </a:spcAft>
              <a:buClr>
                <a:schemeClr val="tx1"/>
              </a:buClr>
              <a:buSzPct val="130000"/>
            </a:pPr>
            <a:r>
              <a:rPr lang="en-US" sz="1200" dirty="0">
                <a:latin typeface="+mj-lt"/>
              </a:rPr>
              <a:t>Variables with let and const are not hoisted because they are allocated memory in </a:t>
            </a:r>
            <a:r>
              <a:rPr lang="en-US" sz="1200" dirty="0">
                <a:solidFill>
                  <a:schemeClr val="tx2"/>
                </a:solidFill>
                <a:latin typeface="+mj-lt"/>
              </a:rPr>
              <a:t>script object </a:t>
            </a:r>
            <a:r>
              <a:rPr lang="en-US" sz="1200" dirty="0">
                <a:latin typeface="+mj-lt"/>
              </a:rPr>
              <a:t>instead of global object.</a:t>
            </a:r>
          </a:p>
          <a:p>
            <a:pPr>
              <a:spcBef>
                <a:spcPts val="400"/>
              </a:spcBef>
              <a:spcAft>
                <a:spcPts val="400"/>
              </a:spcAft>
              <a:buClr>
                <a:schemeClr val="tx1"/>
              </a:buClr>
              <a:buSzPct val="130000"/>
            </a:pPr>
            <a:r>
              <a:rPr lang="en-US" sz="1200" dirty="0">
                <a:solidFill>
                  <a:schemeClr val="tx2"/>
                </a:solidFill>
                <a:latin typeface="+mj-lt"/>
              </a:rPr>
              <a:t>console.log(num);           </a:t>
            </a:r>
            <a:r>
              <a:rPr lang="en-US" sz="1200" dirty="0">
                <a:solidFill>
                  <a:schemeClr val="accent2"/>
                </a:solidFill>
                <a:latin typeface="+mj-lt"/>
              </a:rPr>
              <a:t>//Reference Error: “cannot access “num” before initialization”</a:t>
            </a:r>
          </a:p>
          <a:p>
            <a:pPr>
              <a:spcBef>
                <a:spcPts val="400"/>
              </a:spcBef>
              <a:spcAft>
                <a:spcPts val="400"/>
              </a:spcAft>
              <a:buClr>
                <a:schemeClr val="tx1"/>
              </a:buClr>
              <a:buSzPct val="130000"/>
            </a:pPr>
            <a:r>
              <a:rPr lang="en-US" sz="1200" dirty="0">
                <a:solidFill>
                  <a:schemeClr val="accent2"/>
                </a:solidFill>
                <a:latin typeface="+mj-lt"/>
              </a:rPr>
              <a:t>	                // Reference Error: “num” is not defined.</a:t>
            </a:r>
          </a:p>
          <a:p>
            <a:pPr>
              <a:spcBef>
                <a:spcPts val="400"/>
              </a:spcBef>
              <a:spcAft>
                <a:spcPts val="400"/>
              </a:spcAft>
              <a:buClr>
                <a:schemeClr val="tx1"/>
              </a:buClr>
              <a:buSzPct val="130000"/>
            </a:pPr>
            <a:r>
              <a:rPr lang="en-US" sz="1200" dirty="0">
                <a:solidFill>
                  <a:schemeClr val="tx2"/>
                </a:solidFill>
                <a:latin typeface="+mj-lt"/>
              </a:rPr>
              <a:t>let num = 10;</a:t>
            </a:r>
          </a:p>
        </p:txBody>
      </p:sp>
    </p:spTree>
    <p:extLst>
      <p:ext uri="{BB962C8B-B14F-4D97-AF65-F5344CB8AC3E}">
        <p14:creationId xmlns:p14="http://schemas.microsoft.com/office/powerpoint/2010/main" val="8158953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37</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Scope</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19912E7-7D44-DBE1-DA96-2F32FBD34985}"/>
              </a:ext>
            </a:extLst>
          </p:cNvPr>
          <p:cNvSpPr/>
          <p:nvPr/>
        </p:nvSpPr>
        <p:spPr>
          <a:xfrm>
            <a:off x="737580" y="1824672"/>
            <a:ext cx="10086364" cy="4483279"/>
          </a:xfrm>
          <a:prstGeom prst="rect">
            <a:avLst/>
          </a:prstGeom>
        </p:spPr>
        <p:txBody>
          <a:bodyPr wrap="square">
            <a:spAutoFit/>
          </a:bodyPr>
          <a:lstStyle/>
          <a:p>
            <a:pPr marL="228600" indent="-228600">
              <a:spcBef>
                <a:spcPts val="400"/>
              </a:spcBef>
              <a:spcAft>
                <a:spcPts val="400"/>
              </a:spcAft>
              <a:buClr>
                <a:schemeClr val="tx1"/>
              </a:buClr>
              <a:buSzPct val="130000"/>
              <a:buFont typeface="Arial" panose="020B0604020202020204" pitchFamily="34" charset="0"/>
              <a:buChar char="•"/>
            </a:pPr>
            <a:r>
              <a:rPr lang="en-US" sz="1200" dirty="0">
                <a:latin typeface="+mj-lt"/>
              </a:rPr>
              <a:t>Block Scope : let and const defined inside a block.</a:t>
            </a:r>
          </a:p>
          <a:p>
            <a:pPr marL="228600" indent="-228600">
              <a:spcBef>
                <a:spcPts val="400"/>
              </a:spcBef>
              <a:spcAft>
                <a:spcPts val="400"/>
              </a:spcAft>
              <a:buClr>
                <a:schemeClr val="tx1"/>
              </a:buClr>
              <a:buSzPct val="130000"/>
              <a:buFont typeface="Arial" panose="020B0604020202020204" pitchFamily="34" charset="0"/>
              <a:buChar char="•"/>
            </a:pPr>
            <a:r>
              <a:rPr lang="en-US" sz="1200" dirty="0">
                <a:latin typeface="+mj-lt"/>
              </a:rPr>
              <a:t>Local (Function) Scope : let, var &amp; const defined in a function.</a:t>
            </a:r>
          </a:p>
          <a:p>
            <a:pPr marL="228600" indent="-228600">
              <a:spcBef>
                <a:spcPts val="400"/>
              </a:spcBef>
              <a:spcAft>
                <a:spcPts val="400"/>
              </a:spcAft>
              <a:buClr>
                <a:schemeClr val="tx1"/>
              </a:buClr>
              <a:buSzPct val="130000"/>
              <a:buFont typeface="Arial" panose="020B0604020202020204" pitchFamily="34" charset="0"/>
              <a:buChar char="•"/>
            </a:pPr>
            <a:r>
              <a:rPr lang="en-US" sz="1200" dirty="0">
                <a:latin typeface="+mj-lt"/>
              </a:rPr>
              <a:t>Script Scope : let and const are defined outside of all function. OR var inside a block.</a:t>
            </a:r>
          </a:p>
          <a:p>
            <a:pPr marL="228600" indent="-228600">
              <a:spcBef>
                <a:spcPts val="400"/>
              </a:spcBef>
              <a:spcAft>
                <a:spcPts val="400"/>
              </a:spcAft>
              <a:buClr>
                <a:schemeClr val="tx1"/>
              </a:buClr>
              <a:buSzPct val="130000"/>
              <a:buFont typeface="Arial" panose="020B0604020202020204" pitchFamily="34" charset="0"/>
              <a:buChar char="•"/>
            </a:pPr>
            <a:r>
              <a:rPr lang="en-US" sz="1200" dirty="0">
                <a:latin typeface="+mj-lt"/>
              </a:rPr>
              <a:t>Global Scope : var defined outside the functions. </a:t>
            </a:r>
            <a:br>
              <a:rPr lang="en-US" sz="1200" dirty="0">
                <a:latin typeface="+mj-lt"/>
              </a:rPr>
            </a:br>
            <a:r>
              <a:rPr lang="en-US" sz="1200" dirty="0">
                <a:latin typeface="+mj-lt"/>
              </a:rPr>
              <a:t>OR variable that are initialized without declared.</a:t>
            </a:r>
          </a:p>
          <a:p>
            <a:pPr>
              <a:spcBef>
                <a:spcPts val="400"/>
              </a:spcBef>
              <a:spcAft>
                <a:spcPts val="400"/>
              </a:spcAft>
              <a:buClr>
                <a:schemeClr val="tx1"/>
              </a:buClr>
              <a:buSzPct val="130000"/>
            </a:pPr>
            <a:endParaRPr lang="en-US" sz="1200" dirty="0">
              <a:latin typeface="+mj-lt"/>
            </a:endParaRPr>
          </a:p>
          <a:p>
            <a:pPr>
              <a:spcBef>
                <a:spcPts val="400"/>
              </a:spcBef>
              <a:spcAft>
                <a:spcPts val="400"/>
              </a:spcAft>
              <a:buClr>
                <a:schemeClr val="tx1"/>
              </a:buClr>
              <a:buSzPct val="130000"/>
            </a:pPr>
            <a:r>
              <a:rPr lang="en-US" sz="1200" dirty="0">
                <a:solidFill>
                  <a:schemeClr val="accent2"/>
                </a:solidFill>
                <a:latin typeface="+mj-lt"/>
              </a:rPr>
              <a:t>var dx = 2;</a:t>
            </a:r>
          </a:p>
          <a:p>
            <a:pPr>
              <a:spcBef>
                <a:spcPts val="400"/>
              </a:spcBef>
              <a:spcAft>
                <a:spcPts val="400"/>
              </a:spcAft>
              <a:buClr>
                <a:schemeClr val="tx1"/>
              </a:buClr>
              <a:buSzPct val="130000"/>
            </a:pPr>
            <a:r>
              <a:rPr lang="en-US" sz="1200" dirty="0">
                <a:solidFill>
                  <a:schemeClr val="accent2"/>
                </a:solidFill>
                <a:latin typeface="+mj-lt"/>
              </a:rPr>
              <a:t>function </a:t>
            </a:r>
            <a:r>
              <a:rPr lang="en-US" sz="1200" dirty="0" err="1">
                <a:solidFill>
                  <a:schemeClr val="accent2"/>
                </a:solidFill>
                <a:latin typeface="+mj-lt"/>
              </a:rPr>
              <a:t>doubleFun</a:t>
            </a:r>
            <a:r>
              <a:rPr lang="en-US" sz="1200" dirty="0">
                <a:solidFill>
                  <a:schemeClr val="accent2"/>
                </a:solidFill>
                <a:latin typeface="+mj-lt"/>
              </a:rPr>
              <a:t>(num){        </a:t>
            </a:r>
          </a:p>
          <a:p>
            <a:pPr>
              <a:spcBef>
                <a:spcPts val="400"/>
              </a:spcBef>
              <a:spcAft>
                <a:spcPts val="400"/>
              </a:spcAft>
              <a:buClr>
                <a:schemeClr val="tx1"/>
              </a:buClr>
              <a:buSzPct val="130000"/>
            </a:pPr>
            <a:r>
              <a:rPr lang="en-US" sz="1200" dirty="0">
                <a:solidFill>
                  <a:schemeClr val="accent2"/>
                </a:solidFill>
                <a:latin typeface="+mj-lt"/>
              </a:rPr>
              <a:t>    var result = num*2</a:t>
            </a:r>
          </a:p>
          <a:p>
            <a:pPr>
              <a:spcBef>
                <a:spcPts val="400"/>
              </a:spcBef>
              <a:spcAft>
                <a:spcPts val="400"/>
              </a:spcAft>
              <a:buClr>
                <a:schemeClr val="tx1"/>
              </a:buClr>
              <a:buSzPct val="130000"/>
            </a:pPr>
            <a:r>
              <a:rPr lang="en-US" sz="1200" dirty="0">
                <a:solidFill>
                  <a:schemeClr val="accent2"/>
                </a:solidFill>
                <a:latin typeface="+mj-lt"/>
              </a:rPr>
              <a:t>    if(true){</a:t>
            </a:r>
          </a:p>
          <a:p>
            <a:pPr>
              <a:spcBef>
                <a:spcPts val="400"/>
              </a:spcBef>
              <a:spcAft>
                <a:spcPts val="400"/>
              </a:spcAft>
              <a:buClr>
                <a:schemeClr val="tx1"/>
              </a:buClr>
              <a:buSzPct val="130000"/>
            </a:pPr>
            <a:r>
              <a:rPr lang="en-US" sz="1200" dirty="0">
                <a:solidFill>
                  <a:schemeClr val="accent2"/>
                </a:solidFill>
                <a:latin typeface="+mj-lt"/>
              </a:rPr>
              <a:t>     	const name = “Something";   </a:t>
            </a:r>
          </a:p>
          <a:p>
            <a:pPr>
              <a:spcBef>
                <a:spcPts val="400"/>
              </a:spcBef>
              <a:spcAft>
                <a:spcPts val="400"/>
              </a:spcAft>
              <a:buClr>
                <a:schemeClr val="tx1"/>
              </a:buClr>
              <a:buSzPct val="130000"/>
            </a:pPr>
            <a:r>
              <a:rPr lang="en-US" sz="1200" dirty="0">
                <a:solidFill>
                  <a:schemeClr val="accent2"/>
                </a:solidFill>
                <a:latin typeface="+mj-lt"/>
              </a:rPr>
              <a:t>    }</a:t>
            </a:r>
          </a:p>
          <a:p>
            <a:pPr>
              <a:spcBef>
                <a:spcPts val="400"/>
              </a:spcBef>
              <a:spcAft>
                <a:spcPts val="400"/>
              </a:spcAft>
              <a:buClr>
                <a:schemeClr val="tx1"/>
              </a:buClr>
              <a:buSzPct val="130000"/>
            </a:pPr>
            <a:r>
              <a:rPr lang="en-US" sz="1200" dirty="0">
                <a:solidFill>
                  <a:schemeClr val="accent2"/>
                </a:solidFill>
                <a:latin typeface="+mj-lt"/>
              </a:rPr>
              <a:t>    return result;</a:t>
            </a:r>
          </a:p>
          <a:p>
            <a:pPr>
              <a:spcBef>
                <a:spcPts val="400"/>
              </a:spcBef>
              <a:spcAft>
                <a:spcPts val="400"/>
              </a:spcAft>
              <a:buClr>
                <a:schemeClr val="tx1"/>
              </a:buClr>
              <a:buSzPct val="130000"/>
            </a:pPr>
            <a:r>
              <a:rPr lang="en-US" sz="1200" dirty="0">
                <a:solidFill>
                  <a:schemeClr val="accent2"/>
                </a:solidFill>
                <a:latin typeface="+mj-lt"/>
              </a:rPr>
              <a:t>}</a:t>
            </a:r>
          </a:p>
          <a:p>
            <a:pPr>
              <a:spcBef>
                <a:spcPts val="400"/>
              </a:spcBef>
              <a:spcAft>
                <a:spcPts val="400"/>
              </a:spcAft>
              <a:buClr>
                <a:schemeClr val="tx1"/>
              </a:buClr>
              <a:buSzPct val="130000"/>
            </a:pPr>
            <a:r>
              <a:rPr lang="en-US" sz="1200" dirty="0">
                <a:solidFill>
                  <a:schemeClr val="accent2"/>
                </a:solidFill>
                <a:latin typeface="+mj-lt"/>
              </a:rPr>
              <a:t>var double33 = </a:t>
            </a:r>
            <a:r>
              <a:rPr lang="en-US" sz="1200" dirty="0" err="1">
                <a:solidFill>
                  <a:schemeClr val="accent2"/>
                </a:solidFill>
                <a:latin typeface="+mj-lt"/>
              </a:rPr>
              <a:t>doubleFun</a:t>
            </a:r>
            <a:r>
              <a:rPr lang="en-US" sz="1200" dirty="0">
                <a:solidFill>
                  <a:schemeClr val="accent2"/>
                </a:solidFill>
                <a:latin typeface="+mj-lt"/>
              </a:rPr>
              <a:t>(33);</a:t>
            </a:r>
          </a:p>
          <a:p>
            <a:pPr>
              <a:spcBef>
                <a:spcPts val="400"/>
              </a:spcBef>
              <a:spcAft>
                <a:spcPts val="400"/>
              </a:spcAft>
              <a:buClr>
                <a:schemeClr val="tx1"/>
              </a:buClr>
              <a:buSzPct val="130000"/>
            </a:pPr>
            <a:r>
              <a:rPr lang="en-US" sz="1200" dirty="0">
                <a:solidFill>
                  <a:schemeClr val="accent2"/>
                </a:solidFill>
                <a:latin typeface="+mj-lt"/>
              </a:rPr>
              <a:t>console.log("hello world");</a:t>
            </a:r>
          </a:p>
        </p:txBody>
      </p:sp>
    </p:spTree>
    <p:extLst>
      <p:ext uri="{BB962C8B-B14F-4D97-AF65-F5344CB8AC3E}">
        <p14:creationId xmlns:p14="http://schemas.microsoft.com/office/powerpoint/2010/main" val="36513144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38</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Difference b/w var, let &amp; const</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9AD976A0-8F4D-6CE7-2D36-60F773A69B07}"/>
              </a:ext>
            </a:extLst>
          </p:cNvPr>
          <p:cNvGraphicFramePr>
            <a:graphicFrameLocks noGrp="1"/>
          </p:cNvGraphicFramePr>
          <p:nvPr>
            <p:extLst>
              <p:ext uri="{D42A27DB-BD31-4B8C-83A1-F6EECF244321}">
                <p14:modId xmlns:p14="http://schemas.microsoft.com/office/powerpoint/2010/main" val="297825967"/>
              </p:ext>
            </p:extLst>
          </p:nvPr>
        </p:nvGraphicFramePr>
        <p:xfrm>
          <a:off x="824729" y="1824672"/>
          <a:ext cx="10490153" cy="2811780"/>
        </p:xfrm>
        <a:graphic>
          <a:graphicData uri="http://schemas.openxmlformats.org/drawingml/2006/table">
            <a:tbl>
              <a:tblPr/>
              <a:tblGrid>
                <a:gridCol w="5667140">
                  <a:extLst>
                    <a:ext uri="{9D8B030D-6E8A-4147-A177-3AD203B41FA5}">
                      <a16:colId xmlns:a16="http://schemas.microsoft.com/office/drawing/2014/main" val="793370473"/>
                    </a:ext>
                  </a:extLst>
                </a:gridCol>
                <a:gridCol w="1532965">
                  <a:extLst>
                    <a:ext uri="{9D8B030D-6E8A-4147-A177-3AD203B41FA5}">
                      <a16:colId xmlns:a16="http://schemas.microsoft.com/office/drawing/2014/main" val="3413567949"/>
                    </a:ext>
                  </a:extLst>
                </a:gridCol>
                <a:gridCol w="1586753">
                  <a:extLst>
                    <a:ext uri="{9D8B030D-6E8A-4147-A177-3AD203B41FA5}">
                      <a16:colId xmlns:a16="http://schemas.microsoft.com/office/drawing/2014/main" val="450425027"/>
                    </a:ext>
                  </a:extLst>
                </a:gridCol>
                <a:gridCol w="1703295">
                  <a:extLst>
                    <a:ext uri="{9D8B030D-6E8A-4147-A177-3AD203B41FA5}">
                      <a16:colId xmlns:a16="http://schemas.microsoft.com/office/drawing/2014/main" val="997971431"/>
                    </a:ext>
                  </a:extLst>
                </a:gridCol>
              </a:tblGrid>
              <a:tr h="463204">
                <a:tc>
                  <a:txBody>
                    <a:bodyPr/>
                    <a:lstStyle/>
                    <a:p>
                      <a:pPr algn="l"/>
                      <a:endParaRPr lang="en-US" sz="1200" b="0" dirty="0">
                        <a:solidFill>
                          <a:schemeClr val="bg1"/>
                        </a:solidFill>
                        <a:effectLst/>
                        <a:latin typeface="+mn-lt"/>
                      </a:endParaRPr>
                    </a:p>
                  </a:txBody>
                  <a:tcPr marL="142875" marR="142875" marT="142875" marB="142875"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r>
                        <a:rPr lang="en-US" sz="1200" b="1" dirty="0">
                          <a:solidFill>
                            <a:schemeClr val="bg1"/>
                          </a:solidFill>
                          <a:effectLst/>
                          <a:latin typeface="+mn-lt"/>
                        </a:rPr>
                        <a:t>var</a:t>
                      </a:r>
                      <a:endParaRPr lang="en-US" sz="1200" b="0" dirty="0">
                        <a:solidFill>
                          <a:schemeClr val="bg1"/>
                        </a:solidFill>
                        <a:effectLst/>
                        <a:latin typeface="+mn-lt"/>
                      </a:endParaRPr>
                    </a:p>
                  </a:txBody>
                  <a:tcPr marL="142875" marR="142875" marT="142875" marB="142875"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r>
                        <a:rPr lang="en-US" sz="1200" b="1" dirty="0">
                          <a:solidFill>
                            <a:schemeClr val="bg1"/>
                          </a:solidFill>
                          <a:effectLst/>
                          <a:latin typeface="+mn-lt"/>
                        </a:rPr>
                        <a:t>let</a:t>
                      </a:r>
                      <a:endParaRPr lang="en-US" sz="1200" b="0" dirty="0">
                        <a:solidFill>
                          <a:schemeClr val="bg1"/>
                        </a:solidFill>
                        <a:effectLst/>
                        <a:latin typeface="+mn-lt"/>
                      </a:endParaRPr>
                    </a:p>
                  </a:txBody>
                  <a:tcPr marL="142875" marR="142875" marT="142875" marB="142875"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a:r>
                        <a:rPr lang="en-US" sz="1200" b="1" dirty="0">
                          <a:solidFill>
                            <a:schemeClr val="bg1"/>
                          </a:solidFill>
                          <a:effectLst/>
                          <a:latin typeface="+mn-lt"/>
                        </a:rPr>
                        <a:t>const</a:t>
                      </a:r>
                      <a:endParaRPr lang="en-US" sz="1200" b="0" dirty="0">
                        <a:solidFill>
                          <a:schemeClr val="bg1"/>
                        </a:solidFill>
                        <a:effectLst/>
                        <a:latin typeface="+mn-lt"/>
                      </a:endParaRPr>
                    </a:p>
                  </a:txBody>
                  <a:tcPr marL="142875" marR="142875" marT="142875" marB="142875"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819801474"/>
                  </a:ext>
                </a:extLst>
              </a:tr>
              <a:tr h="463204">
                <a:tc>
                  <a:txBody>
                    <a:bodyPr/>
                    <a:lstStyle/>
                    <a:p>
                      <a:pPr algn="l"/>
                      <a:r>
                        <a:rPr lang="en-US" sz="1200" b="0" dirty="0">
                          <a:solidFill>
                            <a:schemeClr val="tx1"/>
                          </a:solidFill>
                          <a:effectLst/>
                          <a:latin typeface="+mn-lt"/>
                        </a:rPr>
                        <a:t>Scope</a:t>
                      </a:r>
                      <a:r>
                        <a:rPr lang="en-US" sz="1200" b="0" baseline="0" dirty="0">
                          <a:solidFill>
                            <a:schemeClr val="tx1"/>
                          </a:solidFill>
                          <a:effectLst/>
                          <a:latin typeface="+mn-lt"/>
                        </a:rPr>
                        <a:t> (accessibility)</a:t>
                      </a:r>
                      <a:endParaRPr lang="en-US" sz="1200" b="0" dirty="0">
                        <a:solidFill>
                          <a:schemeClr val="tx1"/>
                        </a:solidFill>
                        <a:effectLst/>
                        <a:latin typeface="+mn-lt"/>
                      </a:endParaRPr>
                    </a:p>
                  </a:txBody>
                  <a:tcPr marL="142875" marR="142875" marT="142875" marB="142875"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b="0">
                          <a:solidFill>
                            <a:schemeClr val="tx1"/>
                          </a:solidFill>
                          <a:effectLst/>
                          <a:latin typeface="+mn-lt"/>
                        </a:rPr>
                        <a:t>Function</a:t>
                      </a:r>
                    </a:p>
                  </a:txBody>
                  <a:tcPr marL="142875" marR="142875" marT="142875" marB="142875"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b="0">
                          <a:solidFill>
                            <a:schemeClr val="tx1"/>
                          </a:solidFill>
                          <a:effectLst/>
                          <a:latin typeface="+mn-lt"/>
                        </a:rPr>
                        <a:t>Block</a:t>
                      </a:r>
                    </a:p>
                  </a:txBody>
                  <a:tcPr marL="142875" marR="142875" marT="142875" marB="142875"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b="0">
                          <a:solidFill>
                            <a:schemeClr val="tx1"/>
                          </a:solidFill>
                          <a:effectLst/>
                          <a:latin typeface="+mn-lt"/>
                        </a:rPr>
                        <a:t>Block</a:t>
                      </a:r>
                    </a:p>
                  </a:txBody>
                  <a:tcPr marL="142875" marR="142875" marT="142875" marB="142875"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9693617"/>
                  </a:ext>
                </a:extLst>
              </a:tr>
              <a:tr h="463204">
                <a:tc>
                  <a:txBody>
                    <a:bodyPr/>
                    <a:lstStyle/>
                    <a:p>
                      <a:pPr algn="l"/>
                      <a:r>
                        <a:rPr lang="en-US" sz="1200" b="0" dirty="0">
                          <a:solidFill>
                            <a:schemeClr val="tx1"/>
                          </a:solidFill>
                          <a:effectLst/>
                          <a:latin typeface="+mn-lt"/>
                        </a:rPr>
                        <a:t>Re-assign (change) the </a:t>
                      </a:r>
                      <a:r>
                        <a:rPr lang="en-US" sz="1200" b="1" dirty="0">
                          <a:solidFill>
                            <a:schemeClr val="tx1"/>
                          </a:solidFill>
                          <a:effectLst/>
                          <a:latin typeface="+mn-lt"/>
                        </a:rPr>
                        <a:t>value </a:t>
                      </a:r>
                      <a:r>
                        <a:rPr lang="en-US" sz="1200" b="0" dirty="0">
                          <a:solidFill>
                            <a:schemeClr val="tx1"/>
                          </a:solidFill>
                          <a:effectLst/>
                          <a:latin typeface="+mn-lt"/>
                        </a:rPr>
                        <a:t>of a variable</a:t>
                      </a:r>
                    </a:p>
                  </a:txBody>
                  <a:tcPr marL="142875" marR="142875" marT="142875" marB="142875"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b="0">
                          <a:solidFill>
                            <a:schemeClr val="tx1"/>
                          </a:solidFill>
                          <a:effectLst/>
                          <a:latin typeface="+mn-lt"/>
                        </a:rPr>
                        <a:t>Allowed</a:t>
                      </a:r>
                    </a:p>
                  </a:txBody>
                  <a:tcPr marL="142875" marR="142875" marT="142875" marB="142875"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b="0">
                          <a:solidFill>
                            <a:schemeClr val="tx1"/>
                          </a:solidFill>
                          <a:effectLst/>
                          <a:latin typeface="+mn-lt"/>
                        </a:rPr>
                        <a:t>Allowed</a:t>
                      </a:r>
                    </a:p>
                  </a:txBody>
                  <a:tcPr marL="142875" marR="142875" marT="142875" marB="142875"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b="0">
                          <a:solidFill>
                            <a:schemeClr val="tx1"/>
                          </a:solidFill>
                          <a:effectLst/>
                          <a:latin typeface="+mn-lt"/>
                        </a:rPr>
                        <a:t>Not allowed</a:t>
                      </a:r>
                    </a:p>
                  </a:txBody>
                  <a:tcPr marL="142875" marR="142875" marT="142875" marB="142875"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92598527"/>
                  </a:ext>
                </a:extLst>
              </a:tr>
              <a:tr h="463204">
                <a:tc>
                  <a:txBody>
                    <a:bodyPr/>
                    <a:lstStyle/>
                    <a:p>
                      <a:pPr algn="l"/>
                      <a:r>
                        <a:rPr lang="en-US" sz="1200" b="0" dirty="0">
                          <a:solidFill>
                            <a:schemeClr val="tx1"/>
                          </a:solidFill>
                          <a:effectLst/>
                          <a:latin typeface="+mn-lt"/>
                        </a:rPr>
                        <a:t>declared without initialization</a:t>
                      </a:r>
                    </a:p>
                  </a:txBody>
                  <a:tcPr marL="142875" marR="142875" marT="142875" marB="142875"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b="0">
                          <a:solidFill>
                            <a:schemeClr val="tx1"/>
                          </a:solidFill>
                          <a:effectLst/>
                          <a:latin typeface="+mn-lt"/>
                        </a:rPr>
                        <a:t>Allowed</a:t>
                      </a:r>
                    </a:p>
                  </a:txBody>
                  <a:tcPr marL="142875" marR="142875" marT="142875" marB="142875"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b="0">
                          <a:solidFill>
                            <a:schemeClr val="tx1"/>
                          </a:solidFill>
                          <a:effectLst/>
                          <a:latin typeface="+mn-lt"/>
                        </a:rPr>
                        <a:t>Allowed</a:t>
                      </a:r>
                    </a:p>
                  </a:txBody>
                  <a:tcPr marL="142875" marR="142875" marT="142875" marB="142875"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b="0">
                          <a:solidFill>
                            <a:schemeClr val="tx1"/>
                          </a:solidFill>
                          <a:effectLst/>
                          <a:latin typeface="+mn-lt"/>
                        </a:rPr>
                        <a:t>Not allowed</a:t>
                      </a:r>
                    </a:p>
                  </a:txBody>
                  <a:tcPr marL="142875" marR="142875" marT="142875" marB="142875"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03123942"/>
                  </a:ext>
                </a:extLst>
              </a:tr>
              <a:tr h="463204">
                <a:tc>
                  <a:txBody>
                    <a:bodyPr/>
                    <a:lstStyle/>
                    <a:p>
                      <a:pPr algn="l"/>
                      <a:r>
                        <a:rPr lang="en-US" sz="1200" b="0" dirty="0">
                          <a:solidFill>
                            <a:schemeClr val="tx1"/>
                          </a:solidFill>
                          <a:effectLst/>
                          <a:latin typeface="+mn-lt"/>
                        </a:rPr>
                        <a:t>Re-declaration of the same variable</a:t>
                      </a:r>
                    </a:p>
                  </a:txBody>
                  <a:tcPr marL="142875" marR="142875" marT="142875" marB="142875"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b="0" dirty="0">
                          <a:solidFill>
                            <a:schemeClr val="tx1"/>
                          </a:solidFill>
                          <a:effectLst/>
                          <a:latin typeface="+mn-lt"/>
                        </a:rPr>
                        <a:t>Allowed</a:t>
                      </a:r>
                    </a:p>
                  </a:txBody>
                  <a:tcPr marL="142875" marR="142875" marT="142875" marB="142875"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b="0" dirty="0">
                          <a:solidFill>
                            <a:schemeClr val="tx1"/>
                          </a:solidFill>
                          <a:effectLst/>
                          <a:latin typeface="+mn-lt"/>
                        </a:rPr>
                        <a:t>Not</a:t>
                      </a:r>
                      <a:r>
                        <a:rPr lang="en-US" sz="1200" b="0" baseline="0" dirty="0">
                          <a:solidFill>
                            <a:schemeClr val="tx1"/>
                          </a:solidFill>
                          <a:effectLst/>
                          <a:latin typeface="+mn-lt"/>
                        </a:rPr>
                        <a:t> Allowed</a:t>
                      </a:r>
                      <a:endParaRPr lang="en-US" sz="1200" b="0" dirty="0">
                        <a:solidFill>
                          <a:schemeClr val="tx1"/>
                        </a:solidFill>
                        <a:effectLst/>
                        <a:latin typeface="+mn-lt"/>
                      </a:endParaRPr>
                    </a:p>
                  </a:txBody>
                  <a:tcPr marL="142875" marR="142875" marT="142875" marB="142875"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b="0" dirty="0">
                          <a:solidFill>
                            <a:schemeClr val="tx1"/>
                          </a:solidFill>
                          <a:effectLst/>
                          <a:latin typeface="+mn-lt"/>
                        </a:rPr>
                        <a:t>Not Allowed</a:t>
                      </a:r>
                    </a:p>
                  </a:txBody>
                  <a:tcPr marL="142875" marR="142875" marT="142875" marB="142875"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38976574"/>
                  </a:ext>
                </a:extLst>
              </a:tr>
              <a:tr h="463204">
                <a:tc>
                  <a:txBody>
                    <a:bodyPr/>
                    <a:lstStyle/>
                    <a:p>
                      <a:pPr algn="l"/>
                      <a:r>
                        <a:rPr lang="en-US" sz="1200" b="0" dirty="0">
                          <a:solidFill>
                            <a:schemeClr val="tx1"/>
                          </a:solidFill>
                          <a:effectLst/>
                          <a:latin typeface="+mn-lt"/>
                        </a:rPr>
                        <a:t>Hoisting- using variable before declaration</a:t>
                      </a:r>
                    </a:p>
                  </a:txBody>
                  <a:tcPr marL="142875" marR="142875" marT="142875" marB="142875"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b="0" dirty="0">
                          <a:solidFill>
                            <a:schemeClr val="tx1"/>
                          </a:solidFill>
                          <a:effectLst/>
                          <a:latin typeface="+mn-lt"/>
                        </a:rPr>
                        <a:t>Allowed</a:t>
                      </a:r>
                    </a:p>
                  </a:txBody>
                  <a:tcPr marL="142875" marR="142875" marT="142875" marB="142875"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b="0" dirty="0">
                          <a:solidFill>
                            <a:schemeClr val="tx1"/>
                          </a:solidFill>
                          <a:effectLst/>
                          <a:latin typeface="+mn-lt"/>
                        </a:rPr>
                        <a:t>Not</a:t>
                      </a:r>
                      <a:r>
                        <a:rPr lang="en-US" sz="1200" b="0" baseline="0" dirty="0">
                          <a:solidFill>
                            <a:schemeClr val="tx1"/>
                          </a:solidFill>
                          <a:effectLst/>
                          <a:latin typeface="+mn-lt"/>
                        </a:rPr>
                        <a:t> Allowed</a:t>
                      </a:r>
                      <a:endParaRPr lang="en-US" sz="1200" b="0" dirty="0">
                        <a:solidFill>
                          <a:schemeClr val="tx1"/>
                        </a:solidFill>
                        <a:effectLst/>
                        <a:latin typeface="+mn-lt"/>
                      </a:endParaRPr>
                    </a:p>
                  </a:txBody>
                  <a:tcPr marL="142875" marR="142875" marT="142875" marB="142875"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b="0" dirty="0">
                          <a:solidFill>
                            <a:schemeClr val="tx1"/>
                          </a:solidFill>
                          <a:effectLst/>
                          <a:latin typeface="+mn-lt"/>
                        </a:rPr>
                        <a:t>Not Allowed</a:t>
                      </a:r>
                    </a:p>
                  </a:txBody>
                  <a:tcPr marL="142875" marR="142875" marT="142875" marB="142875"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73473535"/>
                  </a:ext>
                </a:extLst>
              </a:tr>
            </a:tbl>
          </a:graphicData>
        </a:graphic>
      </p:graphicFrame>
      <p:sp>
        <p:nvSpPr>
          <p:cNvPr id="7" name="Rectangle 6">
            <a:extLst>
              <a:ext uri="{FF2B5EF4-FFF2-40B4-BE49-F238E27FC236}">
                <a16:creationId xmlns:a16="http://schemas.microsoft.com/office/drawing/2014/main" id="{0B063C46-6C9D-CB6D-47EA-6B141FAC0AA9}"/>
              </a:ext>
            </a:extLst>
          </p:cNvPr>
          <p:cNvSpPr/>
          <p:nvPr/>
        </p:nvSpPr>
        <p:spPr>
          <a:xfrm>
            <a:off x="737578" y="5751017"/>
            <a:ext cx="10203323" cy="276999"/>
          </a:xfrm>
          <a:prstGeom prst="rect">
            <a:avLst/>
          </a:prstGeom>
        </p:spPr>
        <p:txBody>
          <a:bodyPr wrap="square">
            <a:spAutoFit/>
          </a:bodyPr>
          <a:lstStyle/>
          <a:p>
            <a:r>
              <a:rPr lang="en-US" sz="1200" dirty="0">
                <a:latin typeface="+mj-lt"/>
              </a:rPr>
              <a:t>Reference docs: </a:t>
            </a:r>
            <a:r>
              <a:rPr lang="en-US" sz="1200" dirty="0">
                <a:solidFill>
                  <a:schemeClr val="tx2"/>
                </a:solidFill>
                <a:latin typeface="+mj-lt"/>
              </a:rPr>
              <a:t>https://www.geeksforgeeks.org/difference-between-var-let-and-const-keywords-in-javascript/</a:t>
            </a:r>
          </a:p>
        </p:txBody>
      </p:sp>
    </p:spTree>
    <p:extLst>
      <p:ext uri="{BB962C8B-B14F-4D97-AF65-F5344CB8AC3E}">
        <p14:creationId xmlns:p14="http://schemas.microsoft.com/office/powerpoint/2010/main" val="2482935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39</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IQ on Scope	</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F98C49A-9DE8-507C-E497-254A5F3B7BD1}"/>
              </a:ext>
            </a:extLst>
          </p:cNvPr>
          <p:cNvSpPr/>
          <p:nvPr/>
        </p:nvSpPr>
        <p:spPr>
          <a:xfrm>
            <a:off x="737580" y="1824672"/>
            <a:ext cx="3936020" cy="1877437"/>
          </a:xfrm>
          <a:prstGeom prst="rect">
            <a:avLst/>
          </a:prstGeom>
        </p:spPr>
        <p:txBody>
          <a:bodyPr wrap="square">
            <a:spAutoFit/>
          </a:bodyPr>
          <a:lstStyle/>
          <a:p>
            <a:pPr>
              <a:spcBef>
                <a:spcPts val="400"/>
              </a:spcBef>
              <a:buClr>
                <a:schemeClr val="accent2"/>
              </a:buClr>
              <a:buSzPct val="130000"/>
            </a:pPr>
            <a:r>
              <a:rPr lang="en-US" sz="1200" b="1" dirty="0">
                <a:latin typeface="+mj-lt"/>
              </a:rPr>
              <a:t>Variables with “var” stored in global scope, unless defined in a function.</a:t>
            </a:r>
          </a:p>
          <a:p>
            <a:pPr>
              <a:spcBef>
                <a:spcPts val="400"/>
              </a:spcBef>
              <a:buClr>
                <a:schemeClr val="accent2"/>
              </a:buClr>
              <a:buSzPct val="130000"/>
            </a:pPr>
            <a:r>
              <a:rPr lang="en-US" sz="1200" b="1" dirty="0">
                <a:solidFill>
                  <a:schemeClr val="accent2"/>
                </a:solidFill>
                <a:latin typeface="+mj-lt"/>
              </a:rPr>
              <a:t>var a = 10;</a:t>
            </a:r>
          </a:p>
          <a:p>
            <a:pPr>
              <a:spcBef>
                <a:spcPts val="400"/>
              </a:spcBef>
              <a:buClr>
                <a:schemeClr val="accent2"/>
              </a:buClr>
              <a:buSzPct val="130000"/>
            </a:pPr>
            <a:r>
              <a:rPr lang="en-US" sz="1200" b="1" dirty="0">
                <a:solidFill>
                  <a:schemeClr val="accent2"/>
                </a:solidFill>
                <a:latin typeface="+mj-lt"/>
              </a:rPr>
              <a:t>{</a:t>
            </a:r>
          </a:p>
          <a:p>
            <a:pPr>
              <a:spcBef>
                <a:spcPts val="400"/>
              </a:spcBef>
              <a:buClr>
                <a:schemeClr val="accent2"/>
              </a:buClr>
              <a:buSzPct val="130000"/>
            </a:pPr>
            <a:r>
              <a:rPr lang="en-US" sz="1200" b="1" dirty="0">
                <a:solidFill>
                  <a:schemeClr val="accent2"/>
                </a:solidFill>
                <a:latin typeface="+mj-lt"/>
              </a:rPr>
              <a:t>    var a = 20;  </a:t>
            </a:r>
          </a:p>
          <a:p>
            <a:pPr>
              <a:spcBef>
                <a:spcPts val="400"/>
              </a:spcBef>
              <a:buClr>
                <a:schemeClr val="accent2"/>
              </a:buClr>
              <a:buSzPct val="130000"/>
            </a:pPr>
            <a:r>
              <a:rPr lang="en-US" sz="1200" b="1" dirty="0">
                <a:solidFill>
                  <a:schemeClr val="accent2"/>
                </a:solidFill>
                <a:latin typeface="+mj-lt"/>
              </a:rPr>
              <a:t>    console.log(a)</a:t>
            </a:r>
          </a:p>
          <a:p>
            <a:pPr>
              <a:spcBef>
                <a:spcPts val="400"/>
              </a:spcBef>
              <a:buClr>
                <a:schemeClr val="accent2"/>
              </a:buClr>
              <a:buSzPct val="130000"/>
            </a:pPr>
            <a:r>
              <a:rPr lang="en-US" sz="1200" b="1" dirty="0">
                <a:solidFill>
                  <a:schemeClr val="accent2"/>
                </a:solidFill>
                <a:latin typeface="+mj-lt"/>
              </a:rPr>
              <a:t>}</a:t>
            </a:r>
          </a:p>
          <a:p>
            <a:pPr>
              <a:spcBef>
                <a:spcPts val="400"/>
              </a:spcBef>
              <a:buClr>
                <a:schemeClr val="accent2"/>
              </a:buClr>
              <a:buSzPct val="130000"/>
            </a:pPr>
            <a:r>
              <a:rPr lang="en-US" sz="1200" b="1" dirty="0">
                <a:solidFill>
                  <a:schemeClr val="accent2"/>
                </a:solidFill>
                <a:latin typeface="+mj-lt"/>
              </a:rPr>
              <a:t>console.log(a);</a:t>
            </a:r>
            <a:endParaRPr lang="en-US" sz="1200" dirty="0">
              <a:solidFill>
                <a:schemeClr val="accent2"/>
              </a:solidFill>
              <a:latin typeface="+mj-lt"/>
            </a:endParaRPr>
          </a:p>
        </p:txBody>
      </p:sp>
      <p:sp>
        <p:nvSpPr>
          <p:cNvPr id="9" name="Rectangle 8">
            <a:extLst>
              <a:ext uri="{FF2B5EF4-FFF2-40B4-BE49-F238E27FC236}">
                <a16:creationId xmlns:a16="http://schemas.microsoft.com/office/drawing/2014/main" id="{22B16BB5-4477-A9C1-803D-F03C39F8E0C5}"/>
              </a:ext>
            </a:extLst>
          </p:cNvPr>
          <p:cNvSpPr/>
          <p:nvPr/>
        </p:nvSpPr>
        <p:spPr>
          <a:xfrm>
            <a:off x="6389080" y="1824672"/>
            <a:ext cx="3936020" cy="1877437"/>
          </a:xfrm>
          <a:prstGeom prst="rect">
            <a:avLst/>
          </a:prstGeom>
        </p:spPr>
        <p:txBody>
          <a:bodyPr wrap="square">
            <a:spAutoFit/>
          </a:bodyPr>
          <a:lstStyle/>
          <a:p>
            <a:pPr>
              <a:spcBef>
                <a:spcPts val="400"/>
              </a:spcBef>
              <a:buClr>
                <a:schemeClr val="accent2"/>
              </a:buClr>
              <a:buSzPct val="130000"/>
            </a:pPr>
            <a:r>
              <a:rPr lang="en-US" sz="1200" b="1" dirty="0">
                <a:latin typeface="+mj-lt"/>
              </a:rPr>
              <a:t>let stored in Script scope, if not defined inside a block or function.</a:t>
            </a:r>
          </a:p>
          <a:p>
            <a:pPr>
              <a:spcBef>
                <a:spcPts val="400"/>
              </a:spcBef>
              <a:buClr>
                <a:schemeClr val="accent2"/>
              </a:buClr>
              <a:buSzPct val="130000"/>
            </a:pPr>
            <a:r>
              <a:rPr lang="en-US" sz="1200" b="1" dirty="0">
                <a:solidFill>
                  <a:schemeClr val="accent2"/>
                </a:solidFill>
                <a:latin typeface="+mj-lt"/>
              </a:rPr>
              <a:t>let a = 10;</a:t>
            </a:r>
          </a:p>
          <a:p>
            <a:pPr>
              <a:spcBef>
                <a:spcPts val="400"/>
              </a:spcBef>
              <a:buClr>
                <a:schemeClr val="accent2"/>
              </a:buClr>
              <a:buSzPct val="130000"/>
            </a:pPr>
            <a:r>
              <a:rPr lang="en-US" sz="1200" b="1" dirty="0">
                <a:solidFill>
                  <a:schemeClr val="accent2"/>
                </a:solidFill>
                <a:latin typeface="+mj-lt"/>
              </a:rPr>
              <a:t>{</a:t>
            </a:r>
          </a:p>
          <a:p>
            <a:pPr>
              <a:spcBef>
                <a:spcPts val="400"/>
              </a:spcBef>
              <a:buClr>
                <a:schemeClr val="accent2"/>
              </a:buClr>
              <a:buSzPct val="130000"/>
            </a:pPr>
            <a:r>
              <a:rPr lang="en-US" sz="1200" b="1" dirty="0">
                <a:solidFill>
                  <a:schemeClr val="accent2"/>
                </a:solidFill>
                <a:latin typeface="+mj-lt"/>
              </a:rPr>
              <a:t>    let a = 20;  </a:t>
            </a:r>
          </a:p>
          <a:p>
            <a:pPr>
              <a:spcBef>
                <a:spcPts val="400"/>
              </a:spcBef>
              <a:buClr>
                <a:schemeClr val="accent2"/>
              </a:buClr>
              <a:buSzPct val="130000"/>
            </a:pPr>
            <a:r>
              <a:rPr lang="en-US" sz="1200" b="1" dirty="0">
                <a:solidFill>
                  <a:schemeClr val="accent2"/>
                </a:solidFill>
                <a:latin typeface="+mj-lt"/>
              </a:rPr>
              <a:t>    console.log(a)</a:t>
            </a:r>
          </a:p>
          <a:p>
            <a:pPr>
              <a:spcBef>
                <a:spcPts val="400"/>
              </a:spcBef>
              <a:buClr>
                <a:schemeClr val="accent2"/>
              </a:buClr>
              <a:buSzPct val="130000"/>
            </a:pPr>
            <a:r>
              <a:rPr lang="en-US" sz="1200" b="1" dirty="0">
                <a:solidFill>
                  <a:schemeClr val="accent2"/>
                </a:solidFill>
                <a:latin typeface="+mj-lt"/>
              </a:rPr>
              <a:t>}</a:t>
            </a:r>
          </a:p>
          <a:p>
            <a:pPr>
              <a:spcBef>
                <a:spcPts val="400"/>
              </a:spcBef>
              <a:buClr>
                <a:schemeClr val="accent2"/>
              </a:buClr>
              <a:buSzPct val="130000"/>
            </a:pPr>
            <a:r>
              <a:rPr lang="en-US" sz="1200" b="1" dirty="0">
                <a:solidFill>
                  <a:schemeClr val="accent2"/>
                </a:solidFill>
                <a:latin typeface="+mj-lt"/>
              </a:rPr>
              <a:t>console.log(a);</a:t>
            </a:r>
          </a:p>
        </p:txBody>
      </p:sp>
      <p:sp>
        <p:nvSpPr>
          <p:cNvPr id="10" name="Rectangle 9">
            <a:extLst>
              <a:ext uri="{FF2B5EF4-FFF2-40B4-BE49-F238E27FC236}">
                <a16:creationId xmlns:a16="http://schemas.microsoft.com/office/drawing/2014/main" id="{C2141C97-BE8E-F715-95AD-70D71902757E}"/>
              </a:ext>
            </a:extLst>
          </p:cNvPr>
          <p:cNvSpPr/>
          <p:nvPr/>
        </p:nvSpPr>
        <p:spPr>
          <a:xfrm>
            <a:off x="737580" y="4078172"/>
            <a:ext cx="3936020" cy="1928733"/>
          </a:xfrm>
          <a:prstGeom prst="rect">
            <a:avLst/>
          </a:prstGeom>
        </p:spPr>
        <p:txBody>
          <a:bodyPr wrap="square">
            <a:spAutoFit/>
          </a:bodyPr>
          <a:lstStyle/>
          <a:p>
            <a:pPr>
              <a:spcBef>
                <a:spcPts val="400"/>
              </a:spcBef>
              <a:buClr>
                <a:schemeClr val="accent2"/>
              </a:buClr>
              <a:buSzPct val="130000"/>
            </a:pPr>
            <a:r>
              <a:rPr lang="en-US" sz="1200" b="1" dirty="0">
                <a:latin typeface="+mj-lt"/>
              </a:rPr>
              <a:t>Err: </a:t>
            </a:r>
          </a:p>
          <a:p>
            <a:pPr>
              <a:spcBef>
                <a:spcPts val="400"/>
              </a:spcBef>
              <a:buClr>
                <a:schemeClr val="accent2"/>
              </a:buClr>
              <a:buSzPct val="130000"/>
            </a:pPr>
            <a:r>
              <a:rPr lang="en-US" sz="1200" b="1" dirty="0">
                <a:solidFill>
                  <a:schemeClr val="accent2"/>
                </a:solidFill>
                <a:latin typeface="+mj-lt"/>
              </a:rPr>
              <a:t>let a = 10;</a:t>
            </a:r>
          </a:p>
          <a:p>
            <a:pPr>
              <a:spcBef>
                <a:spcPts val="400"/>
              </a:spcBef>
              <a:buClr>
                <a:schemeClr val="accent2"/>
              </a:buClr>
              <a:buSzPct val="130000"/>
            </a:pPr>
            <a:r>
              <a:rPr lang="en-US" sz="1200" b="1" dirty="0">
                <a:solidFill>
                  <a:schemeClr val="accent2"/>
                </a:solidFill>
                <a:latin typeface="+mj-lt"/>
              </a:rPr>
              <a:t>{</a:t>
            </a:r>
          </a:p>
          <a:p>
            <a:pPr>
              <a:spcBef>
                <a:spcPts val="400"/>
              </a:spcBef>
              <a:buClr>
                <a:schemeClr val="accent2"/>
              </a:buClr>
              <a:buSzPct val="130000"/>
            </a:pPr>
            <a:r>
              <a:rPr lang="en-US" sz="1200" b="1" dirty="0">
                <a:solidFill>
                  <a:schemeClr val="accent2"/>
                </a:solidFill>
                <a:latin typeface="+mj-lt"/>
              </a:rPr>
              <a:t>    var a = 20;  </a:t>
            </a:r>
          </a:p>
          <a:p>
            <a:pPr>
              <a:spcBef>
                <a:spcPts val="400"/>
              </a:spcBef>
              <a:buClr>
                <a:schemeClr val="accent2"/>
              </a:buClr>
              <a:buSzPct val="130000"/>
            </a:pPr>
            <a:r>
              <a:rPr lang="en-US" sz="1200" b="1" dirty="0">
                <a:solidFill>
                  <a:schemeClr val="accent2"/>
                </a:solidFill>
                <a:latin typeface="+mj-lt"/>
              </a:rPr>
              <a:t>    console.log(a)</a:t>
            </a:r>
          </a:p>
          <a:p>
            <a:pPr>
              <a:spcBef>
                <a:spcPts val="400"/>
              </a:spcBef>
              <a:buClr>
                <a:schemeClr val="accent2"/>
              </a:buClr>
              <a:buSzPct val="130000"/>
            </a:pPr>
            <a:r>
              <a:rPr lang="en-US" sz="1200" b="1" dirty="0">
                <a:solidFill>
                  <a:schemeClr val="accent2"/>
                </a:solidFill>
                <a:latin typeface="+mj-lt"/>
              </a:rPr>
              <a:t>}</a:t>
            </a:r>
          </a:p>
          <a:p>
            <a:pPr>
              <a:spcBef>
                <a:spcPts val="400"/>
              </a:spcBef>
              <a:buClr>
                <a:schemeClr val="accent2"/>
              </a:buClr>
              <a:buSzPct val="130000"/>
            </a:pPr>
            <a:r>
              <a:rPr lang="en-US" sz="1200" b="1" dirty="0">
                <a:solidFill>
                  <a:schemeClr val="accent2"/>
                </a:solidFill>
                <a:latin typeface="+mj-lt"/>
              </a:rPr>
              <a:t>console.log(a);</a:t>
            </a:r>
          </a:p>
          <a:p>
            <a:pPr>
              <a:spcBef>
                <a:spcPts val="400"/>
              </a:spcBef>
              <a:buClr>
                <a:schemeClr val="accent2"/>
              </a:buClr>
              <a:buSzPct val="130000"/>
            </a:pPr>
            <a:endParaRPr lang="en-US" sz="1200" dirty="0">
              <a:solidFill>
                <a:schemeClr val="accent2"/>
              </a:solidFill>
              <a:latin typeface="+mj-lt"/>
            </a:endParaRPr>
          </a:p>
        </p:txBody>
      </p:sp>
      <p:sp>
        <p:nvSpPr>
          <p:cNvPr id="11" name="Rectangle 10">
            <a:extLst>
              <a:ext uri="{FF2B5EF4-FFF2-40B4-BE49-F238E27FC236}">
                <a16:creationId xmlns:a16="http://schemas.microsoft.com/office/drawing/2014/main" id="{708BB577-FBD0-DD75-85A9-4F9741A3AC3D}"/>
              </a:ext>
            </a:extLst>
          </p:cNvPr>
          <p:cNvSpPr/>
          <p:nvPr/>
        </p:nvSpPr>
        <p:spPr>
          <a:xfrm>
            <a:off x="6389079" y="4078172"/>
            <a:ext cx="4488027" cy="1456809"/>
          </a:xfrm>
          <a:prstGeom prst="rect">
            <a:avLst/>
          </a:prstGeom>
        </p:spPr>
        <p:txBody>
          <a:bodyPr wrap="square">
            <a:spAutoFit/>
          </a:bodyPr>
          <a:lstStyle/>
          <a:p>
            <a:pPr>
              <a:spcBef>
                <a:spcPts val="400"/>
              </a:spcBef>
              <a:buClr>
                <a:schemeClr val="accent2"/>
              </a:buClr>
              <a:buSzPct val="130000"/>
            </a:pPr>
            <a:r>
              <a:rPr lang="en-US" sz="1200" b="1" dirty="0">
                <a:solidFill>
                  <a:schemeClr val="accent2"/>
                </a:solidFill>
                <a:latin typeface="+mj-lt"/>
              </a:rPr>
              <a:t>let a = 10;</a:t>
            </a:r>
          </a:p>
          <a:p>
            <a:pPr>
              <a:spcBef>
                <a:spcPts val="400"/>
              </a:spcBef>
              <a:buClr>
                <a:schemeClr val="accent2"/>
              </a:buClr>
              <a:buSzPct val="130000"/>
            </a:pPr>
            <a:r>
              <a:rPr lang="en-US" sz="1200" b="1" dirty="0">
                <a:solidFill>
                  <a:schemeClr val="accent2"/>
                </a:solidFill>
                <a:latin typeface="+mj-lt"/>
              </a:rPr>
              <a:t>function fun(){</a:t>
            </a:r>
          </a:p>
          <a:p>
            <a:pPr>
              <a:spcBef>
                <a:spcPts val="400"/>
              </a:spcBef>
              <a:buClr>
                <a:schemeClr val="accent2"/>
              </a:buClr>
              <a:buSzPct val="130000"/>
            </a:pPr>
            <a:r>
              <a:rPr lang="en-US" sz="1200" b="1" dirty="0">
                <a:solidFill>
                  <a:schemeClr val="accent2"/>
                </a:solidFill>
                <a:latin typeface="+mj-lt"/>
              </a:rPr>
              <a:t>    var a = 20;  </a:t>
            </a:r>
          </a:p>
          <a:p>
            <a:pPr>
              <a:spcBef>
                <a:spcPts val="400"/>
              </a:spcBef>
              <a:buClr>
                <a:schemeClr val="accent2"/>
              </a:buClr>
              <a:buSzPct val="130000"/>
            </a:pPr>
            <a:r>
              <a:rPr lang="en-US" sz="1200" b="1" dirty="0">
                <a:solidFill>
                  <a:schemeClr val="accent2"/>
                </a:solidFill>
                <a:latin typeface="+mj-lt"/>
              </a:rPr>
              <a:t>    console.log(a)</a:t>
            </a:r>
          </a:p>
          <a:p>
            <a:pPr>
              <a:spcBef>
                <a:spcPts val="400"/>
              </a:spcBef>
              <a:buClr>
                <a:schemeClr val="accent2"/>
              </a:buClr>
              <a:buSzPct val="130000"/>
            </a:pPr>
            <a:r>
              <a:rPr lang="en-US" sz="1200" b="1" dirty="0">
                <a:solidFill>
                  <a:schemeClr val="accent2"/>
                </a:solidFill>
                <a:latin typeface="+mj-lt"/>
              </a:rPr>
              <a:t>}</a:t>
            </a:r>
          </a:p>
          <a:p>
            <a:pPr>
              <a:spcBef>
                <a:spcPts val="400"/>
              </a:spcBef>
              <a:buClr>
                <a:schemeClr val="accent2"/>
              </a:buClr>
              <a:buSzPct val="130000"/>
            </a:pPr>
            <a:r>
              <a:rPr lang="en-US" sz="1200" b="1" dirty="0">
                <a:solidFill>
                  <a:schemeClr val="accent2"/>
                </a:solidFill>
                <a:latin typeface="+mj-lt"/>
              </a:rPr>
              <a:t>console.log(a);</a:t>
            </a:r>
          </a:p>
        </p:txBody>
      </p:sp>
    </p:spTree>
    <p:extLst>
      <p:ext uri="{BB962C8B-B14F-4D97-AF65-F5344CB8AC3E}">
        <p14:creationId xmlns:p14="http://schemas.microsoft.com/office/powerpoint/2010/main" val="596181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4</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Internal JS &amp; External JS</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AA873B-AE70-B371-19C6-F61C3C4AA918}"/>
              </a:ext>
            </a:extLst>
          </p:cNvPr>
          <p:cNvSpPr/>
          <p:nvPr/>
        </p:nvSpPr>
        <p:spPr>
          <a:xfrm>
            <a:off x="737579" y="1824672"/>
            <a:ext cx="10664454" cy="2677656"/>
          </a:xfrm>
          <a:prstGeom prst="rect">
            <a:avLst/>
          </a:prstGeom>
        </p:spPr>
        <p:txBody>
          <a:bodyPr wrap="square">
            <a:spAutoFit/>
          </a:bodyPr>
          <a:lstStyle/>
          <a:p>
            <a:r>
              <a:rPr lang="en-US" sz="1400" dirty="0">
                <a:solidFill>
                  <a:schemeClr val="tx2"/>
                </a:solidFill>
                <a:latin typeface="+mj-lt"/>
              </a:rPr>
              <a:t>Internal JS:</a:t>
            </a:r>
          </a:p>
          <a:p>
            <a:r>
              <a:rPr lang="en-US" sz="1400" dirty="0">
                <a:latin typeface="+mj-lt"/>
              </a:rPr>
              <a:t>&lt;script type="text/</a:t>
            </a:r>
            <a:r>
              <a:rPr lang="en-US" sz="1400" dirty="0" err="1">
                <a:latin typeface="+mj-lt"/>
              </a:rPr>
              <a:t>javascript</a:t>
            </a:r>
            <a:r>
              <a:rPr lang="en-US" sz="1400" dirty="0">
                <a:latin typeface="+mj-lt"/>
              </a:rPr>
              <a:t>"&gt;</a:t>
            </a:r>
          </a:p>
          <a:p>
            <a:r>
              <a:rPr lang="en-US" sz="1400" dirty="0">
                <a:solidFill>
                  <a:schemeClr val="tx2"/>
                </a:solidFill>
                <a:latin typeface="+mj-lt"/>
              </a:rPr>
              <a:t>    Write your JavaScript code here..</a:t>
            </a:r>
          </a:p>
          <a:p>
            <a:r>
              <a:rPr lang="en-US" sz="1400" dirty="0">
                <a:latin typeface="+mj-lt"/>
              </a:rPr>
              <a:t>&lt;/script&gt;</a:t>
            </a:r>
          </a:p>
          <a:p>
            <a:endParaRPr lang="en-US" sz="1400" dirty="0">
              <a:latin typeface="+mj-lt"/>
            </a:endParaRPr>
          </a:p>
          <a:p>
            <a:r>
              <a:rPr lang="en-US" sz="1400" dirty="0">
                <a:solidFill>
                  <a:schemeClr val="tx2"/>
                </a:solidFill>
                <a:latin typeface="+mj-lt"/>
              </a:rPr>
              <a:t>External JS:</a:t>
            </a:r>
          </a:p>
          <a:p>
            <a:r>
              <a:rPr lang="en-US" sz="1400" dirty="0">
                <a:latin typeface="+mj-lt"/>
              </a:rPr>
              <a:t>&lt;script type="text/</a:t>
            </a:r>
            <a:r>
              <a:rPr lang="en-US" sz="1400" dirty="0" err="1">
                <a:latin typeface="+mj-lt"/>
              </a:rPr>
              <a:t>javascript</a:t>
            </a:r>
            <a:r>
              <a:rPr lang="en-US" sz="1400" dirty="0">
                <a:latin typeface="+mj-lt"/>
              </a:rPr>
              <a:t>" </a:t>
            </a:r>
            <a:r>
              <a:rPr lang="en-US" sz="1400" dirty="0" err="1">
                <a:latin typeface="+mj-lt"/>
              </a:rPr>
              <a:t>src</a:t>
            </a:r>
            <a:r>
              <a:rPr lang="en-US" sz="1400" dirty="0">
                <a:latin typeface="+mj-lt"/>
              </a:rPr>
              <a:t>=“./index.js"&gt;    &lt;/script&gt; </a:t>
            </a:r>
          </a:p>
          <a:p>
            <a:endParaRPr lang="en-US" sz="1400" dirty="0">
              <a:latin typeface="+mj-lt"/>
            </a:endParaRPr>
          </a:p>
          <a:p>
            <a:endParaRPr lang="en-US" sz="1400" dirty="0">
              <a:latin typeface="+mj-lt"/>
            </a:endParaRPr>
          </a:p>
          <a:p>
            <a:r>
              <a:rPr lang="en-US" sz="1400" dirty="0">
                <a:solidFill>
                  <a:schemeClr val="tx2"/>
                </a:solidFill>
                <a:latin typeface="+mj-lt"/>
              </a:rPr>
              <a:t>Note: </a:t>
            </a:r>
          </a:p>
          <a:p>
            <a:pPr marL="228600" indent="-228600">
              <a:buFont typeface="+mj-lt"/>
              <a:buAutoNum type="arabicPeriod"/>
            </a:pPr>
            <a:r>
              <a:rPr lang="en-US" sz="1400" dirty="0">
                <a:latin typeface="+mj-lt"/>
              </a:rPr>
              <a:t>Notice the minute difference in importing both the external and Internal JS</a:t>
            </a:r>
          </a:p>
          <a:p>
            <a:pPr marL="228600" indent="-228600">
              <a:buFont typeface="+mj-lt"/>
              <a:buAutoNum type="arabicPeriod"/>
            </a:pPr>
            <a:r>
              <a:rPr lang="en-US" sz="1400" dirty="0">
                <a:latin typeface="+mj-lt"/>
              </a:rPr>
              <a:t>It’s better to keep it at the end of the body tag to improve the performance.</a:t>
            </a:r>
          </a:p>
        </p:txBody>
      </p:sp>
    </p:spTree>
    <p:extLst>
      <p:ext uri="{BB962C8B-B14F-4D97-AF65-F5344CB8AC3E}">
        <p14:creationId xmlns:p14="http://schemas.microsoft.com/office/powerpoint/2010/main" val="2511664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40</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Document Object (DOM)</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F98C49A-9DE8-507C-E497-254A5F3B7BD1}"/>
              </a:ext>
            </a:extLst>
          </p:cNvPr>
          <p:cNvSpPr/>
          <p:nvPr/>
        </p:nvSpPr>
        <p:spPr>
          <a:xfrm>
            <a:off x="737579" y="1824672"/>
            <a:ext cx="9310187" cy="1036181"/>
          </a:xfrm>
          <a:prstGeom prst="rect">
            <a:avLst/>
          </a:prstGeom>
        </p:spPr>
        <p:txBody>
          <a:bodyPr wrap="square">
            <a:spAutoFit/>
          </a:bodyPr>
          <a:lstStyle/>
          <a:p>
            <a:pPr>
              <a:spcBef>
                <a:spcPts val="400"/>
              </a:spcBef>
              <a:buClr>
                <a:schemeClr val="accent2"/>
              </a:buClr>
              <a:buSzPct val="130000"/>
            </a:pPr>
            <a:r>
              <a:rPr lang="en-US" sz="1200" dirty="0">
                <a:latin typeface="+mj-lt"/>
              </a:rPr>
              <a:t>The document object represents the whole html document. =&gt; console.log(document);</a:t>
            </a:r>
          </a:p>
          <a:p>
            <a:pPr>
              <a:spcBef>
                <a:spcPts val="1200"/>
              </a:spcBef>
              <a:buClr>
                <a:schemeClr val="accent2"/>
              </a:buClr>
              <a:buSzPct val="130000"/>
            </a:pPr>
            <a:r>
              <a:rPr lang="en-US" sz="1200" dirty="0">
                <a:latin typeface="+mj-lt"/>
              </a:rPr>
              <a:t>When html document is loaded in the browser, the entire html page becomes a object called DOM.</a:t>
            </a:r>
          </a:p>
          <a:p>
            <a:pPr>
              <a:spcBef>
                <a:spcPts val="400"/>
              </a:spcBef>
              <a:buClr>
                <a:schemeClr val="accent2"/>
              </a:buClr>
              <a:buSzPct val="130000"/>
            </a:pPr>
            <a:r>
              <a:rPr lang="en-US" sz="1200" dirty="0">
                <a:latin typeface="+mj-lt"/>
              </a:rPr>
              <a:t>This object has built-in methods(</a:t>
            </a:r>
            <a:r>
              <a:rPr lang="en-US" sz="1200" dirty="0" err="1">
                <a:latin typeface="+mj-lt"/>
              </a:rPr>
              <a:t>getElementById</a:t>
            </a:r>
            <a:r>
              <a:rPr lang="en-US" sz="1200" dirty="0">
                <a:latin typeface="+mj-lt"/>
              </a:rPr>
              <a:t>) and properties(</a:t>
            </a:r>
            <a:r>
              <a:rPr lang="en-US" sz="1200" dirty="0" err="1">
                <a:latin typeface="+mj-lt"/>
              </a:rPr>
              <a:t>innerHTML</a:t>
            </a:r>
            <a:r>
              <a:rPr lang="en-US" sz="1200" dirty="0">
                <a:latin typeface="+mj-lt"/>
              </a:rPr>
              <a:t>) that we can use to access a particular html element using below </a:t>
            </a:r>
            <a:r>
              <a:rPr lang="en-US" sz="1200" dirty="0" err="1">
                <a:latin typeface="+mj-lt"/>
              </a:rPr>
              <a:t>mehods</a:t>
            </a:r>
            <a:r>
              <a:rPr lang="en-US" sz="1200" dirty="0">
                <a:latin typeface="+mj-lt"/>
              </a:rPr>
              <a:t>:</a:t>
            </a:r>
          </a:p>
        </p:txBody>
      </p:sp>
      <p:graphicFrame>
        <p:nvGraphicFramePr>
          <p:cNvPr id="3" name="Table 2">
            <a:extLst>
              <a:ext uri="{FF2B5EF4-FFF2-40B4-BE49-F238E27FC236}">
                <a16:creationId xmlns:a16="http://schemas.microsoft.com/office/drawing/2014/main" id="{A22014CF-E675-658F-7D6C-3EA4808047C3}"/>
              </a:ext>
            </a:extLst>
          </p:cNvPr>
          <p:cNvGraphicFramePr>
            <a:graphicFrameLocks noGrp="1"/>
          </p:cNvGraphicFramePr>
          <p:nvPr>
            <p:extLst>
              <p:ext uri="{D42A27DB-BD31-4B8C-83A1-F6EECF244321}">
                <p14:modId xmlns:p14="http://schemas.microsoft.com/office/powerpoint/2010/main" val="3811035288"/>
              </p:ext>
            </p:extLst>
          </p:nvPr>
        </p:nvGraphicFramePr>
        <p:xfrm>
          <a:off x="737579" y="3042646"/>
          <a:ext cx="9847313" cy="1395936"/>
        </p:xfrm>
        <a:graphic>
          <a:graphicData uri="http://schemas.openxmlformats.org/drawingml/2006/table">
            <a:tbl>
              <a:tblPr/>
              <a:tblGrid>
                <a:gridCol w="5258710">
                  <a:extLst>
                    <a:ext uri="{9D8B030D-6E8A-4147-A177-3AD203B41FA5}">
                      <a16:colId xmlns:a16="http://schemas.microsoft.com/office/drawing/2014/main" val="756289021"/>
                    </a:ext>
                  </a:extLst>
                </a:gridCol>
                <a:gridCol w="4588603">
                  <a:extLst>
                    <a:ext uri="{9D8B030D-6E8A-4147-A177-3AD203B41FA5}">
                      <a16:colId xmlns:a16="http://schemas.microsoft.com/office/drawing/2014/main" val="2378041583"/>
                    </a:ext>
                  </a:extLst>
                </a:gridCol>
              </a:tblGrid>
              <a:tr h="298236">
                <a:tc>
                  <a:txBody>
                    <a:bodyPr/>
                    <a:lstStyle/>
                    <a:p>
                      <a:pPr algn="l" fontAlgn="t"/>
                      <a:r>
                        <a:rPr lang="en-US" sz="1200" b="1" dirty="0">
                          <a:solidFill>
                            <a:schemeClr val="bg1"/>
                          </a:solidFill>
                          <a:effectLst/>
                          <a:latin typeface="+mj-lt"/>
                        </a:rPr>
                        <a:t>Method</a:t>
                      </a:r>
                    </a:p>
                  </a:txBody>
                  <a:tcPr marL="1524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t"/>
                      <a:r>
                        <a:rPr lang="en-US" sz="1200" b="1" dirty="0">
                          <a:solidFill>
                            <a:schemeClr val="bg1"/>
                          </a:solidFill>
                          <a:effectLst/>
                          <a:latin typeface="+mj-lt"/>
                        </a:rPr>
                        <a:t>Description</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160206081"/>
                  </a:ext>
                </a:extLst>
              </a:tr>
              <a:tr h="298236">
                <a:tc>
                  <a:txBody>
                    <a:bodyPr/>
                    <a:lstStyle/>
                    <a:p>
                      <a:pPr algn="l" fontAlgn="t"/>
                      <a:r>
                        <a:rPr lang="en-US" sz="1200" kern="1200" dirty="0" err="1">
                          <a:solidFill>
                            <a:schemeClr val="accent2"/>
                          </a:solidFill>
                          <a:latin typeface="+mj-lt"/>
                          <a:ea typeface="+mn-ea"/>
                          <a:cs typeface="+mn-cs"/>
                        </a:rPr>
                        <a:t>document.getElementById</a:t>
                      </a:r>
                      <a:r>
                        <a:rPr lang="en-US" sz="1200" kern="1200" dirty="0">
                          <a:solidFill>
                            <a:schemeClr val="accent2"/>
                          </a:solidFill>
                          <a:latin typeface="+mj-lt"/>
                          <a:ea typeface="+mn-ea"/>
                          <a:cs typeface="+mn-cs"/>
                        </a:rPr>
                        <a:t>(“id”)</a:t>
                      </a:r>
                    </a:p>
                  </a:txBody>
                  <a:tcPr marL="1524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dirty="0">
                          <a:solidFill>
                            <a:schemeClr val="tx1"/>
                          </a:solidFill>
                          <a:effectLst/>
                          <a:latin typeface="+mj-lt"/>
                        </a:rPr>
                        <a:t>Find an element by element id</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40321223"/>
                  </a:ext>
                </a:extLst>
              </a:tr>
              <a:tr h="390096">
                <a:tc>
                  <a:txBody>
                    <a:bodyPr/>
                    <a:lstStyle/>
                    <a:p>
                      <a:pPr algn="l" fontAlgn="t"/>
                      <a:r>
                        <a:rPr lang="en-US" sz="1200" kern="1200" dirty="0" err="1">
                          <a:solidFill>
                            <a:schemeClr val="accent2"/>
                          </a:solidFill>
                          <a:latin typeface="+mj-lt"/>
                          <a:ea typeface="+mn-ea"/>
                          <a:cs typeface="+mn-cs"/>
                        </a:rPr>
                        <a:t>document.getElementsByTagName</a:t>
                      </a:r>
                      <a:r>
                        <a:rPr lang="en-US" sz="1200" kern="1200" dirty="0">
                          <a:solidFill>
                            <a:schemeClr val="accent2"/>
                          </a:solidFill>
                          <a:latin typeface="+mj-lt"/>
                          <a:ea typeface="+mn-ea"/>
                          <a:cs typeface="+mn-cs"/>
                        </a:rPr>
                        <a:t>(“name”)[0]</a:t>
                      </a:r>
                    </a:p>
                  </a:txBody>
                  <a:tcPr marL="1524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dirty="0">
                          <a:solidFill>
                            <a:schemeClr val="tx1"/>
                          </a:solidFill>
                          <a:effectLst/>
                          <a:latin typeface="+mj-lt"/>
                        </a:rPr>
                        <a:t>Find elements by tag name</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38575838"/>
                  </a:ext>
                </a:extLst>
              </a:tr>
              <a:tr h="298236">
                <a:tc>
                  <a:txBody>
                    <a:bodyPr/>
                    <a:lstStyle/>
                    <a:p>
                      <a:pPr algn="l" fontAlgn="t"/>
                      <a:r>
                        <a:rPr lang="en-US" sz="1200" kern="1200" dirty="0" err="1">
                          <a:solidFill>
                            <a:schemeClr val="accent2"/>
                          </a:solidFill>
                          <a:latin typeface="+mj-lt"/>
                          <a:ea typeface="+mn-ea"/>
                          <a:cs typeface="+mn-cs"/>
                        </a:rPr>
                        <a:t>document.getElementsByClassName</a:t>
                      </a:r>
                      <a:r>
                        <a:rPr lang="en-US" sz="1200" kern="1200" dirty="0">
                          <a:solidFill>
                            <a:schemeClr val="accent2"/>
                          </a:solidFill>
                          <a:latin typeface="+mj-lt"/>
                          <a:ea typeface="+mn-ea"/>
                          <a:cs typeface="+mn-cs"/>
                        </a:rPr>
                        <a:t>(“name”)[0]</a:t>
                      </a:r>
                    </a:p>
                  </a:txBody>
                  <a:tcPr marL="1524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dirty="0">
                          <a:solidFill>
                            <a:schemeClr val="tx1"/>
                          </a:solidFill>
                          <a:effectLst/>
                          <a:latin typeface="+mj-lt"/>
                        </a:rPr>
                        <a:t>Find elements by class name</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76997666"/>
                  </a:ext>
                </a:extLst>
              </a:tr>
            </a:tbl>
          </a:graphicData>
        </a:graphic>
      </p:graphicFrame>
      <p:sp>
        <p:nvSpPr>
          <p:cNvPr id="7" name="Rectangle 6">
            <a:extLst>
              <a:ext uri="{FF2B5EF4-FFF2-40B4-BE49-F238E27FC236}">
                <a16:creationId xmlns:a16="http://schemas.microsoft.com/office/drawing/2014/main" id="{0D634BE1-2289-CEED-93CD-F5649D5B8997}"/>
              </a:ext>
            </a:extLst>
          </p:cNvPr>
          <p:cNvSpPr/>
          <p:nvPr/>
        </p:nvSpPr>
        <p:spPr>
          <a:xfrm>
            <a:off x="737579" y="4784881"/>
            <a:ext cx="9310187" cy="276999"/>
          </a:xfrm>
          <a:prstGeom prst="rect">
            <a:avLst/>
          </a:prstGeom>
        </p:spPr>
        <p:txBody>
          <a:bodyPr wrap="square">
            <a:spAutoFit/>
          </a:bodyPr>
          <a:lstStyle/>
          <a:p>
            <a:pPr>
              <a:spcBef>
                <a:spcPts val="400"/>
              </a:spcBef>
              <a:buClr>
                <a:schemeClr val="accent2"/>
              </a:buClr>
              <a:buSzPct val="130000"/>
            </a:pPr>
            <a:r>
              <a:rPr lang="en-US" sz="1200" dirty="0">
                <a:latin typeface="+mj-lt"/>
              </a:rPr>
              <a:t>Once you access them you can update them.</a:t>
            </a:r>
          </a:p>
        </p:txBody>
      </p:sp>
      <p:sp>
        <p:nvSpPr>
          <p:cNvPr id="12" name="Rectangle 11">
            <a:extLst>
              <a:ext uri="{FF2B5EF4-FFF2-40B4-BE49-F238E27FC236}">
                <a16:creationId xmlns:a16="http://schemas.microsoft.com/office/drawing/2014/main" id="{7470A7D1-4318-2781-EBA0-1D36F49477A2}"/>
              </a:ext>
            </a:extLst>
          </p:cNvPr>
          <p:cNvSpPr/>
          <p:nvPr/>
        </p:nvSpPr>
        <p:spPr>
          <a:xfrm>
            <a:off x="737579" y="5098133"/>
            <a:ext cx="9310187" cy="984885"/>
          </a:xfrm>
          <a:prstGeom prst="rect">
            <a:avLst/>
          </a:prstGeom>
        </p:spPr>
        <p:txBody>
          <a:bodyPr wrap="square">
            <a:spAutoFit/>
          </a:bodyPr>
          <a:lstStyle/>
          <a:p>
            <a:pPr>
              <a:spcBef>
                <a:spcPts val="400"/>
              </a:spcBef>
              <a:buClr>
                <a:schemeClr val="accent2"/>
              </a:buClr>
              <a:buSzPct val="130000"/>
            </a:pPr>
            <a:r>
              <a:rPr lang="en-US" sz="1200" dirty="0" err="1">
                <a:solidFill>
                  <a:schemeClr val="accent2"/>
                </a:solidFill>
                <a:latin typeface="+mj-lt"/>
              </a:rPr>
              <a:t>document.getElementById</a:t>
            </a:r>
            <a:r>
              <a:rPr lang="en-US" sz="1200" dirty="0">
                <a:solidFill>
                  <a:schemeClr val="accent2"/>
                </a:solidFill>
                <a:latin typeface="+mj-lt"/>
              </a:rPr>
              <a:t>("demo").</a:t>
            </a:r>
            <a:r>
              <a:rPr lang="en-US" sz="1200" dirty="0" err="1">
                <a:solidFill>
                  <a:schemeClr val="accent2"/>
                </a:solidFill>
                <a:latin typeface="+mj-lt"/>
              </a:rPr>
              <a:t>innerHTML</a:t>
            </a:r>
            <a:r>
              <a:rPr lang="en-US" sz="1200" dirty="0">
                <a:solidFill>
                  <a:schemeClr val="accent2"/>
                </a:solidFill>
                <a:latin typeface="+mj-lt"/>
              </a:rPr>
              <a:t> = "Date : " + Date(); </a:t>
            </a:r>
          </a:p>
          <a:p>
            <a:pPr>
              <a:spcBef>
                <a:spcPts val="400"/>
              </a:spcBef>
              <a:buClr>
                <a:schemeClr val="accent2"/>
              </a:buClr>
              <a:buSzPct val="130000"/>
            </a:pPr>
            <a:r>
              <a:rPr lang="en-US" sz="1200" dirty="0" err="1">
                <a:solidFill>
                  <a:schemeClr val="accent2"/>
                </a:solidFill>
                <a:latin typeface="+mj-lt"/>
              </a:rPr>
              <a:t>document.getElementsByTagName</a:t>
            </a:r>
            <a:r>
              <a:rPr lang="en-US" sz="1200" dirty="0">
                <a:solidFill>
                  <a:schemeClr val="accent2"/>
                </a:solidFill>
                <a:latin typeface="+mj-lt"/>
              </a:rPr>
              <a:t>("p")[0].</a:t>
            </a:r>
            <a:r>
              <a:rPr lang="en-US" sz="1200" dirty="0" err="1">
                <a:solidFill>
                  <a:schemeClr val="accent2"/>
                </a:solidFill>
                <a:latin typeface="+mj-lt"/>
              </a:rPr>
              <a:t>style.color</a:t>
            </a:r>
            <a:r>
              <a:rPr lang="en-US" sz="1200" dirty="0">
                <a:solidFill>
                  <a:schemeClr val="accent2"/>
                </a:solidFill>
                <a:latin typeface="+mj-lt"/>
              </a:rPr>
              <a:t> = "blue";</a:t>
            </a:r>
          </a:p>
          <a:p>
            <a:pPr>
              <a:spcBef>
                <a:spcPts val="400"/>
              </a:spcBef>
              <a:buClr>
                <a:schemeClr val="accent2"/>
              </a:buClr>
              <a:buSzPct val="130000"/>
            </a:pPr>
            <a:r>
              <a:rPr lang="en-US" sz="1200" dirty="0" err="1">
                <a:solidFill>
                  <a:schemeClr val="accent2"/>
                </a:solidFill>
                <a:latin typeface="+mj-lt"/>
              </a:rPr>
              <a:t>document.write</a:t>
            </a:r>
            <a:r>
              <a:rPr lang="en-US" sz="1200" dirty="0">
                <a:solidFill>
                  <a:schemeClr val="accent2"/>
                </a:solidFill>
                <a:latin typeface="+mj-lt"/>
              </a:rPr>
              <a:t>("Hello World!")</a:t>
            </a:r>
          </a:p>
          <a:p>
            <a:pPr>
              <a:spcBef>
                <a:spcPts val="400"/>
              </a:spcBef>
              <a:buClr>
                <a:schemeClr val="accent2"/>
              </a:buClr>
              <a:buSzPct val="130000"/>
            </a:pPr>
            <a:r>
              <a:rPr lang="en-US" sz="1200" dirty="0">
                <a:latin typeface="+mj-lt"/>
              </a:rPr>
              <a:t>Never use </a:t>
            </a:r>
            <a:r>
              <a:rPr lang="en-US" sz="1200" dirty="0" err="1">
                <a:latin typeface="+mj-lt"/>
              </a:rPr>
              <a:t>document.write</a:t>
            </a:r>
            <a:r>
              <a:rPr lang="en-US" sz="1200" dirty="0">
                <a:latin typeface="+mj-lt"/>
              </a:rPr>
              <a:t>() after the document is loaded. It might overwrite the document.</a:t>
            </a:r>
          </a:p>
        </p:txBody>
      </p:sp>
    </p:spTree>
    <p:extLst>
      <p:ext uri="{BB962C8B-B14F-4D97-AF65-F5344CB8AC3E}">
        <p14:creationId xmlns:p14="http://schemas.microsoft.com/office/powerpoint/2010/main" val="24441010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41</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String Methods</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F98C49A-9DE8-507C-E497-254A5F3B7BD1}"/>
              </a:ext>
            </a:extLst>
          </p:cNvPr>
          <p:cNvSpPr/>
          <p:nvPr/>
        </p:nvSpPr>
        <p:spPr>
          <a:xfrm>
            <a:off x="737579" y="1824672"/>
            <a:ext cx="9310187" cy="2800767"/>
          </a:xfrm>
          <a:prstGeom prst="rect">
            <a:avLst/>
          </a:prstGeom>
        </p:spPr>
        <p:txBody>
          <a:bodyPr wrap="square">
            <a:spAutoFit/>
          </a:bodyPr>
          <a:lstStyle/>
          <a:p>
            <a:pPr marL="228600" indent="-228600">
              <a:spcBef>
                <a:spcPts val="400"/>
              </a:spcBef>
              <a:spcAft>
                <a:spcPts val="400"/>
              </a:spcAft>
              <a:buClr>
                <a:schemeClr val="tx1"/>
              </a:buClr>
              <a:buSzPct val="100000"/>
              <a:buFont typeface="+mj-lt"/>
              <a:buAutoNum type="arabicPeriod"/>
            </a:pPr>
            <a:r>
              <a:rPr lang="en-US" sz="1200" dirty="0">
                <a:latin typeface="+mj-lt"/>
              </a:rPr>
              <a:t>The length property returns the length of a string:</a:t>
            </a:r>
            <a:br>
              <a:rPr lang="en-US" sz="1200" dirty="0">
                <a:latin typeface="+mj-lt"/>
              </a:rPr>
            </a:br>
            <a:r>
              <a:rPr lang="en-US" sz="1200" dirty="0">
                <a:solidFill>
                  <a:schemeClr val="accent2"/>
                </a:solidFill>
                <a:latin typeface="+mj-lt"/>
              </a:rPr>
              <a:t>let text = "ABCDEFGHIJKLMNOPQRSTUVWXYZ";</a:t>
            </a:r>
            <a:br>
              <a:rPr lang="en-US" sz="1200" dirty="0">
                <a:solidFill>
                  <a:schemeClr val="accent2"/>
                </a:solidFill>
                <a:latin typeface="+mj-lt"/>
              </a:rPr>
            </a:br>
            <a:r>
              <a:rPr lang="en-US" sz="1200" dirty="0">
                <a:solidFill>
                  <a:schemeClr val="accent2"/>
                </a:solidFill>
                <a:latin typeface="+mj-lt"/>
              </a:rPr>
              <a:t>let length = </a:t>
            </a:r>
            <a:r>
              <a:rPr lang="en-US" sz="1200" dirty="0" err="1">
                <a:solidFill>
                  <a:schemeClr val="accent2"/>
                </a:solidFill>
                <a:latin typeface="+mj-lt"/>
              </a:rPr>
              <a:t>text.length</a:t>
            </a:r>
            <a:r>
              <a:rPr lang="en-US" sz="1200" dirty="0">
                <a:solidFill>
                  <a:schemeClr val="accent2"/>
                </a:solidFill>
                <a:latin typeface="+mj-lt"/>
              </a:rPr>
              <a:t>;  </a:t>
            </a:r>
            <a:r>
              <a:rPr lang="en-US" sz="1200" dirty="0">
                <a:solidFill>
                  <a:schemeClr val="tx2"/>
                </a:solidFill>
                <a:latin typeface="+mj-lt"/>
              </a:rPr>
              <a:t>//26</a:t>
            </a:r>
          </a:p>
          <a:p>
            <a:pPr marL="228600" indent="-228600">
              <a:spcBef>
                <a:spcPts val="400"/>
              </a:spcBef>
              <a:spcAft>
                <a:spcPts val="400"/>
              </a:spcAft>
              <a:buClr>
                <a:schemeClr val="tx1"/>
              </a:buClr>
              <a:buSzPct val="100000"/>
              <a:buFont typeface="+mj-lt"/>
              <a:buAutoNum type="arabicPeriod" startAt="2"/>
            </a:pPr>
            <a:r>
              <a:rPr lang="en-US" sz="1200" dirty="0">
                <a:latin typeface="+mj-lt"/>
              </a:rPr>
              <a:t>String slice() extracts a part of a string (or Array) and returns the extracted part in a new string.</a:t>
            </a:r>
            <a:br>
              <a:rPr lang="en-US" sz="1200" dirty="0">
                <a:latin typeface="+mj-lt"/>
              </a:rPr>
            </a:br>
            <a:r>
              <a:rPr lang="en-US" sz="1200" dirty="0">
                <a:solidFill>
                  <a:schemeClr val="accent2"/>
                </a:solidFill>
                <a:latin typeface="+mj-lt"/>
              </a:rPr>
              <a:t>let text = "Apple, Banana, Kiwi";</a:t>
            </a:r>
            <a:br>
              <a:rPr lang="en-US" sz="1200" dirty="0">
                <a:solidFill>
                  <a:schemeClr val="accent2"/>
                </a:solidFill>
                <a:latin typeface="+mj-lt"/>
              </a:rPr>
            </a:br>
            <a:r>
              <a:rPr lang="en-US" sz="1200" dirty="0">
                <a:solidFill>
                  <a:schemeClr val="accent2"/>
                </a:solidFill>
                <a:latin typeface="+mj-lt"/>
              </a:rPr>
              <a:t>let part = </a:t>
            </a:r>
            <a:r>
              <a:rPr lang="en-US" sz="1200" dirty="0" err="1">
                <a:solidFill>
                  <a:schemeClr val="accent2"/>
                </a:solidFill>
                <a:latin typeface="+mj-lt"/>
              </a:rPr>
              <a:t>text.slice</a:t>
            </a:r>
            <a:r>
              <a:rPr lang="en-US" sz="1200" dirty="0">
                <a:solidFill>
                  <a:schemeClr val="accent2"/>
                </a:solidFill>
                <a:latin typeface="+mj-lt"/>
              </a:rPr>
              <a:t>(7,17);              </a:t>
            </a:r>
            <a:r>
              <a:rPr lang="en-US" sz="1200" dirty="0">
                <a:solidFill>
                  <a:schemeClr val="tx2"/>
                </a:solidFill>
                <a:latin typeface="+mj-lt"/>
              </a:rPr>
              <a:t>// slice(from, till)  </a:t>
            </a:r>
          </a:p>
          <a:p>
            <a:pPr marL="228600" indent="-228600">
              <a:spcBef>
                <a:spcPts val="400"/>
              </a:spcBef>
              <a:spcAft>
                <a:spcPts val="400"/>
              </a:spcAft>
              <a:buClr>
                <a:schemeClr val="tx1"/>
              </a:buClr>
              <a:buSzPct val="100000"/>
              <a:buFont typeface="+mj-lt"/>
              <a:buAutoNum type="arabicPeriod" startAt="3"/>
            </a:pPr>
            <a:r>
              <a:rPr lang="en-US" sz="1200" dirty="0" err="1">
                <a:latin typeface="+mj-lt"/>
              </a:rPr>
              <a:t>toUpperCase</a:t>
            </a:r>
            <a:r>
              <a:rPr lang="en-US" sz="1200" dirty="0">
                <a:latin typeface="+mj-lt"/>
              </a:rPr>
              <a:t>() and </a:t>
            </a:r>
            <a:r>
              <a:rPr lang="en-US" sz="1200" dirty="0" err="1">
                <a:latin typeface="+mj-lt"/>
              </a:rPr>
              <a:t>toLowerCase</a:t>
            </a:r>
            <a:r>
              <a:rPr lang="en-US" sz="1200" dirty="0">
                <a:latin typeface="+mj-lt"/>
              </a:rPr>
              <a:t>() </a:t>
            </a:r>
            <a:br>
              <a:rPr lang="en-US" sz="1200" dirty="0">
                <a:latin typeface="+mj-lt"/>
              </a:rPr>
            </a:br>
            <a:r>
              <a:rPr lang="en-US" sz="1200" dirty="0">
                <a:solidFill>
                  <a:schemeClr val="accent2"/>
                </a:solidFill>
                <a:latin typeface="+mj-lt"/>
              </a:rPr>
              <a:t>let text = “The quick brown fox jumps over the lazy dog”;</a:t>
            </a:r>
            <a:br>
              <a:rPr lang="en-US" sz="1200" dirty="0">
                <a:solidFill>
                  <a:schemeClr val="accent2"/>
                </a:solidFill>
                <a:latin typeface="+mj-lt"/>
              </a:rPr>
            </a:br>
            <a:r>
              <a:rPr lang="en-US" sz="1200" dirty="0" err="1">
                <a:solidFill>
                  <a:schemeClr val="accent2"/>
                </a:solidFill>
                <a:latin typeface="+mj-lt"/>
              </a:rPr>
              <a:t>text.toUpperCase</a:t>
            </a:r>
            <a:r>
              <a:rPr lang="en-US" sz="1200" dirty="0">
                <a:solidFill>
                  <a:schemeClr val="accent2"/>
                </a:solidFill>
                <a:latin typeface="+mj-lt"/>
              </a:rPr>
              <a:t>();</a:t>
            </a:r>
          </a:p>
          <a:p>
            <a:pPr marL="228600" indent="-228600">
              <a:spcBef>
                <a:spcPts val="400"/>
              </a:spcBef>
              <a:spcAft>
                <a:spcPts val="400"/>
              </a:spcAft>
              <a:buClr>
                <a:schemeClr val="tx1"/>
              </a:buClr>
              <a:buSzPct val="100000"/>
              <a:buFont typeface="+mj-lt"/>
              <a:buAutoNum type="arabicPeriod" startAt="4"/>
            </a:pPr>
            <a:r>
              <a:rPr lang="en-US" sz="1200" dirty="0" err="1">
                <a:latin typeface="+mj-lt"/>
              </a:rPr>
              <a:t>concat</a:t>
            </a:r>
            <a:r>
              <a:rPr lang="en-US" sz="1200" dirty="0">
                <a:latin typeface="+mj-lt"/>
              </a:rPr>
              <a:t>() joins two or more strings:</a:t>
            </a:r>
            <a:br>
              <a:rPr lang="en-US" sz="1200" dirty="0">
                <a:latin typeface="+mj-lt"/>
              </a:rPr>
            </a:br>
            <a:r>
              <a:rPr lang="en-US" sz="1200" dirty="0">
                <a:solidFill>
                  <a:schemeClr val="accent2"/>
                </a:solidFill>
                <a:latin typeface="+mj-lt"/>
              </a:rPr>
              <a:t>let text1 = "Hello";</a:t>
            </a:r>
            <a:br>
              <a:rPr lang="en-US" sz="1200" dirty="0">
                <a:solidFill>
                  <a:schemeClr val="accent2"/>
                </a:solidFill>
                <a:latin typeface="+mj-lt"/>
              </a:rPr>
            </a:br>
            <a:r>
              <a:rPr lang="en-US" sz="1200" dirty="0">
                <a:solidFill>
                  <a:schemeClr val="accent2"/>
                </a:solidFill>
                <a:latin typeface="+mj-lt"/>
              </a:rPr>
              <a:t>let text2 = "World";</a:t>
            </a:r>
            <a:br>
              <a:rPr lang="en-US" sz="1200" dirty="0">
                <a:solidFill>
                  <a:schemeClr val="accent2"/>
                </a:solidFill>
                <a:latin typeface="+mj-lt"/>
              </a:rPr>
            </a:br>
            <a:r>
              <a:rPr lang="en-US" sz="1200" dirty="0">
                <a:solidFill>
                  <a:schemeClr val="accent2"/>
                </a:solidFill>
                <a:latin typeface="+mj-lt"/>
              </a:rPr>
              <a:t>let text3 = text1.concat(" ", text2);</a:t>
            </a:r>
          </a:p>
        </p:txBody>
      </p:sp>
    </p:spTree>
    <p:extLst>
      <p:ext uri="{BB962C8B-B14F-4D97-AF65-F5344CB8AC3E}">
        <p14:creationId xmlns:p14="http://schemas.microsoft.com/office/powerpoint/2010/main" val="2539047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42</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Array methods: Slice vs Splice </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6BA8734-14AE-77CF-2940-EA34FC564280}"/>
              </a:ext>
            </a:extLst>
          </p:cNvPr>
          <p:cNvSpPr/>
          <p:nvPr/>
        </p:nvSpPr>
        <p:spPr>
          <a:xfrm>
            <a:off x="737580" y="1824672"/>
            <a:ext cx="3936020" cy="3529171"/>
          </a:xfrm>
          <a:prstGeom prst="rect">
            <a:avLst/>
          </a:prstGeom>
        </p:spPr>
        <p:txBody>
          <a:bodyPr wrap="square">
            <a:spAutoFit/>
          </a:bodyPr>
          <a:lstStyle/>
          <a:p>
            <a:pPr>
              <a:spcBef>
                <a:spcPts val="400"/>
              </a:spcBef>
              <a:buClr>
                <a:schemeClr val="accent2"/>
              </a:buClr>
              <a:buSzPct val="130000"/>
            </a:pPr>
            <a:r>
              <a:rPr lang="en-US" sz="1200" dirty="0">
                <a:latin typeface="+mj-lt"/>
              </a:rPr>
              <a:t>slice()</a:t>
            </a:r>
          </a:p>
          <a:p>
            <a:pPr>
              <a:spcBef>
                <a:spcPts val="400"/>
              </a:spcBef>
              <a:buClr>
                <a:schemeClr val="accent2"/>
              </a:buClr>
              <a:buSzPct val="130000"/>
            </a:pPr>
            <a:endParaRPr lang="en-US" sz="1200" dirty="0">
              <a:latin typeface="+mj-lt"/>
            </a:endParaRPr>
          </a:p>
          <a:p>
            <a:pPr>
              <a:spcBef>
                <a:spcPts val="400"/>
              </a:spcBef>
              <a:buClr>
                <a:schemeClr val="accent2"/>
              </a:buClr>
              <a:buSzPct val="130000"/>
            </a:pPr>
            <a:r>
              <a:rPr lang="en-US" sz="1200" dirty="0">
                <a:latin typeface="+mj-lt"/>
              </a:rPr>
              <a:t>The slice array method returns a new cut array from the original array without changing the original array. </a:t>
            </a:r>
          </a:p>
          <a:p>
            <a:pPr>
              <a:spcBef>
                <a:spcPts val="400"/>
              </a:spcBef>
              <a:buClr>
                <a:schemeClr val="accent2"/>
              </a:buClr>
              <a:buSzPct val="130000"/>
            </a:pPr>
            <a:endParaRPr lang="en-US" sz="1200" dirty="0">
              <a:latin typeface="+mj-lt"/>
            </a:endParaRPr>
          </a:p>
          <a:p>
            <a:pPr>
              <a:spcBef>
                <a:spcPts val="400"/>
              </a:spcBef>
              <a:buClr>
                <a:schemeClr val="accent2"/>
              </a:buClr>
              <a:buSzPct val="130000"/>
            </a:pPr>
            <a:r>
              <a:rPr lang="en-US" sz="1200" dirty="0">
                <a:latin typeface="+mj-lt"/>
              </a:rPr>
              <a:t>Syntax: </a:t>
            </a:r>
            <a:r>
              <a:rPr lang="en-US" sz="1200" dirty="0" err="1">
                <a:solidFill>
                  <a:schemeClr val="tx2"/>
                </a:solidFill>
                <a:latin typeface="+mj-lt"/>
              </a:rPr>
              <a:t>array.slice</a:t>
            </a:r>
            <a:r>
              <a:rPr lang="en-US" sz="1200" dirty="0">
                <a:solidFill>
                  <a:schemeClr val="tx2"/>
                </a:solidFill>
                <a:latin typeface="+mj-lt"/>
              </a:rPr>
              <a:t>(from, till);</a:t>
            </a:r>
          </a:p>
          <a:p>
            <a:pPr>
              <a:spcBef>
                <a:spcPts val="400"/>
              </a:spcBef>
              <a:buClr>
                <a:schemeClr val="accent2"/>
              </a:buClr>
              <a:buSzPct val="130000"/>
            </a:pPr>
            <a:endParaRPr lang="en-US" sz="1200" dirty="0">
              <a:latin typeface="+mj-lt"/>
            </a:endParaRPr>
          </a:p>
          <a:p>
            <a:pPr>
              <a:spcBef>
                <a:spcPts val="400"/>
              </a:spcBef>
              <a:buClr>
                <a:schemeClr val="accent2"/>
              </a:buClr>
              <a:buSzPct val="130000"/>
            </a:pPr>
            <a:r>
              <a:rPr lang="en-US" sz="1200" dirty="0">
                <a:latin typeface="+mj-lt"/>
              </a:rPr>
              <a:t>Here, till is optional and not included in the new array.</a:t>
            </a:r>
          </a:p>
          <a:p>
            <a:pPr>
              <a:spcBef>
                <a:spcPts val="400"/>
              </a:spcBef>
              <a:buClr>
                <a:schemeClr val="accent2"/>
              </a:buClr>
              <a:buSzPct val="130000"/>
            </a:pPr>
            <a:endParaRPr lang="en-US" sz="1200" dirty="0">
              <a:latin typeface="+mj-lt"/>
            </a:endParaRPr>
          </a:p>
          <a:p>
            <a:pPr>
              <a:spcBef>
                <a:spcPts val="400"/>
              </a:spcBef>
              <a:buClr>
                <a:schemeClr val="accent2"/>
              </a:buClr>
              <a:buSzPct val="130000"/>
            </a:pPr>
            <a:r>
              <a:rPr lang="en-US" sz="1200" dirty="0">
                <a:solidFill>
                  <a:schemeClr val="accent2"/>
                </a:solidFill>
                <a:latin typeface="+mj-lt"/>
              </a:rPr>
              <a:t>let </a:t>
            </a:r>
            <a:r>
              <a:rPr lang="en-US" sz="1200" dirty="0" err="1">
                <a:solidFill>
                  <a:schemeClr val="accent2"/>
                </a:solidFill>
                <a:latin typeface="+mj-lt"/>
              </a:rPr>
              <a:t>originalArr</a:t>
            </a:r>
            <a:r>
              <a:rPr lang="en-US" sz="1200" dirty="0">
                <a:solidFill>
                  <a:schemeClr val="accent2"/>
                </a:solidFill>
                <a:latin typeface="+mj-lt"/>
              </a:rPr>
              <a:t> = [ "apple",  true, [1, 3],</a:t>
            </a:r>
          </a:p>
          <a:p>
            <a:pPr>
              <a:spcBef>
                <a:spcPts val="400"/>
              </a:spcBef>
              <a:buClr>
                <a:schemeClr val="accent2"/>
              </a:buClr>
              <a:buSzPct val="130000"/>
            </a:pPr>
            <a:r>
              <a:rPr lang="en-US" sz="1200" dirty="0">
                <a:solidFill>
                  <a:schemeClr val="accent2"/>
                </a:solidFill>
                <a:latin typeface="+mj-lt"/>
              </a:rPr>
              <a:t>  	 { type : “fruit“ } ]; </a:t>
            </a:r>
          </a:p>
          <a:p>
            <a:pPr>
              <a:spcBef>
                <a:spcPts val="400"/>
              </a:spcBef>
              <a:buClr>
                <a:schemeClr val="accent2"/>
              </a:buClr>
              <a:buSzPct val="130000"/>
            </a:pPr>
            <a:endParaRPr lang="en-US" sz="1200" dirty="0">
              <a:solidFill>
                <a:schemeClr val="accent2"/>
              </a:solidFill>
              <a:latin typeface="+mj-lt"/>
            </a:endParaRPr>
          </a:p>
          <a:p>
            <a:pPr>
              <a:spcBef>
                <a:spcPts val="400"/>
              </a:spcBef>
              <a:buClr>
                <a:schemeClr val="accent2"/>
              </a:buClr>
              <a:buSzPct val="130000"/>
            </a:pPr>
            <a:r>
              <a:rPr lang="en-US" sz="1200" dirty="0">
                <a:solidFill>
                  <a:schemeClr val="accent2"/>
                </a:solidFill>
                <a:latin typeface="+mj-lt"/>
              </a:rPr>
              <a:t>let </a:t>
            </a:r>
            <a:r>
              <a:rPr lang="en-US" sz="1200" dirty="0" err="1">
                <a:solidFill>
                  <a:schemeClr val="accent2"/>
                </a:solidFill>
                <a:latin typeface="+mj-lt"/>
              </a:rPr>
              <a:t>newArr</a:t>
            </a:r>
            <a:r>
              <a:rPr lang="en-US" sz="1200" dirty="0">
                <a:solidFill>
                  <a:schemeClr val="accent2"/>
                </a:solidFill>
                <a:latin typeface="+mj-lt"/>
              </a:rPr>
              <a:t> = </a:t>
            </a:r>
            <a:r>
              <a:rPr lang="en-US" sz="1200" dirty="0" err="1">
                <a:solidFill>
                  <a:schemeClr val="accent2"/>
                </a:solidFill>
                <a:latin typeface="+mj-lt"/>
              </a:rPr>
              <a:t>originalArr.slice</a:t>
            </a:r>
            <a:r>
              <a:rPr lang="en-US" sz="1200" dirty="0">
                <a:solidFill>
                  <a:schemeClr val="accent2"/>
                </a:solidFill>
                <a:latin typeface="+mj-lt"/>
              </a:rPr>
              <a:t>(1,3); </a:t>
            </a:r>
          </a:p>
          <a:p>
            <a:pPr>
              <a:spcBef>
                <a:spcPts val="400"/>
              </a:spcBef>
              <a:buClr>
                <a:schemeClr val="accent2"/>
              </a:buClr>
              <a:buSzPct val="130000"/>
            </a:pPr>
            <a:r>
              <a:rPr lang="en-US" sz="1200" dirty="0">
                <a:solidFill>
                  <a:schemeClr val="accent2"/>
                </a:solidFill>
                <a:latin typeface="+mj-lt"/>
              </a:rPr>
              <a:t>console.log(</a:t>
            </a:r>
            <a:r>
              <a:rPr lang="en-US" sz="1200" dirty="0" err="1">
                <a:solidFill>
                  <a:schemeClr val="accent2"/>
                </a:solidFill>
                <a:latin typeface="+mj-lt"/>
              </a:rPr>
              <a:t>originalArr</a:t>
            </a:r>
            <a:r>
              <a:rPr lang="en-US" sz="1200" dirty="0">
                <a:solidFill>
                  <a:schemeClr val="accent2"/>
                </a:solidFill>
                <a:latin typeface="+mj-lt"/>
              </a:rPr>
              <a:t>);</a:t>
            </a:r>
          </a:p>
          <a:p>
            <a:pPr>
              <a:spcBef>
                <a:spcPts val="400"/>
              </a:spcBef>
              <a:buClr>
                <a:schemeClr val="accent2"/>
              </a:buClr>
              <a:buSzPct val="130000"/>
            </a:pPr>
            <a:r>
              <a:rPr lang="en-US" sz="1200" dirty="0">
                <a:solidFill>
                  <a:schemeClr val="accent2"/>
                </a:solidFill>
                <a:latin typeface="+mj-lt"/>
              </a:rPr>
              <a:t>console.log(</a:t>
            </a:r>
            <a:r>
              <a:rPr lang="en-US" sz="1200" dirty="0" err="1">
                <a:solidFill>
                  <a:schemeClr val="accent2"/>
                </a:solidFill>
                <a:latin typeface="+mj-lt"/>
              </a:rPr>
              <a:t>newArr</a:t>
            </a:r>
            <a:r>
              <a:rPr lang="en-US" sz="1200" dirty="0">
                <a:solidFill>
                  <a:schemeClr val="accent2"/>
                </a:solidFill>
                <a:latin typeface="+mj-lt"/>
              </a:rPr>
              <a:t>);</a:t>
            </a:r>
          </a:p>
        </p:txBody>
      </p:sp>
      <p:sp>
        <p:nvSpPr>
          <p:cNvPr id="7" name="Rectangle 6">
            <a:extLst>
              <a:ext uri="{FF2B5EF4-FFF2-40B4-BE49-F238E27FC236}">
                <a16:creationId xmlns:a16="http://schemas.microsoft.com/office/drawing/2014/main" id="{4339F34D-599A-D5B4-2DB3-F32DBF96170D}"/>
              </a:ext>
            </a:extLst>
          </p:cNvPr>
          <p:cNvSpPr/>
          <p:nvPr/>
        </p:nvSpPr>
        <p:spPr>
          <a:xfrm>
            <a:off x="6389080" y="1824672"/>
            <a:ext cx="3936020" cy="4134465"/>
          </a:xfrm>
          <a:prstGeom prst="rect">
            <a:avLst/>
          </a:prstGeom>
        </p:spPr>
        <p:txBody>
          <a:bodyPr wrap="square">
            <a:spAutoFit/>
          </a:bodyPr>
          <a:lstStyle/>
          <a:p>
            <a:pPr>
              <a:spcBef>
                <a:spcPts val="400"/>
              </a:spcBef>
              <a:buClr>
                <a:schemeClr val="accent2"/>
              </a:buClr>
              <a:buSzPct val="130000"/>
            </a:pPr>
            <a:r>
              <a:rPr lang="en-US" sz="1200" dirty="0">
                <a:latin typeface="+mj-lt"/>
              </a:rPr>
              <a:t>splice()</a:t>
            </a:r>
          </a:p>
          <a:p>
            <a:pPr>
              <a:spcBef>
                <a:spcPts val="400"/>
              </a:spcBef>
              <a:buClr>
                <a:schemeClr val="accent2"/>
              </a:buClr>
              <a:buSzPct val="130000"/>
            </a:pPr>
            <a:endParaRPr lang="en-US" sz="1200" dirty="0">
              <a:latin typeface="+mj-lt"/>
            </a:endParaRPr>
          </a:p>
          <a:p>
            <a:pPr>
              <a:spcBef>
                <a:spcPts val="400"/>
              </a:spcBef>
              <a:buClr>
                <a:schemeClr val="accent2"/>
              </a:buClr>
              <a:buSzPct val="130000"/>
            </a:pPr>
            <a:r>
              <a:rPr lang="en-US" sz="1200" dirty="0">
                <a:latin typeface="+mj-lt"/>
              </a:rPr>
              <a:t>Splice array method help us to remove add or remove elements to the original array.</a:t>
            </a:r>
          </a:p>
          <a:p>
            <a:pPr>
              <a:spcBef>
                <a:spcPts val="400"/>
              </a:spcBef>
              <a:buClr>
                <a:schemeClr val="accent2"/>
              </a:buClr>
              <a:buSzPct val="130000"/>
            </a:pPr>
            <a:endParaRPr lang="en-US" sz="1200" dirty="0">
              <a:latin typeface="+mj-lt"/>
            </a:endParaRPr>
          </a:p>
          <a:p>
            <a:pPr>
              <a:spcBef>
                <a:spcPts val="400"/>
              </a:spcBef>
              <a:buClr>
                <a:schemeClr val="accent2"/>
              </a:buClr>
              <a:buSzPct val="130000"/>
            </a:pPr>
            <a:r>
              <a:rPr lang="en-US" sz="1200" dirty="0">
                <a:latin typeface="+mj-lt"/>
              </a:rPr>
              <a:t>Syntax: </a:t>
            </a:r>
            <a:r>
              <a:rPr lang="en-US" sz="1200" dirty="0" err="1">
                <a:solidFill>
                  <a:schemeClr val="tx2"/>
                </a:solidFill>
                <a:latin typeface="+mj-lt"/>
              </a:rPr>
              <a:t>array.splice</a:t>
            </a:r>
            <a:r>
              <a:rPr lang="en-US" sz="1200" dirty="0">
                <a:solidFill>
                  <a:schemeClr val="tx2"/>
                </a:solidFill>
                <a:latin typeface="+mj-lt"/>
              </a:rPr>
              <a:t>(from, </a:t>
            </a:r>
            <a:r>
              <a:rPr lang="en-US" sz="1200" dirty="0" err="1">
                <a:solidFill>
                  <a:schemeClr val="tx2"/>
                </a:solidFill>
                <a:latin typeface="+mj-lt"/>
              </a:rPr>
              <a:t>deleteCount</a:t>
            </a:r>
            <a:r>
              <a:rPr lang="en-US" sz="1200" dirty="0">
                <a:solidFill>
                  <a:schemeClr val="tx2"/>
                </a:solidFill>
                <a:latin typeface="+mj-lt"/>
              </a:rPr>
              <a:t>, newElem1, …, newElem2);</a:t>
            </a:r>
          </a:p>
          <a:p>
            <a:pPr>
              <a:spcBef>
                <a:spcPts val="400"/>
              </a:spcBef>
              <a:buClr>
                <a:schemeClr val="accent2"/>
              </a:buClr>
              <a:buSzPct val="130000"/>
            </a:pPr>
            <a:endParaRPr lang="en-US" sz="1200" dirty="0">
              <a:latin typeface="+mj-lt"/>
            </a:endParaRPr>
          </a:p>
          <a:p>
            <a:pPr>
              <a:spcBef>
                <a:spcPts val="400"/>
              </a:spcBef>
              <a:buClr>
                <a:schemeClr val="accent2"/>
              </a:buClr>
              <a:buSzPct val="130000"/>
            </a:pPr>
            <a:r>
              <a:rPr lang="en-US" sz="1200" dirty="0">
                <a:latin typeface="+mj-lt"/>
              </a:rPr>
              <a:t>splice() return deleted element. If </a:t>
            </a:r>
            <a:r>
              <a:rPr lang="en-US" sz="1200" dirty="0" err="1">
                <a:latin typeface="+mj-lt"/>
              </a:rPr>
              <a:t>deleteCount</a:t>
            </a:r>
            <a:r>
              <a:rPr lang="en-US" sz="1200" dirty="0">
                <a:latin typeface="+mj-lt"/>
              </a:rPr>
              <a:t> is 0, an empty array would be returned.</a:t>
            </a:r>
          </a:p>
          <a:p>
            <a:pPr>
              <a:spcBef>
                <a:spcPts val="400"/>
              </a:spcBef>
              <a:buClr>
                <a:schemeClr val="accent2"/>
              </a:buClr>
              <a:buSzPct val="130000"/>
            </a:pPr>
            <a:endParaRPr lang="en-US" sz="1200" dirty="0">
              <a:latin typeface="+mj-lt"/>
            </a:endParaRPr>
          </a:p>
          <a:p>
            <a:pPr>
              <a:spcBef>
                <a:spcPts val="400"/>
              </a:spcBef>
              <a:buClr>
                <a:schemeClr val="accent2"/>
              </a:buClr>
              <a:buSzPct val="130000"/>
            </a:pPr>
            <a:r>
              <a:rPr lang="en-US" sz="1200" dirty="0">
                <a:solidFill>
                  <a:schemeClr val="accent2"/>
                </a:solidFill>
                <a:latin typeface="+mj-lt"/>
              </a:rPr>
              <a:t>let </a:t>
            </a:r>
            <a:r>
              <a:rPr lang="en-US" sz="1200" dirty="0" err="1">
                <a:solidFill>
                  <a:schemeClr val="accent2"/>
                </a:solidFill>
                <a:latin typeface="+mj-lt"/>
              </a:rPr>
              <a:t>originalArr</a:t>
            </a:r>
            <a:r>
              <a:rPr lang="en-US" sz="1200" dirty="0">
                <a:solidFill>
                  <a:schemeClr val="accent2"/>
                </a:solidFill>
                <a:latin typeface="+mj-lt"/>
              </a:rPr>
              <a:t> = ["apple",  true, [1, 3],</a:t>
            </a:r>
          </a:p>
          <a:p>
            <a:pPr>
              <a:spcBef>
                <a:spcPts val="400"/>
              </a:spcBef>
              <a:buClr>
                <a:schemeClr val="accent2"/>
              </a:buClr>
              <a:buSzPct val="130000"/>
            </a:pPr>
            <a:r>
              <a:rPr lang="en-US" sz="1200" dirty="0">
                <a:solidFill>
                  <a:schemeClr val="accent2"/>
                </a:solidFill>
                <a:latin typeface="+mj-lt"/>
              </a:rPr>
              <a:t>  	 { type : "fruit" } ]; </a:t>
            </a:r>
          </a:p>
          <a:p>
            <a:pPr>
              <a:spcBef>
                <a:spcPts val="400"/>
              </a:spcBef>
              <a:buClr>
                <a:schemeClr val="accent2"/>
              </a:buClr>
              <a:buSzPct val="130000"/>
            </a:pPr>
            <a:endParaRPr lang="en-US" sz="1200" dirty="0">
              <a:solidFill>
                <a:schemeClr val="accent2"/>
              </a:solidFill>
              <a:latin typeface="+mj-lt"/>
            </a:endParaRPr>
          </a:p>
          <a:p>
            <a:pPr>
              <a:spcBef>
                <a:spcPts val="400"/>
              </a:spcBef>
              <a:buClr>
                <a:schemeClr val="accent2"/>
              </a:buClr>
              <a:buSzPct val="130000"/>
            </a:pPr>
            <a:r>
              <a:rPr lang="en-US" sz="1200" dirty="0">
                <a:solidFill>
                  <a:schemeClr val="accent2"/>
                </a:solidFill>
                <a:latin typeface="+mj-lt"/>
              </a:rPr>
              <a:t>let </a:t>
            </a:r>
            <a:r>
              <a:rPr lang="en-US" sz="1200" dirty="0" err="1">
                <a:solidFill>
                  <a:schemeClr val="accent2"/>
                </a:solidFill>
                <a:latin typeface="+mj-lt"/>
              </a:rPr>
              <a:t>newArr</a:t>
            </a:r>
            <a:r>
              <a:rPr lang="en-US" sz="1200" dirty="0">
                <a:solidFill>
                  <a:schemeClr val="accent2"/>
                </a:solidFill>
                <a:latin typeface="+mj-lt"/>
              </a:rPr>
              <a:t> = </a:t>
            </a:r>
            <a:r>
              <a:rPr lang="en-US" sz="1200" dirty="0" err="1">
                <a:solidFill>
                  <a:schemeClr val="accent2"/>
                </a:solidFill>
                <a:latin typeface="+mj-lt"/>
              </a:rPr>
              <a:t>originalArr.splice</a:t>
            </a:r>
            <a:r>
              <a:rPr lang="en-US" sz="1200" dirty="0">
                <a:solidFill>
                  <a:schemeClr val="accent2"/>
                </a:solidFill>
                <a:latin typeface="+mj-lt"/>
              </a:rPr>
              <a:t>(2,1, { cost: "40$" }); </a:t>
            </a:r>
          </a:p>
          <a:p>
            <a:pPr>
              <a:spcBef>
                <a:spcPts val="400"/>
              </a:spcBef>
              <a:buClr>
                <a:schemeClr val="accent2"/>
              </a:buClr>
              <a:buSzPct val="130000"/>
            </a:pPr>
            <a:r>
              <a:rPr lang="en-US" sz="1200" dirty="0">
                <a:solidFill>
                  <a:schemeClr val="accent2"/>
                </a:solidFill>
                <a:latin typeface="+mj-lt"/>
              </a:rPr>
              <a:t>console.log(</a:t>
            </a:r>
            <a:r>
              <a:rPr lang="en-US" sz="1200" dirty="0" err="1">
                <a:solidFill>
                  <a:schemeClr val="accent2"/>
                </a:solidFill>
                <a:latin typeface="+mj-lt"/>
              </a:rPr>
              <a:t>originalArr</a:t>
            </a:r>
            <a:r>
              <a:rPr lang="en-US" sz="1200" dirty="0">
                <a:solidFill>
                  <a:schemeClr val="accent2"/>
                </a:solidFill>
                <a:latin typeface="+mj-lt"/>
              </a:rPr>
              <a:t>);</a:t>
            </a:r>
          </a:p>
          <a:p>
            <a:pPr>
              <a:spcBef>
                <a:spcPts val="400"/>
              </a:spcBef>
              <a:buClr>
                <a:schemeClr val="accent2"/>
              </a:buClr>
              <a:buSzPct val="130000"/>
            </a:pPr>
            <a:r>
              <a:rPr lang="en-US" sz="1200" dirty="0">
                <a:solidFill>
                  <a:schemeClr val="accent2"/>
                </a:solidFill>
                <a:latin typeface="+mj-lt"/>
              </a:rPr>
              <a:t>console.log(</a:t>
            </a:r>
            <a:r>
              <a:rPr lang="en-US" sz="1200" dirty="0" err="1">
                <a:solidFill>
                  <a:schemeClr val="accent2"/>
                </a:solidFill>
                <a:latin typeface="+mj-lt"/>
              </a:rPr>
              <a:t>newArr</a:t>
            </a:r>
            <a:r>
              <a:rPr lang="en-US" sz="1200" dirty="0">
                <a:solidFill>
                  <a:schemeClr val="accent2"/>
                </a:solidFill>
                <a:latin typeface="+mj-lt"/>
              </a:rPr>
              <a:t>);</a:t>
            </a:r>
          </a:p>
          <a:p>
            <a:pPr>
              <a:spcBef>
                <a:spcPts val="400"/>
              </a:spcBef>
              <a:buClr>
                <a:schemeClr val="accent2"/>
              </a:buClr>
              <a:buSzPct val="130000"/>
            </a:pPr>
            <a:endParaRPr lang="en-US" sz="1200" dirty="0">
              <a:solidFill>
                <a:schemeClr val="accent2"/>
              </a:solidFill>
              <a:latin typeface="+mj-lt"/>
            </a:endParaRPr>
          </a:p>
        </p:txBody>
      </p:sp>
    </p:spTree>
    <p:extLst>
      <p:ext uri="{BB962C8B-B14F-4D97-AF65-F5344CB8AC3E}">
        <p14:creationId xmlns:p14="http://schemas.microsoft.com/office/powerpoint/2010/main" val="1295614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43</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Spread Methods  …	</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6BA8734-14AE-77CF-2940-EA34FC564280}"/>
              </a:ext>
            </a:extLst>
          </p:cNvPr>
          <p:cNvSpPr/>
          <p:nvPr/>
        </p:nvSpPr>
        <p:spPr>
          <a:xfrm>
            <a:off x="737580" y="1824672"/>
            <a:ext cx="3936020" cy="3529171"/>
          </a:xfrm>
          <a:prstGeom prst="rect">
            <a:avLst/>
          </a:prstGeom>
        </p:spPr>
        <p:txBody>
          <a:bodyPr wrap="square">
            <a:spAutoFit/>
          </a:bodyPr>
          <a:lstStyle/>
          <a:p>
            <a:pPr>
              <a:spcBef>
                <a:spcPts val="400"/>
              </a:spcBef>
              <a:buClr>
                <a:schemeClr val="accent2"/>
              </a:buClr>
              <a:buSzPct val="130000"/>
            </a:pPr>
            <a:r>
              <a:rPr lang="en-US" sz="1200" dirty="0">
                <a:latin typeface="+mj-lt"/>
              </a:rPr>
              <a:t>slice()</a:t>
            </a:r>
          </a:p>
          <a:p>
            <a:pPr>
              <a:spcBef>
                <a:spcPts val="400"/>
              </a:spcBef>
              <a:buClr>
                <a:schemeClr val="accent2"/>
              </a:buClr>
              <a:buSzPct val="130000"/>
            </a:pPr>
            <a:endParaRPr lang="en-US" sz="1200" dirty="0">
              <a:latin typeface="+mj-lt"/>
            </a:endParaRPr>
          </a:p>
          <a:p>
            <a:pPr>
              <a:spcBef>
                <a:spcPts val="400"/>
              </a:spcBef>
              <a:buClr>
                <a:schemeClr val="accent2"/>
              </a:buClr>
              <a:buSzPct val="130000"/>
            </a:pPr>
            <a:r>
              <a:rPr lang="en-US" sz="1200" dirty="0">
                <a:latin typeface="+mj-lt"/>
              </a:rPr>
              <a:t>The slice array method returns a new cut array from the original array without changing the original array. </a:t>
            </a:r>
          </a:p>
          <a:p>
            <a:pPr>
              <a:spcBef>
                <a:spcPts val="400"/>
              </a:spcBef>
              <a:buClr>
                <a:schemeClr val="accent2"/>
              </a:buClr>
              <a:buSzPct val="130000"/>
            </a:pPr>
            <a:endParaRPr lang="en-US" sz="1200" dirty="0">
              <a:latin typeface="+mj-lt"/>
            </a:endParaRPr>
          </a:p>
          <a:p>
            <a:pPr>
              <a:spcBef>
                <a:spcPts val="400"/>
              </a:spcBef>
              <a:buClr>
                <a:schemeClr val="accent2"/>
              </a:buClr>
              <a:buSzPct val="130000"/>
            </a:pPr>
            <a:r>
              <a:rPr lang="en-US" sz="1200" dirty="0">
                <a:latin typeface="+mj-lt"/>
              </a:rPr>
              <a:t>Syntax: </a:t>
            </a:r>
            <a:r>
              <a:rPr lang="en-US" sz="1200" dirty="0" err="1">
                <a:solidFill>
                  <a:schemeClr val="tx2"/>
                </a:solidFill>
                <a:latin typeface="+mj-lt"/>
              </a:rPr>
              <a:t>array.slice</a:t>
            </a:r>
            <a:r>
              <a:rPr lang="en-US" sz="1200" dirty="0">
                <a:solidFill>
                  <a:schemeClr val="tx2"/>
                </a:solidFill>
                <a:latin typeface="+mj-lt"/>
              </a:rPr>
              <a:t>(from, till);</a:t>
            </a:r>
          </a:p>
          <a:p>
            <a:pPr>
              <a:spcBef>
                <a:spcPts val="400"/>
              </a:spcBef>
              <a:buClr>
                <a:schemeClr val="accent2"/>
              </a:buClr>
              <a:buSzPct val="130000"/>
            </a:pPr>
            <a:endParaRPr lang="en-US" sz="1200" dirty="0">
              <a:latin typeface="+mj-lt"/>
            </a:endParaRPr>
          </a:p>
          <a:p>
            <a:pPr>
              <a:spcBef>
                <a:spcPts val="400"/>
              </a:spcBef>
              <a:buClr>
                <a:schemeClr val="accent2"/>
              </a:buClr>
              <a:buSzPct val="130000"/>
            </a:pPr>
            <a:r>
              <a:rPr lang="en-US" sz="1200" dirty="0">
                <a:latin typeface="+mj-lt"/>
              </a:rPr>
              <a:t>Here, till is optional and not included in the new array.</a:t>
            </a:r>
          </a:p>
          <a:p>
            <a:pPr>
              <a:spcBef>
                <a:spcPts val="400"/>
              </a:spcBef>
              <a:buClr>
                <a:schemeClr val="accent2"/>
              </a:buClr>
              <a:buSzPct val="130000"/>
            </a:pPr>
            <a:endParaRPr lang="en-US" sz="1200" dirty="0">
              <a:latin typeface="+mj-lt"/>
            </a:endParaRPr>
          </a:p>
          <a:p>
            <a:pPr>
              <a:spcBef>
                <a:spcPts val="400"/>
              </a:spcBef>
              <a:buClr>
                <a:schemeClr val="accent2"/>
              </a:buClr>
              <a:buSzPct val="130000"/>
            </a:pPr>
            <a:r>
              <a:rPr lang="en-US" sz="1200" dirty="0">
                <a:solidFill>
                  <a:schemeClr val="accent2"/>
                </a:solidFill>
                <a:latin typeface="+mj-lt"/>
              </a:rPr>
              <a:t>let </a:t>
            </a:r>
            <a:r>
              <a:rPr lang="en-US" sz="1200" dirty="0" err="1">
                <a:solidFill>
                  <a:schemeClr val="accent2"/>
                </a:solidFill>
                <a:latin typeface="+mj-lt"/>
              </a:rPr>
              <a:t>originalArr</a:t>
            </a:r>
            <a:r>
              <a:rPr lang="en-US" sz="1200" dirty="0">
                <a:solidFill>
                  <a:schemeClr val="accent2"/>
                </a:solidFill>
                <a:latin typeface="+mj-lt"/>
              </a:rPr>
              <a:t> = [ "apple",  true, [1, 3],</a:t>
            </a:r>
          </a:p>
          <a:p>
            <a:pPr>
              <a:spcBef>
                <a:spcPts val="400"/>
              </a:spcBef>
              <a:buClr>
                <a:schemeClr val="accent2"/>
              </a:buClr>
              <a:buSzPct val="130000"/>
            </a:pPr>
            <a:r>
              <a:rPr lang="en-US" sz="1200" dirty="0">
                <a:solidFill>
                  <a:schemeClr val="accent2"/>
                </a:solidFill>
                <a:latin typeface="+mj-lt"/>
              </a:rPr>
              <a:t>  	 { type : “fruit“ } ]; </a:t>
            </a:r>
          </a:p>
          <a:p>
            <a:pPr>
              <a:spcBef>
                <a:spcPts val="400"/>
              </a:spcBef>
              <a:buClr>
                <a:schemeClr val="accent2"/>
              </a:buClr>
              <a:buSzPct val="130000"/>
            </a:pPr>
            <a:endParaRPr lang="en-US" sz="1200" dirty="0">
              <a:solidFill>
                <a:schemeClr val="accent2"/>
              </a:solidFill>
              <a:latin typeface="+mj-lt"/>
            </a:endParaRPr>
          </a:p>
          <a:p>
            <a:pPr>
              <a:spcBef>
                <a:spcPts val="400"/>
              </a:spcBef>
              <a:buClr>
                <a:schemeClr val="accent2"/>
              </a:buClr>
              <a:buSzPct val="130000"/>
            </a:pPr>
            <a:r>
              <a:rPr lang="en-US" sz="1200" dirty="0">
                <a:solidFill>
                  <a:schemeClr val="accent2"/>
                </a:solidFill>
                <a:latin typeface="+mj-lt"/>
              </a:rPr>
              <a:t>let </a:t>
            </a:r>
            <a:r>
              <a:rPr lang="en-US" sz="1200" dirty="0" err="1">
                <a:solidFill>
                  <a:schemeClr val="accent2"/>
                </a:solidFill>
                <a:latin typeface="+mj-lt"/>
              </a:rPr>
              <a:t>newArr</a:t>
            </a:r>
            <a:r>
              <a:rPr lang="en-US" sz="1200" dirty="0">
                <a:solidFill>
                  <a:schemeClr val="accent2"/>
                </a:solidFill>
                <a:latin typeface="+mj-lt"/>
              </a:rPr>
              <a:t> = </a:t>
            </a:r>
            <a:r>
              <a:rPr lang="en-US" sz="1200" dirty="0" err="1">
                <a:solidFill>
                  <a:schemeClr val="accent2"/>
                </a:solidFill>
                <a:latin typeface="+mj-lt"/>
              </a:rPr>
              <a:t>originalArr.slice</a:t>
            </a:r>
            <a:r>
              <a:rPr lang="en-US" sz="1200" dirty="0">
                <a:solidFill>
                  <a:schemeClr val="accent2"/>
                </a:solidFill>
                <a:latin typeface="+mj-lt"/>
              </a:rPr>
              <a:t>(1,3); </a:t>
            </a:r>
          </a:p>
          <a:p>
            <a:pPr>
              <a:spcBef>
                <a:spcPts val="400"/>
              </a:spcBef>
              <a:buClr>
                <a:schemeClr val="accent2"/>
              </a:buClr>
              <a:buSzPct val="130000"/>
            </a:pPr>
            <a:r>
              <a:rPr lang="en-US" sz="1200" dirty="0">
                <a:solidFill>
                  <a:schemeClr val="accent2"/>
                </a:solidFill>
                <a:latin typeface="+mj-lt"/>
              </a:rPr>
              <a:t>console.log(</a:t>
            </a:r>
            <a:r>
              <a:rPr lang="en-US" sz="1200" dirty="0" err="1">
                <a:solidFill>
                  <a:schemeClr val="accent2"/>
                </a:solidFill>
                <a:latin typeface="+mj-lt"/>
              </a:rPr>
              <a:t>originalArr</a:t>
            </a:r>
            <a:r>
              <a:rPr lang="en-US" sz="1200" dirty="0">
                <a:solidFill>
                  <a:schemeClr val="accent2"/>
                </a:solidFill>
                <a:latin typeface="+mj-lt"/>
              </a:rPr>
              <a:t>);</a:t>
            </a:r>
          </a:p>
          <a:p>
            <a:pPr>
              <a:spcBef>
                <a:spcPts val="400"/>
              </a:spcBef>
              <a:buClr>
                <a:schemeClr val="accent2"/>
              </a:buClr>
              <a:buSzPct val="130000"/>
            </a:pPr>
            <a:r>
              <a:rPr lang="en-US" sz="1200" dirty="0">
                <a:solidFill>
                  <a:schemeClr val="accent2"/>
                </a:solidFill>
                <a:latin typeface="+mj-lt"/>
              </a:rPr>
              <a:t>console.log(</a:t>
            </a:r>
            <a:r>
              <a:rPr lang="en-US" sz="1200" dirty="0" err="1">
                <a:solidFill>
                  <a:schemeClr val="accent2"/>
                </a:solidFill>
                <a:latin typeface="+mj-lt"/>
              </a:rPr>
              <a:t>newArr</a:t>
            </a:r>
            <a:r>
              <a:rPr lang="en-US" sz="1200" dirty="0">
                <a:solidFill>
                  <a:schemeClr val="accent2"/>
                </a:solidFill>
                <a:latin typeface="+mj-lt"/>
              </a:rPr>
              <a:t>);</a:t>
            </a:r>
          </a:p>
        </p:txBody>
      </p:sp>
      <p:sp>
        <p:nvSpPr>
          <p:cNvPr id="7" name="Rectangle 6">
            <a:extLst>
              <a:ext uri="{FF2B5EF4-FFF2-40B4-BE49-F238E27FC236}">
                <a16:creationId xmlns:a16="http://schemas.microsoft.com/office/drawing/2014/main" id="{4339F34D-599A-D5B4-2DB3-F32DBF96170D}"/>
              </a:ext>
            </a:extLst>
          </p:cNvPr>
          <p:cNvSpPr/>
          <p:nvPr/>
        </p:nvSpPr>
        <p:spPr>
          <a:xfrm>
            <a:off x="6389080" y="1824672"/>
            <a:ext cx="3936020" cy="4134465"/>
          </a:xfrm>
          <a:prstGeom prst="rect">
            <a:avLst/>
          </a:prstGeom>
        </p:spPr>
        <p:txBody>
          <a:bodyPr wrap="square">
            <a:spAutoFit/>
          </a:bodyPr>
          <a:lstStyle/>
          <a:p>
            <a:pPr>
              <a:spcBef>
                <a:spcPts val="400"/>
              </a:spcBef>
              <a:buClr>
                <a:schemeClr val="accent2"/>
              </a:buClr>
              <a:buSzPct val="130000"/>
            </a:pPr>
            <a:r>
              <a:rPr lang="en-US" sz="1200" dirty="0">
                <a:latin typeface="+mj-lt"/>
              </a:rPr>
              <a:t>splice()</a:t>
            </a:r>
          </a:p>
          <a:p>
            <a:pPr>
              <a:spcBef>
                <a:spcPts val="400"/>
              </a:spcBef>
              <a:buClr>
                <a:schemeClr val="accent2"/>
              </a:buClr>
              <a:buSzPct val="130000"/>
            </a:pPr>
            <a:endParaRPr lang="en-US" sz="1200" dirty="0">
              <a:latin typeface="+mj-lt"/>
            </a:endParaRPr>
          </a:p>
          <a:p>
            <a:pPr>
              <a:spcBef>
                <a:spcPts val="400"/>
              </a:spcBef>
              <a:buClr>
                <a:schemeClr val="accent2"/>
              </a:buClr>
              <a:buSzPct val="130000"/>
            </a:pPr>
            <a:r>
              <a:rPr lang="en-US" sz="1200" dirty="0">
                <a:latin typeface="+mj-lt"/>
              </a:rPr>
              <a:t>Splice array method help us to remove add or remove elements to the original array.</a:t>
            </a:r>
          </a:p>
          <a:p>
            <a:pPr>
              <a:spcBef>
                <a:spcPts val="400"/>
              </a:spcBef>
              <a:buClr>
                <a:schemeClr val="accent2"/>
              </a:buClr>
              <a:buSzPct val="130000"/>
            </a:pPr>
            <a:endParaRPr lang="en-US" sz="1200" dirty="0">
              <a:latin typeface="+mj-lt"/>
            </a:endParaRPr>
          </a:p>
          <a:p>
            <a:pPr>
              <a:spcBef>
                <a:spcPts val="400"/>
              </a:spcBef>
              <a:buClr>
                <a:schemeClr val="accent2"/>
              </a:buClr>
              <a:buSzPct val="130000"/>
            </a:pPr>
            <a:r>
              <a:rPr lang="en-US" sz="1200" dirty="0">
                <a:latin typeface="+mj-lt"/>
              </a:rPr>
              <a:t>Syntax: </a:t>
            </a:r>
            <a:r>
              <a:rPr lang="en-US" sz="1200" dirty="0" err="1">
                <a:solidFill>
                  <a:schemeClr val="tx2"/>
                </a:solidFill>
                <a:latin typeface="+mj-lt"/>
              </a:rPr>
              <a:t>array.splice</a:t>
            </a:r>
            <a:r>
              <a:rPr lang="en-US" sz="1200" dirty="0">
                <a:solidFill>
                  <a:schemeClr val="tx2"/>
                </a:solidFill>
                <a:latin typeface="+mj-lt"/>
              </a:rPr>
              <a:t>(from, </a:t>
            </a:r>
            <a:r>
              <a:rPr lang="en-US" sz="1200" dirty="0" err="1">
                <a:solidFill>
                  <a:schemeClr val="tx2"/>
                </a:solidFill>
                <a:latin typeface="+mj-lt"/>
              </a:rPr>
              <a:t>deleteCount</a:t>
            </a:r>
            <a:r>
              <a:rPr lang="en-US" sz="1200" dirty="0">
                <a:solidFill>
                  <a:schemeClr val="tx2"/>
                </a:solidFill>
                <a:latin typeface="+mj-lt"/>
              </a:rPr>
              <a:t>, newElem1, …, newElem2);</a:t>
            </a:r>
          </a:p>
          <a:p>
            <a:pPr>
              <a:spcBef>
                <a:spcPts val="400"/>
              </a:spcBef>
              <a:buClr>
                <a:schemeClr val="accent2"/>
              </a:buClr>
              <a:buSzPct val="130000"/>
            </a:pPr>
            <a:endParaRPr lang="en-US" sz="1200" dirty="0">
              <a:latin typeface="+mj-lt"/>
            </a:endParaRPr>
          </a:p>
          <a:p>
            <a:pPr>
              <a:spcBef>
                <a:spcPts val="400"/>
              </a:spcBef>
              <a:buClr>
                <a:schemeClr val="accent2"/>
              </a:buClr>
              <a:buSzPct val="130000"/>
            </a:pPr>
            <a:r>
              <a:rPr lang="en-US" sz="1200" dirty="0">
                <a:latin typeface="+mj-lt"/>
              </a:rPr>
              <a:t>splice() return deleted element. If </a:t>
            </a:r>
            <a:r>
              <a:rPr lang="en-US" sz="1200" dirty="0" err="1">
                <a:latin typeface="+mj-lt"/>
              </a:rPr>
              <a:t>deleteCount</a:t>
            </a:r>
            <a:r>
              <a:rPr lang="en-US" sz="1200" dirty="0">
                <a:latin typeface="+mj-lt"/>
              </a:rPr>
              <a:t> is 0, an empty array would be returned.</a:t>
            </a:r>
          </a:p>
          <a:p>
            <a:pPr>
              <a:spcBef>
                <a:spcPts val="400"/>
              </a:spcBef>
              <a:buClr>
                <a:schemeClr val="accent2"/>
              </a:buClr>
              <a:buSzPct val="130000"/>
            </a:pPr>
            <a:endParaRPr lang="en-US" sz="1200" dirty="0">
              <a:latin typeface="+mj-lt"/>
            </a:endParaRPr>
          </a:p>
          <a:p>
            <a:pPr>
              <a:spcBef>
                <a:spcPts val="400"/>
              </a:spcBef>
              <a:buClr>
                <a:schemeClr val="accent2"/>
              </a:buClr>
              <a:buSzPct val="130000"/>
            </a:pPr>
            <a:r>
              <a:rPr lang="en-US" sz="1200" dirty="0">
                <a:solidFill>
                  <a:schemeClr val="accent2"/>
                </a:solidFill>
                <a:latin typeface="+mj-lt"/>
              </a:rPr>
              <a:t>let </a:t>
            </a:r>
            <a:r>
              <a:rPr lang="en-US" sz="1200" dirty="0" err="1">
                <a:solidFill>
                  <a:schemeClr val="accent2"/>
                </a:solidFill>
                <a:latin typeface="+mj-lt"/>
              </a:rPr>
              <a:t>originalArr</a:t>
            </a:r>
            <a:r>
              <a:rPr lang="en-US" sz="1200" dirty="0">
                <a:solidFill>
                  <a:schemeClr val="accent2"/>
                </a:solidFill>
                <a:latin typeface="+mj-lt"/>
              </a:rPr>
              <a:t> = ["apple",  true, [1, 3],</a:t>
            </a:r>
          </a:p>
          <a:p>
            <a:pPr>
              <a:spcBef>
                <a:spcPts val="400"/>
              </a:spcBef>
              <a:buClr>
                <a:schemeClr val="accent2"/>
              </a:buClr>
              <a:buSzPct val="130000"/>
            </a:pPr>
            <a:r>
              <a:rPr lang="en-US" sz="1200" dirty="0">
                <a:solidFill>
                  <a:schemeClr val="accent2"/>
                </a:solidFill>
                <a:latin typeface="+mj-lt"/>
              </a:rPr>
              <a:t>  	 { type : "fruit" } ]; </a:t>
            </a:r>
          </a:p>
          <a:p>
            <a:pPr>
              <a:spcBef>
                <a:spcPts val="400"/>
              </a:spcBef>
              <a:buClr>
                <a:schemeClr val="accent2"/>
              </a:buClr>
              <a:buSzPct val="130000"/>
            </a:pPr>
            <a:endParaRPr lang="en-US" sz="1200" dirty="0">
              <a:solidFill>
                <a:schemeClr val="accent2"/>
              </a:solidFill>
              <a:latin typeface="+mj-lt"/>
            </a:endParaRPr>
          </a:p>
          <a:p>
            <a:pPr>
              <a:spcBef>
                <a:spcPts val="400"/>
              </a:spcBef>
              <a:buClr>
                <a:schemeClr val="accent2"/>
              </a:buClr>
              <a:buSzPct val="130000"/>
            </a:pPr>
            <a:r>
              <a:rPr lang="en-US" sz="1200" dirty="0">
                <a:solidFill>
                  <a:schemeClr val="accent2"/>
                </a:solidFill>
                <a:latin typeface="+mj-lt"/>
              </a:rPr>
              <a:t>let </a:t>
            </a:r>
            <a:r>
              <a:rPr lang="en-US" sz="1200" dirty="0" err="1">
                <a:solidFill>
                  <a:schemeClr val="accent2"/>
                </a:solidFill>
                <a:latin typeface="+mj-lt"/>
              </a:rPr>
              <a:t>newArr</a:t>
            </a:r>
            <a:r>
              <a:rPr lang="en-US" sz="1200" dirty="0">
                <a:solidFill>
                  <a:schemeClr val="accent2"/>
                </a:solidFill>
                <a:latin typeface="+mj-lt"/>
              </a:rPr>
              <a:t> = </a:t>
            </a:r>
            <a:r>
              <a:rPr lang="en-US" sz="1200" dirty="0" err="1">
                <a:solidFill>
                  <a:schemeClr val="accent2"/>
                </a:solidFill>
                <a:latin typeface="+mj-lt"/>
              </a:rPr>
              <a:t>originalArr.splice</a:t>
            </a:r>
            <a:r>
              <a:rPr lang="en-US" sz="1200" dirty="0">
                <a:solidFill>
                  <a:schemeClr val="accent2"/>
                </a:solidFill>
                <a:latin typeface="+mj-lt"/>
              </a:rPr>
              <a:t>(2,1, { cost: "40$" }); </a:t>
            </a:r>
          </a:p>
          <a:p>
            <a:pPr>
              <a:spcBef>
                <a:spcPts val="400"/>
              </a:spcBef>
              <a:buClr>
                <a:schemeClr val="accent2"/>
              </a:buClr>
              <a:buSzPct val="130000"/>
            </a:pPr>
            <a:r>
              <a:rPr lang="en-US" sz="1200" dirty="0">
                <a:solidFill>
                  <a:schemeClr val="accent2"/>
                </a:solidFill>
                <a:latin typeface="+mj-lt"/>
              </a:rPr>
              <a:t>console.log(</a:t>
            </a:r>
            <a:r>
              <a:rPr lang="en-US" sz="1200" dirty="0" err="1">
                <a:solidFill>
                  <a:schemeClr val="accent2"/>
                </a:solidFill>
                <a:latin typeface="+mj-lt"/>
              </a:rPr>
              <a:t>originalArr</a:t>
            </a:r>
            <a:r>
              <a:rPr lang="en-US" sz="1200" dirty="0">
                <a:solidFill>
                  <a:schemeClr val="accent2"/>
                </a:solidFill>
                <a:latin typeface="+mj-lt"/>
              </a:rPr>
              <a:t>);</a:t>
            </a:r>
          </a:p>
          <a:p>
            <a:pPr>
              <a:spcBef>
                <a:spcPts val="400"/>
              </a:spcBef>
              <a:buClr>
                <a:schemeClr val="accent2"/>
              </a:buClr>
              <a:buSzPct val="130000"/>
            </a:pPr>
            <a:r>
              <a:rPr lang="en-US" sz="1200" dirty="0">
                <a:solidFill>
                  <a:schemeClr val="accent2"/>
                </a:solidFill>
                <a:latin typeface="+mj-lt"/>
              </a:rPr>
              <a:t>console.log(</a:t>
            </a:r>
            <a:r>
              <a:rPr lang="en-US" sz="1200" dirty="0" err="1">
                <a:solidFill>
                  <a:schemeClr val="accent2"/>
                </a:solidFill>
                <a:latin typeface="+mj-lt"/>
              </a:rPr>
              <a:t>newArr</a:t>
            </a:r>
            <a:r>
              <a:rPr lang="en-US" sz="1200" dirty="0">
                <a:solidFill>
                  <a:schemeClr val="accent2"/>
                </a:solidFill>
                <a:latin typeface="+mj-lt"/>
              </a:rPr>
              <a:t>);</a:t>
            </a:r>
          </a:p>
          <a:p>
            <a:pPr>
              <a:spcBef>
                <a:spcPts val="400"/>
              </a:spcBef>
              <a:buClr>
                <a:schemeClr val="accent2"/>
              </a:buClr>
              <a:buSzPct val="130000"/>
            </a:pPr>
            <a:endParaRPr lang="en-US" sz="1200" dirty="0">
              <a:solidFill>
                <a:schemeClr val="accent2"/>
              </a:solidFill>
              <a:latin typeface="+mj-lt"/>
            </a:endParaRPr>
          </a:p>
        </p:txBody>
      </p:sp>
    </p:spTree>
    <p:extLst>
      <p:ext uri="{BB962C8B-B14F-4D97-AF65-F5344CB8AC3E}">
        <p14:creationId xmlns:p14="http://schemas.microsoft.com/office/powerpoint/2010/main" val="42779060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44</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Ternary operator</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6BA8734-14AE-77CF-2940-EA34FC564280}"/>
              </a:ext>
            </a:extLst>
          </p:cNvPr>
          <p:cNvSpPr/>
          <p:nvPr/>
        </p:nvSpPr>
        <p:spPr>
          <a:xfrm>
            <a:off x="737579" y="1824672"/>
            <a:ext cx="9767387" cy="4288353"/>
          </a:xfrm>
          <a:prstGeom prst="rect">
            <a:avLst/>
          </a:prstGeom>
        </p:spPr>
        <p:txBody>
          <a:bodyPr wrap="square">
            <a:spAutoFit/>
          </a:bodyPr>
          <a:lstStyle/>
          <a:p>
            <a:pPr>
              <a:spcBef>
                <a:spcPts val="400"/>
              </a:spcBef>
              <a:buClr>
                <a:schemeClr val="accent2"/>
              </a:buClr>
              <a:buSzPct val="130000"/>
            </a:pPr>
            <a:r>
              <a:rPr lang="en-US" sz="1200" dirty="0">
                <a:latin typeface="+mj-lt"/>
              </a:rPr>
              <a:t>A ternary operator evaluates a condition and executes a block of code based on the condition.</a:t>
            </a:r>
          </a:p>
          <a:p>
            <a:pPr>
              <a:spcBef>
                <a:spcPts val="400"/>
              </a:spcBef>
              <a:buClr>
                <a:schemeClr val="accent2"/>
              </a:buClr>
              <a:buSzPct val="130000"/>
            </a:pPr>
            <a:endParaRPr lang="en-US" sz="1200" dirty="0">
              <a:latin typeface="+mj-lt"/>
            </a:endParaRPr>
          </a:p>
          <a:p>
            <a:pPr>
              <a:spcBef>
                <a:spcPts val="400"/>
              </a:spcBef>
              <a:buClr>
                <a:schemeClr val="accent2"/>
              </a:buClr>
              <a:buSzPct val="130000"/>
            </a:pPr>
            <a:r>
              <a:rPr lang="en-US" sz="1200" dirty="0">
                <a:latin typeface="+mj-lt"/>
              </a:rPr>
              <a:t>Its syntax is:</a:t>
            </a:r>
          </a:p>
          <a:p>
            <a:pPr>
              <a:spcBef>
                <a:spcPts val="400"/>
              </a:spcBef>
              <a:buClr>
                <a:schemeClr val="accent2"/>
              </a:buClr>
              <a:buSzPct val="130000"/>
            </a:pPr>
            <a:endParaRPr lang="en-US" sz="1200" dirty="0">
              <a:latin typeface="+mj-lt"/>
            </a:endParaRPr>
          </a:p>
          <a:p>
            <a:pPr>
              <a:spcBef>
                <a:spcPts val="400"/>
              </a:spcBef>
              <a:buClr>
                <a:schemeClr val="accent2"/>
              </a:buClr>
              <a:buSzPct val="130000"/>
            </a:pPr>
            <a:r>
              <a:rPr lang="en-US" sz="1200" dirty="0">
                <a:latin typeface="+mj-lt"/>
              </a:rPr>
              <a:t>condition ? expression1 : expression2</a:t>
            </a:r>
          </a:p>
          <a:p>
            <a:pPr>
              <a:spcBef>
                <a:spcPts val="400"/>
              </a:spcBef>
              <a:buClr>
                <a:schemeClr val="accent2"/>
              </a:buClr>
              <a:buSzPct val="130000"/>
            </a:pPr>
            <a:endParaRPr lang="en-US" sz="1200" dirty="0">
              <a:latin typeface="+mj-lt"/>
            </a:endParaRPr>
          </a:p>
          <a:p>
            <a:pPr>
              <a:spcBef>
                <a:spcPts val="400"/>
              </a:spcBef>
              <a:buClr>
                <a:schemeClr val="accent2"/>
              </a:buClr>
              <a:buSzPct val="130000"/>
            </a:pPr>
            <a:endParaRPr lang="en-US" sz="1200" dirty="0">
              <a:latin typeface="+mj-lt"/>
            </a:endParaRPr>
          </a:p>
          <a:p>
            <a:pPr>
              <a:spcBef>
                <a:spcPts val="400"/>
              </a:spcBef>
              <a:buClr>
                <a:schemeClr val="accent2"/>
              </a:buClr>
              <a:buSzPct val="130000"/>
            </a:pPr>
            <a:r>
              <a:rPr lang="en-US" sz="1200" dirty="0">
                <a:latin typeface="+mj-lt"/>
              </a:rPr>
              <a:t>Execution Step: </a:t>
            </a:r>
          </a:p>
          <a:p>
            <a:pPr>
              <a:spcBef>
                <a:spcPts val="400"/>
              </a:spcBef>
              <a:buClr>
                <a:schemeClr val="accent2"/>
              </a:buClr>
              <a:buSzPct val="130000"/>
            </a:pPr>
            <a:endParaRPr lang="en-US" sz="1200" dirty="0">
              <a:latin typeface="+mj-lt"/>
            </a:endParaRPr>
          </a:p>
          <a:p>
            <a:pPr marL="228600" indent="-228600">
              <a:spcBef>
                <a:spcPts val="400"/>
              </a:spcBef>
              <a:buClr>
                <a:schemeClr val="accent2"/>
              </a:buClr>
              <a:buSzPct val="130000"/>
            </a:pPr>
            <a:r>
              <a:rPr lang="en-US" sz="1200" dirty="0">
                <a:latin typeface="+mj-lt"/>
              </a:rPr>
              <a:t>1. The ternary operator evaluates the test condition.</a:t>
            </a:r>
          </a:p>
          <a:p>
            <a:pPr marL="228600" indent="-228600">
              <a:spcBef>
                <a:spcPts val="400"/>
              </a:spcBef>
              <a:buClr>
                <a:schemeClr val="accent2"/>
              </a:buClr>
              <a:buSzPct val="130000"/>
            </a:pPr>
            <a:endParaRPr lang="en-US" sz="1200" dirty="0">
              <a:latin typeface="+mj-lt"/>
            </a:endParaRPr>
          </a:p>
          <a:p>
            <a:pPr marL="228600" indent="-228600">
              <a:spcBef>
                <a:spcPts val="400"/>
              </a:spcBef>
              <a:buClr>
                <a:schemeClr val="accent2"/>
              </a:buClr>
              <a:buSzPct val="130000"/>
            </a:pPr>
            <a:r>
              <a:rPr lang="en-US" sz="1200" dirty="0">
                <a:latin typeface="+mj-lt"/>
              </a:rPr>
              <a:t>2. If the condition is true, expression1 is executed.</a:t>
            </a:r>
          </a:p>
          <a:p>
            <a:pPr marL="228600" indent="-228600">
              <a:spcBef>
                <a:spcPts val="400"/>
              </a:spcBef>
              <a:buClr>
                <a:schemeClr val="accent2"/>
              </a:buClr>
              <a:buSzPct val="130000"/>
            </a:pPr>
            <a:endParaRPr lang="en-US" sz="1200" dirty="0">
              <a:latin typeface="+mj-lt"/>
            </a:endParaRPr>
          </a:p>
          <a:p>
            <a:pPr marL="228600" indent="-228600">
              <a:spcBef>
                <a:spcPts val="400"/>
              </a:spcBef>
              <a:buClr>
                <a:schemeClr val="accent2"/>
              </a:buClr>
              <a:buSzPct val="130000"/>
            </a:pPr>
            <a:r>
              <a:rPr lang="en-US" sz="1200" dirty="0">
                <a:latin typeface="+mj-lt"/>
              </a:rPr>
              <a:t>3. If the condition is false, expression2 is executed.</a:t>
            </a:r>
          </a:p>
          <a:p>
            <a:pPr>
              <a:spcBef>
                <a:spcPts val="400"/>
              </a:spcBef>
              <a:buClr>
                <a:schemeClr val="accent2"/>
              </a:buClr>
              <a:buSzPct val="130000"/>
            </a:pPr>
            <a:endParaRPr lang="en-US" sz="1200" dirty="0">
              <a:latin typeface="+mj-lt"/>
            </a:endParaRPr>
          </a:p>
          <a:p>
            <a:pPr>
              <a:spcBef>
                <a:spcPts val="400"/>
              </a:spcBef>
              <a:buClr>
                <a:schemeClr val="accent2"/>
              </a:buClr>
              <a:buSzPct val="130000"/>
            </a:pPr>
            <a:r>
              <a:rPr lang="en-US" sz="1200" dirty="0">
                <a:latin typeface="+mj-lt"/>
              </a:rPr>
              <a:t>let result = (marks &gt;= 40) ? 'pass' : 'fail';</a:t>
            </a:r>
          </a:p>
          <a:p>
            <a:pPr>
              <a:spcBef>
                <a:spcPts val="400"/>
              </a:spcBef>
              <a:buClr>
                <a:schemeClr val="accent2"/>
              </a:buClr>
              <a:buSzPct val="130000"/>
            </a:pPr>
            <a:endParaRPr lang="en-US" sz="1200" dirty="0">
              <a:latin typeface="+mj-lt"/>
            </a:endParaRPr>
          </a:p>
          <a:p>
            <a:pPr>
              <a:spcBef>
                <a:spcPts val="400"/>
              </a:spcBef>
              <a:buClr>
                <a:schemeClr val="accent2"/>
              </a:buClr>
              <a:buSzPct val="130000"/>
            </a:pPr>
            <a:r>
              <a:rPr lang="en-US" sz="1200" dirty="0">
                <a:latin typeface="+mj-lt"/>
              </a:rPr>
              <a:t>The ternary operator takes three operands, hence, the name ternary operator. It is also known as a conditional operator.</a:t>
            </a:r>
          </a:p>
        </p:txBody>
      </p:sp>
    </p:spTree>
    <p:extLst>
      <p:ext uri="{BB962C8B-B14F-4D97-AF65-F5344CB8AC3E}">
        <p14:creationId xmlns:p14="http://schemas.microsoft.com/office/powerpoint/2010/main" val="27095247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45</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Template Literals</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6BA8734-14AE-77CF-2940-EA34FC564280}"/>
              </a:ext>
            </a:extLst>
          </p:cNvPr>
          <p:cNvSpPr/>
          <p:nvPr/>
        </p:nvSpPr>
        <p:spPr>
          <a:xfrm>
            <a:off x="737579" y="1824672"/>
            <a:ext cx="9767387" cy="3323987"/>
          </a:xfrm>
          <a:prstGeom prst="rect">
            <a:avLst/>
          </a:prstGeom>
        </p:spPr>
        <p:txBody>
          <a:bodyPr wrap="square">
            <a:spAutoFit/>
          </a:bodyPr>
          <a:lstStyle/>
          <a:p>
            <a:pPr marL="228600" indent="-228600">
              <a:spcBef>
                <a:spcPts val="400"/>
              </a:spcBef>
              <a:buClr>
                <a:schemeClr val="tx1"/>
              </a:buClr>
              <a:buSzPct val="100000"/>
              <a:buFont typeface="+mj-lt"/>
              <a:buAutoNum type="arabicPeriod"/>
            </a:pPr>
            <a:r>
              <a:rPr lang="en-US" sz="1200" dirty="0">
                <a:latin typeface="+mj-lt"/>
              </a:rPr>
              <a:t>Template Literals use back-ticks (``) rather than the quotes ("") to define a string:</a:t>
            </a:r>
            <a:br>
              <a:rPr lang="en-US" sz="1200" dirty="0">
                <a:latin typeface="+mj-lt"/>
              </a:rPr>
            </a:br>
            <a:r>
              <a:rPr lang="en-US" sz="1200" dirty="0">
                <a:solidFill>
                  <a:schemeClr val="accent2"/>
                </a:solidFill>
                <a:latin typeface="+mj-lt"/>
              </a:rPr>
              <a:t>let text = `Hello World!`;</a:t>
            </a:r>
          </a:p>
          <a:p>
            <a:pPr>
              <a:spcBef>
                <a:spcPts val="400"/>
              </a:spcBef>
              <a:buClr>
                <a:schemeClr val="accent2"/>
              </a:buClr>
              <a:buSzPct val="130000"/>
            </a:pPr>
            <a:endParaRPr lang="en-US" sz="1200" dirty="0">
              <a:latin typeface="+mj-lt"/>
            </a:endParaRPr>
          </a:p>
          <a:p>
            <a:pPr marL="228600" indent="-228600">
              <a:spcBef>
                <a:spcPts val="400"/>
              </a:spcBef>
              <a:buClr>
                <a:schemeClr val="tx1"/>
              </a:buClr>
              <a:buSzPct val="100000"/>
              <a:buFont typeface="+mj-lt"/>
              <a:buAutoNum type="arabicPeriod" startAt="2"/>
            </a:pPr>
            <a:r>
              <a:rPr lang="en-US" sz="1200" dirty="0">
                <a:latin typeface="+mj-lt"/>
              </a:rPr>
              <a:t>With template literals, you can use both single and double quotes inside a string:</a:t>
            </a:r>
            <a:br>
              <a:rPr lang="en-US" sz="1200" dirty="0">
                <a:latin typeface="+mj-lt"/>
              </a:rPr>
            </a:br>
            <a:r>
              <a:rPr lang="en-US" sz="1200" dirty="0">
                <a:solidFill>
                  <a:schemeClr val="accent2"/>
                </a:solidFill>
                <a:latin typeface="+mj-lt"/>
              </a:rPr>
              <a:t>let text = `He's often called "Johnny"`;</a:t>
            </a:r>
          </a:p>
          <a:p>
            <a:pPr>
              <a:spcBef>
                <a:spcPts val="400"/>
              </a:spcBef>
              <a:buClr>
                <a:schemeClr val="accent2"/>
              </a:buClr>
              <a:buSzPct val="130000"/>
            </a:pPr>
            <a:endParaRPr lang="en-US" sz="1200" dirty="0">
              <a:latin typeface="+mj-lt"/>
            </a:endParaRPr>
          </a:p>
          <a:p>
            <a:pPr marL="228600" indent="-228600">
              <a:spcBef>
                <a:spcPts val="400"/>
              </a:spcBef>
              <a:buClr>
                <a:schemeClr val="tx1"/>
              </a:buClr>
              <a:buSzPct val="100000"/>
              <a:buFont typeface="+mj-lt"/>
              <a:buAutoNum type="arabicPeriod" startAt="3"/>
            </a:pPr>
            <a:r>
              <a:rPr lang="en-US" sz="1200" dirty="0">
                <a:latin typeface="+mj-lt"/>
              </a:rPr>
              <a:t>Template literals allows multiline strings: </a:t>
            </a:r>
          </a:p>
          <a:p>
            <a:pPr>
              <a:spcBef>
                <a:spcPts val="400"/>
              </a:spcBef>
              <a:buClr>
                <a:schemeClr val="accent2"/>
              </a:buClr>
              <a:buSzPct val="130000"/>
            </a:pPr>
            <a:r>
              <a:rPr lang="en-US" sz="1200" dirty="0">
                <a:latin typeface="+mj-lt"/>
              </a:rPr>
              <a:t>       </a:t>
            </a:r>
            <a:r>
              <a:rPr lang="en-US" sz="1200" dirty="0">
                <a:solidFill>
                  <a:schemeClr val="accent2"/>
                </a:solidFill>
                <a:latin typeface="+mj-lt"/>
              </a:rPr>
              <a:t>let text = `The quick brown fox jumps over the lazy dog`;</a:t>
            </a:r>
          </a:p>
          <a:p>
            <a:pPr>
              <a:spcBef>
                <a:spcPts val="400"/>
              </a:spcBef>
              <a:buClr>
                <a:schemeClr val="accent2"/>
              </a:buClr>
              <a:buSzPct val="130000"/>
            </a:pPr>
            <a:endParaRPr lang="en-US" sz="1200" dirty="0">
              <a:latin typeface="+mj-lt"/>
            </a:endParaRPr>
          </a:p>
          <a:p>
            <a:pPr marL="228600" indent="-228600">
              <a:spcBef>
                <a:spcPts val="400"/>
              </a:spcBef>
              <a:buClr>
                <a:schemeClr val="tx1"/>
              </a:buClr>
              <a:buSzPct val="100000"/>
              <a:buFont typeface="+mj-lt"/>
              <a:buAutoNum type="arabicPeriod" startAt="4"/>
            </a:pPr>
            <a:r>
              <a:rPr lang="en-US" sz="1200" dirty="0">
                <a:solidFill>
                  <a:schemeClr val="tx2"/>
                </a:solidFill>
                <a:latin typeface="+mj-lt"/>
              </a:rPr>
              <a:t>Interpolation : </a:t>
            </a:r>
            <a:r>
              <a:rPr lang="en-US" sz="1200" dirty="0">
                <a:latin typeface="+mj-lt"/>
              </a:rPr>
              <a:t>Template literals provide an easy way to interpolate variables and expressions into strings. </a:t>
            </a:r>
            <a:r>
              <a:rPr lang="en-US" sz="1200" dirty="0">
                <a:solidFill>
                  <a:schemeClr val="tx2"/>
                </a:solidFill>
                <a:latin typeface="+mj-lt"/>
              </a:rPr>
              <a:t>${...}</a:t>
            </a:r>
            <a:br>
              <a:rPr lang="en-US" sz="1200" dirty="0">
                <a:solidFill>
                  <a:schemeClr val="tx2"/>
                </a:solidFill>
                <a:latin typeface="+mj-lt"/>
              </a:rPr>
            </a:br>
            <a:r>
              <a:rPr lang="en-US" sz="1200" dirty="0">
                <a:solidFill>
                  <a:schemeClr val="accent2"/>
                </a:solidFill>
                <a:latin typeface="+mj-lt"/>
              </a:rPr>
              <a:t>let </a:t>
            </a:r>
            <a:r>
              <a:rPr lang="en-US" sz="1200" dirty="0" err="1">
                <a:solidFill>
                  <a:schemeClr val="accent2"/>
                </a:solidFill>
                <a:latin typeface="+mj-lt"/>
              </a:rPr>
              <a:t>firstName</a:t>
            </a:r>
            <a:r>
              <a:rPr lang="en-US" sz="1200" dirty="0">
                <a:solidFill>
                  <a:schemeClr val="accent2"/>
                </a:solidFill>
                <a:latin typeface="+mj-lt"/>
              </a:rPr>
              <a:t> = "John";</a:t>
            </a:r>
            <a:br>
              <a:rPr lang="en-US" sz="1200" dirty="0">
                <a:solidFill>
                  <a:schemeClr val="accent2"/>
                </a:solidFill>
                <a:latin typeface="+mj-lt"/>
              </a:rPr>
            </a:br>
            <a:r>
              <a:rPr lang="en-US" sz="1200" dirty="0">
                <a:solidFill>
                  <a:schemeClr val="accent2"/>
                </a:solidFill>
                <a:latin typeface="+mj-lt"/>
              </a:rPr>
              <a:t>let </a:t>
            </a:r>
            <a:r>
              <a:rPr lang="en-US" sz="1200" dirty="0" err="1">
                <a:solidFill>
                  <a:schemeClr val="accent2"/>
                </a:solidFill>
                <a:latin typeface="+mj-lt"/>
              </a:rPr>
              <a:t>lastName</a:t>
            </a:r>
            <a:r>
              <a:rPr lang="en-US" sz="1200" dirty="0">
                <a:solidFill>
                  <a:schemeClr val="accent2"/>
                </a:solidFill>
                <a:latin typeface="+mj-lt"/>
              </a:rPr>
              <a:t> = "Doe";</a:t>
            </a:r>
            <a:br>
              <a:rPr lang="en-US" sz="1200" dirty="0">
                <a:solidFill>
                  <a:schemeClr val="accent2"/>
                </a:solidFill>
                <a:latin typeface="+mj-lt"/>
              </a:rPr>
            </a:br>
            <a:r>
              <a:rPr lang="en-US" sz="1200" dirty="0">
                <a:solidFill>
                  <a:schemeClr val="accent2"/>
                </a:solidFill>
                <a:latin typeface="+mj-lt"/>
              </a:rPr>
              <a:t>let text = `Welcome ${</a:t>
            </a:r>
            <a:r>
              <a:rPr lang="en-US" sz="1200" dirty="0" err="1">
                <a:solidFill>
                  <a:schemeClr val="accent2"/>
                </a:solidFill>
                <a:latin typeface="+mj-lt"/>
              </a:rPr>
              <a:t>firstName</a:t>
            </a:r>
            <a:r>
              <a:rPr lang="en-US" sz="1200" dirty="0">
                <a:solidFill>
                  <a:schemeClr val="accent2"/>
                </a:solidFill>
                <a:latin typeface="+mj-lt"/>
              </a:rPr>
              <a:t>}, ${</a:t>
            </a:r>
            <a:r>
              <a:rPr lang="en-US" sz="1200" dirty="0" err="1">
                <a:solidFill>
                  <a:schemeClr val="accent2"/>
                </a:solidFill>
                <a:latin typeface="+mj-lt"/>
              </a:rPr>
              <a:t>lastName</a:t>
            </a:r>
            <a:r>
              <a:rPr lang="en-US" sz="1200" dirty="0">
                <a:solidFill>
                  <a:schemeClr val="accent2"/>
                </a:solidFill>
                <a:latin typeface="+mj-lt"/>
              </a:rPr>
              <a:t>}!`;</a:t>
            </a:r>
          </a:p>
          <a:p>
            <a:pPr>
              <a:spcBef>
                <a:spcPts val="400"/>
              </a:spcBef>
              <a:buClr>
                <a:schemeClr val="accent2"/>
              </a:buClr>
              <a:buSzPct val="130000"/>
            </a:pPr>
            <a:endParaRPr lang="en-US" sz="1200" dirty="0">
              <a:latin typeface="+mj-lt"/>
            </a:endParaRPr>
          </a:p>
          <a:p>
            <a:pPr>
              <a:spcBef>
                <a:spcPts val="400"/>
              </a:spcBef>
              <a:buClr>
                <a:schemeClr val="accent2"/>
              </a:buClr>
              <a:buSzPct val="130000"/>
            </a:pPr>
            <a:endParaRPr lang="en-US" sz="1200" dirty="0">
              <a:latin typeface="+mj-lt"/>
            </a:endParaRPr>
          </a:p>
        </p:txBody>
      </p:sp>
    </p:spTree>
    <p:extLst>
      <p:ext uri="{BB962C8B-B14F-4D97-AF65-F5344CB8AC3E}">
        <p14:creationId xmlns:p14="http://schemas.microsoft.com/office/powerpoint/2010/main" val="1907472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46</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Callback function </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6BA8734-14AE-77CF-2940-EA34FC564280}"/>
              </a:ext>
            </a:extLst>
          </p:cNvPr>
          <p:cNvSpPr/>
          <p:nvPr/>
        </p:nvSpPr>
        <p:spPr>
          <a:xfrm>
            <a:off x="737579" y="1824672"/>
            <a:ext cx="9767387" cy="4473019"/>
          </a:xfrm>
          <a:prstGeom prst="rect">
            <a:avLst/>
          </a:prstGeom>
        </p:spPr>
        <p:txBody>
          <a:bodyPr wrap="square">
            <a:spAutoFit/>
          </a:bodyPr>
          <a:lstStyle/>
          <a:p>
            <a:pPr>
              <a:spcBef>
                <a:spcPts val="400"/>
              </a:spcBef>
              <a:buClr>
                <a:schemeClr val="accent2"/>
              </a:buClr>
              <a:buSzPct val="130000"/>
            </a:pPr>
            <a:r>
              <a:rPr lang="en-US" sz="1200" dirty="0">
                <a:latin typeface="+mj-lt"/>
              </a:rPr>
              <a:t>In JavaScript, a callback is a function that’s passed as an argument to a second function. </a:t>
            </a:r>
          </a:p>
          <a:p>
            <a:pPr>
              <a:spcBef>
                <a:spcPts val="400"/>
              </a:spcBef>
              <a:buClr>
                <a:schemeClr val="accent2"/>
              </a:buClr>
              <a:buSzPct val="130000"/>
            </a:pPr>
            <a:r>
              <a:rPr lang="en-US" sz="1200" dirty="0">
                <a:latin typeface="+mj-lt"/>
              </a:rPr>
              <a:t>The function which receives the callback decides if and when to execute the callback:</a:t>
            </a:r>
          </a:p>
          <a:p>
            <a:pPr>
              <a:spcBef>
                <a:spcPts val="400"/>
              </a:spcBef>
              <a:buClr>
                <a:schemeClr val="accent2"/>
              </a:buClr>
              <a:buSzPct val="130000"/>
            </a:pPr>
            <a:endParaRPr lang="en-US" sz="1200" dirty="0">
              <a:latin typeface="+mj-lt"/>
            </a:endParaRPr>
          </a:p>
          <a:p>
            <a:pPr>
              <a:spcBef>
                <a:spcPts val="400"/>
              </a:spcBef>
              <a:buClr>
                <a:schemeClr val="accent2"/>
              </a:buClr>
              <a:buSzPct val="130000"/>
            </a:pPr>
            <a:r>
              <a:rPr lang="en-US" sz="1200" dirty="0">
                <a:solidFill>
                  <a:schemeClr val="accent2"/>
                </a:solidFill>
                <a:latin typeface="+mj-lt"/>
              </a:rPr>
              <a:t>function </a:t>
            </a:r>
            <a:r>
              <a:rPr lang="en-US" sz="1200" dirty="0" err="1">
                <a:solidFill>
                  <a:schemeClr val="accent2"/>
                </a:solidFill>
                <a:latin typeface="+mj-lt"/>
              </a:rPr>
              <a:t>myFunction</a:t>
            </a:r>
            <a:r>
              <a:rPr lang="en-US" sz="1200" dirty="0">
                <a:solidFill>
                  <a:schemeClr val="accent2"/>
                </a:solidFill>
                <a:latin typeface="+mj-lt"/>
              </a:rPr>
              <a:t>(callback) {</a:t>
            </a:r>
          </a:p>
          <a:p>
            <a:pPr>
              <a:spcBef>
                <a:spcPts val="400"/>
              </a:spcBef>
              <a:buClr>
                <a:schemeClr val="accent2"/>
              </a:buClr>
              <a:buSzPct val="130000"/>
            </a:pPr>
            <a:r>
              <a:rPr lang="en-US" sz="1200" dirty="0">
                <a:solidFill>
                  <a:schemeClr val="accent2"/>
                </a:solidFill>
                <a:latin typeface="+mj-lt"/>
              </a:rPr>
              <a:t>// 1. Do something</a:t>
            </a:r>
          </a:p>
          <a:p>
            <a:pPr>
              <a:spcBef>
                <a:spcPts val="400"/>
              </a:spcBef>
              <a:buClr>
                <a:schemeClr val="accent2"/>
              </a:buClr>
              <a:buSzPct val="130000"/>
            </a:pPr>
            <a:r>
              <a:rPr lang="en-US" sz="1200" dirty="0">
                <a:solidFill>
                  <a:schemeClr val="accent2"/>
                </a:solidFill>
                <a:latin typeface="+mj-lt"/>
              </a:rPr>
              <a:t>// 2. Then execute the callback</a:t>
            </a:r>
          </a:p>
          <a:p>
            <a:pPr>
              <a:spcBef>
                <a:spcPts val="400"/>
              </a:spcBef>
              <a:buClr>
                <a:schemeClr val="accent2"/>
              </a:buClr>
              <a:buSzPct val="130000"/>
            </a:pPr>
            <a:r>
              <a:rPr lang="en-US" sz="1200" dirty="0">
                <a:solidFill>
                  <a:schemeClr val="accent2"/>
                </a:solidFill>
                <a:latin typeface="+mj-lt"/>
              </a:rPr>
              <a:t>callback()</a:t>
            </a:r>
          </a:p>
          <a:p>
            <a:pPr>
              <a:spcBef>
                <a:spcPts val="400"/>
              </a:spcBef>
              <a:buClr>
                <a:schemeClr val="accent2"/>
              </a:buClr>
              <a:buSzPct val="130000"/>
            </a:pPr>
            <a:r>
              <a:rPr lang="en-US" sz="1200" dirty="0">
                <a:solidFill>
                  <a:schemeClr val="accent2"/>
                </a:solidFill>
                <a:latin typeface="+mj-lt"/>
              </a:rPr>
              <a:t>}</a:t>
            </a:r>
          </a:p>
          <a:p>
            <a:pPr>
              <a:spcBef>
                <a:spcPts val="400"/>
              </a:spcBef>
              <a:buClr>
                <a:schemeClr val="accent2"/>
              </a:buClr>
              <a:buSzPct val="130000"/>
            </a:pPr>
            <a:r>
              <a:rPr lang="en-US" sz="1200" dirty="0">
                <a:solidFill>
                  <a:schemeClr val="accent2"/>
                </a:solidFill>
                <a:latin typeface="+mj-lt"/>
              </a:rPr>
              <a:t>function </a:t>
            </a:r>
            <a:r>
              <a:rPr lang="en-US" sz="1200" dirty="0" err="1">
                <a:solidFill>
                  <a:schemeClr val="accent2"/>
                </a:solidFill>
                <a:latin typeface="+mj-lt"/>
              </a:rPr>
              <a:t>myCallback</a:t>
            </a:r>
            <a:r>
              <a:rPr lang="en-US" sz="1200" dirty="0">
                <a:solidFill>
                  <a:schemeClr val="accent2"/>
                </a:solidFill>
                <a:latin typeface="+mj-lt"/>
              </a:rPr>
              <a:t>() {</a:t>
            </a:r>
          </a:p>
          <a:p>
            <a:pPr>
              <a:spcBef>
                <a:spcPts val="400"/>
              </a:spcBef>
              <a:buClr>
                <a:schemeClr val="accent2"/>
              </a:buClr>
              <a:buSzPct val="130000"/>
            </a:pPr>
            <a:r>
              <a:rPr lang="en-US" sz="1200" dirty="0">
                <a:solidFill>
                  <a:schemeClr val="accent2"/>
                </a:solidFill>
                <a:latin typeface="+mj-lt"/>
              </a:rPr>
              <a:t>       // Do something else</a:t>
            </a:r>
          </a:p>
          <a:p>
            <a:pPr>
              <a:spcBef>
                <a:spcPts val="400"/>
              </a:spcBef>
              <a:buClr>
                <a:schemeClr val="accent2"/>
              </a:buClr>
              <a:buSzPct val="130000"/>
            </a:pPr>
            <a:r>
              <a:rPr lang="en-US" sz="1200" dirty="0">
                <a:solidFill>
                  <a:schemeClr val="accent2"/>
                </a:solidFill>
                <a:latin typeface="+mj-lt"/>
              </a:rPr>
              <a:t>}</a:t>
            </a:r>
          </a:p>
          <a:p>
            <a:pPr>
              <a:spcBef>
                <a:spcPts val="400"/>
              </a:spcBef>
              <a:buClr>
                <a:schemeClr val="accent2"/>
              </a:buClr>
              <a:buSzPct val="130000"/>
            </a:pPr>
            <a:r>
              <a:rPr lang="en-US" sz="1200" dirty="0" err="1">
                <a:solidFill>
                  <a:schemeClr val="accent2"/>
                </a:solidFill>
                <a:latin typeface="+mj-lt"/>
              </a:rPr>
              <a:t>myFunction</a:t>
            </a:r>
            <a:r>
              <a:rPr lang="en-US" sz="1200" dirty="0">
                <a:solidFill>
                  <a:schemeClr val="accent2"/>
                </a:solidFill>
                <a:latin typeface="+mj-lt"/>
              </a:rPr>
              <a:t>(</a:t>
            </a:r>
            <a:r>
              <a:rPr lang="en-US" sz="1200" dirty="0" err="1">
                <a:solidFill>
                  <a:schemeClr val="accent2"/>
                </a:solidFill>
                <a:latin typeface="+mj-lt"/>
              </a:rPr>
              <a:t>myCallback</a:t>
            </a:r>
            <a:r>
              <a:rPr lang="en-US" sz="1200" dirty="0">
                <a:solidFill>
                  <a:schemeClr val="accent2"/>
                </a:solidFill>
                <a:latin typeface="+mj-lt"/>
              </a:rPr>
              <a:t>);</a:t>
            </a:r>
          </a:p>
          <a:p>
            <a:pPr>
              <a:spcBef>
                <a:spcPts val="400"/>
              </a:spcBef>
              <a:buClr>
                <a:schemeClr val="accent2"/>
              </a:buClr>
              <a:buSzPct val="130000"/>
            </a:pPr>
            <a:endParaRPr lang="en-US" sz="1200" dirty="0">
              <a:latin typeface="+mj-lt"/>
            </a:endParaRPr>
          </a:p>
          <a:p>
            <a:pPr>
              <a:spcBef>
                <a:spcPts val="400"/>
              </a:spcBef>
              <a:buClr>
                <a:schemeClr val="accent2"/>
              </a:buClr>
              <a:buSzPct val="130000"/>
            </a:pPr>
            <a:r>
              <a:rPr lang="en-US" sz="1200" dirty="0">
                <a:solidFill>
                  <a:schemeClr val="tx2"/>
                </a:solidFill>
                <a:latin typeface="+mj-lt"/>
              </a:rPr>
              <a:t>Q. Why Do We Need Callback Functions?</a:t>
            </a:r>
          </a:p>
          <a:p>
            <a:pPr>
              <a:spcBef>
                <a:spcPts val="400"/>
              </a:spcBef>
              <a:buClr>
                <a:schemeClr val="accent2"/>
              </a:buClr>
              <a:buSzPct val="130000"/>
            </a:pPr>
            <a:r>
              <a:rPr lang="en-US" sz="1200" dirty="0">
                <a:latin typeface="+mj-lt"/>
              </a:rPr>
              <a:t>JavaScript is single-threaded.</a:t>
            </a:r>
          </a:p>
          <a:p>
            <a:pPr>
              <a:spcBef>
                <a:spcPts val="400"/>
              </a:spcBef>
              <a:buClr>
                <a:schemeClr val="accent2"/>
              </a:buClr>
              <a:buSzPct val="130000"/>
            </a:pPr>
            <a:endParaRPr lang="en-US" sz="1200" dirty="0">
              <a:latin typeface="+mj-lt"/>
            </a:endParaRPr>
          </a:p>
          <a:p>
            <a:pPr>
              <a:spcBef>
                <a:spcPts val="400"/>
              </a:spcBef>
              <a:buClr>
                <a:schemeClr val="accent2"/>
              </a:buClr>
              <a:buSzPct val="130000"/>
            </a:pPr>
            <a:r>
              <a:rPr lang="en-US" sz="1200" dirty="0">
                <a:latin typeface="+mj-lt"/>
              </a:rPr>
              <a:t>As for </a:t>
            </a:r>
            <a:r>
              <a:rPr lang="en-US" sz="1200" dirty="0">
                <a:solidFill>
                  <a:schemeClr val="tx2"/>
                </a:solidFill>
                <a:latin typeface="+mj-lt"/>
              </a:rPr>
              <a:t>higher-order functions</a:t>
            </a:r>
            <a:r>
              <a:rPr lang="en-US" sz="1200" dirty="0">
                <a:latin typeface="+mj-lt"/>
              </a:rPr>
              <a:t>, these are simply functions that either take a function as an argument, or return a function as a result. There are several native JavaScript functions that are also higher-order functions, such as </a:t>
            </a:r>
            <a:r>
              <a:rPr lang="en-US" sz="1200" dirty="0" err="1">
                <a:latin typeface="+mj-lt"/>
              </a:rPr>
              <a:t>setTimeout</a:t>
            </a:r>
            <a:endParaRPr lang="en-US" sz="1200" dirty="0">
              <a:latin typeface="+mj-lt"/>
            </a:endParaRPr>
          </a:p>
          <a:p>
            <a:pPr>
              <a:spcBef>
                <a:spcPts val="400"/>
              </a:spcBef>
              <a:buClr>
                <a:schemeClr val="accent2"/>
              </a:buClr>
              <a:buSzPct val="130000"/>
            </a:pPr>
            <a:endParaRPr lang="en-US" sz="1200" dirty="0">
              <a:latin typeface="+mj-lt"/>
            </a:endParaRPr>
          </a:p>
        </p:txBody>
      </p:sp>
      <p:sp>
        <p:nvSpPr>
          <p:cNvPr id="7" name="Rectangle 6">
            <a:extLst>
              <a:ext uri="{FF2B5EF4-FFF2-40B4-BE49-F238E27FC236}">
                <a16:creationId xmlns:a16="http://schemas.microsoft.com/office/drawing/2014/main" id="{CAE52FDB-DDB7-80C7-B3A5-5013A0AEE667}"/>
              </a:ext>
            </a:extLst>
          </p:cNvPr>
          <p:cNvSpPr/>
          <p:nvPr/>
        </p:nvSpPr>
        <p:spPr>
          <a:xfrm>
            <a:off x="9340509" y="1824672"/>
            <a:ext cx="2061524" cy="1384995"/>
          </a:xfrm>
          <a:prstGeom prst="rect">
            <a:avLst/>
          </a:prstGeom>
        </p:spPr>
        <p:txBody>
          <a:bodyPr wrap="square">
            <a:spAutoFit/>
          </a:bodyPr>
          <a:lstStyle/>
          <a:p>
            <a:pPr marL="0" lvl="1"/>
            <a:r>
              <a:rPr lang="en-US" sz="1200" dirty="0">
                <a:solidFill>
                  <a:schemeClr val="accent2"/>
                </a:solidFill>
                <a:latin typeface="+mj-lt"/>
              </a:rPr>
              <a:t>console.log('Start')</a:t>
            </a:r>
          </a:p>
          <a:p>
            <a:pPr marL="0" lvl="1"/>
            <a:endParaRPr lang="en-US" sz="1200" dirty="0">
              <a:solidFill>
                <a:schemeClr val="accent2"/>
              </a:solidFill>
              <a:latin typeface="+mj-lt"/>
            </a:endParaRPr>
          </a:p>
          <a:p>
            <a:pPr marL="0" lvl="1"/>
            <a:r>
              <a:rPr lang="en-US" sz="1200" dirty="0" err="1">
                <a:solidFill>
                  <a:schemeClr val="accent2"/>
                </a:solidFill>
                <a:latin typeface="+mj-lt"/>
              </a:rPr>
              <a:t>setTimeout</a:t>
            </a:r>
            <a:r>
              <a:rPr lang="en-US" sz="1200" dirty="0">
                <a:solidFill>
                  <a:schemeClr val="accent2"/>
                </a:solidFill>
                <a:latin typeface="+mj-lt"/>
              </a:rPr>
              <a:t>(() =&gt; {</a:t>
            </a:r>
          </a:p>
          <a:p>
            <a:pPr marL="0" lvl="1"/>
            <a:r>
              <a:rPr lang="en-US" sz="1200" dirty="0">
                <a:solidFill>
                  <a:schemeClr val="accent2"/>
                </a:solidFill>
                <a:latin typeface="+mj-lt"/>
              </a:rPr>
              <a:t>    console.log("inside");</a:t>
            </a:r>
          </a:p>
          <a:p>
            <a:pPr marL="0" lvl="1"/>
            <a:r>
              <a:rPr lang="en-US" sz="1200" dirty="0">
                <a:solidFill>
                  <a:schemeClr val="accent2"/>
                </a:solidFill>
                <a:latin typeface="+mj-lt"/>
              </a:rPr>
              <a:t>}, 4000)</a:t>
            </a:r>
          </a:p>
          <a:p>
            <a:pPr marL="0" lvl="1"/>
            <a:endParaRPr lang="en-US" sz="1200" dirty="0">
              <a:solidFill>
                <a:schemeClr val="accent2"/>
              </a:solidFill>
              <a:latin typeface="+mj-lt"/>
            </a:endParaRPr>
          </a:p>
          <a:p>
            <a:pPr marL="0" lvl="1"/>
            <a:r>
              <a:rPr lang="en-US" sz="1200" dirty="0">
                <a:solidFill>
                  <a:schemeClr val="accent2"/>
                </a:solidFill>
                <a:latin typeface="+mj-lt"/>
              </a:rPr>
              <a:t>console.log('End')</a:t>
            </a:r>
          </a:p>
        </p:txBody>
      </p:sp>
    </p:spTree>
    <p:extLst>
      <p:ext uri="{BB962C8B-B14F-4D97-AF65-F5344CB8AC3E}">
        <p14:creationId xmlns:p14="http://schemas.microsoft.com/office/powerpoint/2010/main" val="32471304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47</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JS functions: First Class Objects</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6BA8734-14AE-77CF-2940-EA34FC564280}"/>
              </a:ext>
            </a:extLst>
          </p:cNvPr>
          <p:cNvSpPr/>
          <p:nvPr/>
        </p:nvSpPr>
        <p:spPr>
          <a:xfrm>
            <a:off x="737579" y="1824672"/>
            <a:ext cx="9767387" cy="2728952"/>
          </a:xfrm>
          <a:prstGeom prst="rect">
            <a:avLst/>
          </a:prstGeom>
        </p:spPr>
        <p:txBody>
          <a:bodyPr wrap="square">
            <a:spAutoFit/>
          </a:bodyPr>
          <a:lstStyle/>
          <a:p>
            <a:pPr marL="171450" indent="-171450">
              <a:spcBef>
                <a:spcPts val="800"/>
              </a:spcBef>
              <a:spcAft>
                <a:spcPts val="800"/>
              </a:spcAft>
              <a:buClr>
                <a:schemeClr val="tx1"/>
              </a:buClr>
              <a:buSzPct val="130000"/>
              <a:buFont typeface="Arial" panose="020B0604020202020204" pitchFamily="34" charset="0"/>
              <a:buChar char="•"/>
            </a:pPr>
            <a:r>
              <a:rPr lang="en-US" sz="1200" dirty="0">
                <a:latin typeface="+mj-lt"/>
              </a:rPr>
              <a:t>In JS functions can be assigned as values to a variable.</a:t>
            </a:r>
          </a:p>
          <a:p>
            <a:pPr marL="171450" indent="-171450">
              <a:spcBef>
                <a:spcPts val="800"/>
              </a:spcBef>
              <a:spcAft>
                <a:spcPts val="800"/>
              </a:spcAft>
              <a:buClr>
                <a:schemeClr val="tx1"/>
              </a:buClr>
              <a:buSzPct val="130000"/>
              <a:buFont typeface="Arial" panose="020B0604020202020204" pitchFamily="34" charset="0"/>
              <a:buChar char="•"/>
            </a:pPr>
            <a:r>
              <a:rPr lang="en-US" sz="1200" dirty="0">
                <a:latin typeface="+mj-lt"/>
              </a:rPr>
              <a:t>A </a:t>
            </a:r>
            <a:r>
              <a:rPr lang="en-US" sz="1200" dirty="0" err="1">
                <a:latin typeface="+mj-lt"/>
              </a:rPr>
              <a:t>functon</a:t>
            </a:r>
            <a:r>
              <a:rPr lang="en-US" sz="1200" dirty="0">
                <a:latin typeface="+mj-lt"/>
              </a:rPr>
              <a:t> can be defined inside another function. </a:t>
            </a:r>
          </a:p>
          <a:p>
            <a:pPr marL="171450" indent="-171450">
              <a:spcBef>
                <a:spcPts val="800"/>
              </a:spcBef>
              <a:spcAft>
                <a:spcPts val="800"/>
              </a:spcAft>
              <a:buClr>
                <a:schemeClr val="tx1"/>
              </a:buClr>
              <a:buSzPct val="130000"/>
              <a:buFont typeface="Arial" panose="020B0604020202020204" pitchFamily="34" charset="0"/>
              <a:buChar char="•"/>
            </a:pPr>
            <a:r>
              <a:rPr lang="en-US" sz="1200" dirty="0">
                <a:latin typeface="+mj-lt"/>
              </a:rPr>
              <a:t>A function can be returned by a function.</a:t>
            </a:r>
          </a:p>
          <a:p>
            <a:pPr marL="171450" indent="-171450">
              <a:spcBef>
                <a:spcPts val="800"/>
              </a:spcBef>
              <a:spcAft>
                <a:spcPts val="800"/>
              </a:spcAft>
              <a:buClr>
                <a:schemeClr val="tx1"/>
              </a:buClr>
              <a:buSzPct val="130000"/>
              <a:buFont typeface="Arial" panose="020B0604020202020204" pitchFamily="34" charset="0"/>
              <a:buChar char="•"/>
            </a:pPr>
            <a:r>
              <a:rPr lang="en-US" sz="1200" dirty="0">
                <a:latin typeface="+mj-lt"/>
              </a:rPr>
              <a:t>A function can be passed as arguments to another function. </a:t>
            </a:r>
          </a:p>
          <a:p>
            <a:pPr>
              <a:spcBef>
                <a:spcPts val="400"/>
              </a:spcBef>
              <a:buClr>
                <a:schemeClr val="accent2"/>
              </a:buClr>
              <a:buSzPct val="130000"/>
            </a:pPr>
            <a:endParaRPr lang="en-US" sz="1200" dirty="0">
              <a:latin typeface="+mj-lt"/>
            </a:endParaRPr>
          </a:p>
          <a:p>
            <a:pPr>
              <a:spcBef>
                <a:spcPts val="400"/>
              </a:spcBef>
              <a:buClr>
                <a:schemeClr val="accent2"/>
              </a:buClr>
              <a:buSzPct val="130000"/>
            </a:pPr>
            <a:r>
              <a:rPr lang="en-US" sz="1200" dirty="0">
                <a:solidFill>
                  <a:schemeClr val="tx2"/>
                </a:solidFill>
                <a:latin typeface="+mj-lt"/>
              </a:rPr>
              <a:t>…because of above features JS functions are also called as First class objects or First class citizens.</a:t>
            </a:r>
          </a:p>
          <a:p>
            <a:pPr>
              <a:spcBef>
                <a:spcPts val="400"/>
              </a:spcBef>
              <a:buClr>
                <a:schemeClr val="accent2"/>
              </a:buClr>
              <a:buSzPct val="130000"/>
            </a:pPr>
            <a:endParaRPr lang="en-US" sz="1200" dirty="0">
              <a:latin typeface="+mj-lt"/>
            </a:endParaRPr>
          </a:p>
          <a:p>
            <a:pPr>
              <a:spcBef>
                <a:spcPts val="400"/>
              </a:spcBef>
              <a:buClr>
                <a:schemeClr val="accent2"/>
              </a:buClr>
              <a:buSzPct val="130000"/>
            </a:pPr>
            <a:r>
              <a:rPr lang="en-US" sz="1200" dirty="0">
                <a:latin typeface="+mj-lt"/>
              </a:rPr>
              <a:t>Also called a callable object.</a:t>
            </a:r>
          </a:p>
          <a:p>
            <a:pPr>
              <a:spcBef>
                <a:spcPts val="400"/>
              </a:spcBef>
              <a:buClr>
                <a:schemeClr val="accent2"/>
              </a:buClr>
              <a:buSzPct val="130000"/>
            </a:pPr>
            <a:endParaRPr lang="en-US" sz="1200" dirty="0">
              <a:latin typeface="+mj-lt"/>
            </a:endParaRPr>
          </a:p>
        </p:txBody>
      </p:sp>
    </p:spTree>
    <p:extLst>
      <p:ext uri="{BB962C8B-B14F-4D97-AF65-F5344CB8AC3E}">
        <p14:creationId xmlns:p14="http://schemas.microsoft.com/office/powerpoint/2010/main" val="5561157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48</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Everything in JS is Objects</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6BA8734-14AE-77CF-2940-EA34FC564280}"/>
              </a:ext>
            </a:extLst>
          </p:cNvPr>
          <p:cNvSpPr/>
          <p:nvPr/>
        </p:nvSpPr>
        <p:spPr>
          <a:xfrm>
            <a:off x="737579" y="1824672"/>
            <a:ext cx="9767387" cy="2523768"/>
          </a:xfrm>
          <a:prstGeom prst="rect">
            <a:avLst/>
          </a:prstGeom>
        </p:spPr>
        <p:txBody>
          <a:bodyPr wrap="square">
            <a:spAutoFit/>
          </a:bodyPr>
          <a:lstStyle/>
          <a:p>
            <a:pPr marL="171450" indent="-171450">
              <a:spcBef>
                <a:spcPts val="800"/>
              </a:spcBef>
              <a:spcAft>
                <a:spcPts val="800"/>
              </a:spcAft>
              <a:buClr>
                <a:schemeClr val="tx1"/>
              </a:buClr>
              <a:buSzPct val="130000"/>
              <a:buFont typeface="Arial" panose="020B0604020202020204" pitchFamily="34" charset="0"/>
              <a:buChar char="•"/>
            </a:pPr>
            <a:r>
              <a:rPr lang="en-US" sz="1200" dirty="0">
                <a:latin typeface="+mj-lt"/>
              </a:rPr>
              <a:t>In JavaScript, everything is an object except for the primitive data types (</a:t>
            </a:r>
            <a:r>
              <a:rPr lang="en-US" sz="1200" dirty="0" err="1">
                <a:latin typeface="+mj-lt"/>
              </a:rPr>
              <a:t>boolean</a:t>
            </a:r>
            <a:r>
              <a:rPr lang="en-US" sz="1200" dirty="0">
                <a:latin typeface="+mj-lt"/>
              </a:rPr>
              <a:t>, number, and string), and undefined. </a:t>
            </a:r>
          </a:p>
          <a:p>
            <a:pPr marL="171450" indent="-171450">
              <a:spcBef>
                <a:spcPts val="800"/>
              </a:spcBef>
              <a:spcAft>
                <a:spcPts val="800"/>
              </a:spcAft>
              <a:buClr>
                <a:schemeClr val="tx1"/>
              </a:buClr>
              <a:buSzPct val="130000"/>
              <a:buFont typeface="Arial" panose="020B0604020202020204" pitchFamily="34" charset="0"/>
              <a:buChar char="•"/>
            </a:pPr>
            <a:r>
              <a:rPr lang="en-US" sz="1200" dirty="0" err="1">
                <a:latin typeface="+mj-lt"/>
              </a:rPr>
              <a:t>typeof</a:t>
            </a:r>
            <a:r>
              <a:rPr lang="en-US" sz="1200" dirty="0">
                <a:latin typeface="+mj-lt"/>
              </a:rPr>
              <a:t> null and array is object. </a:t>
            </a:r>
          </a:p>
          <a:p>
            <a:pPr marL="171450" indent="-171450">
              <a:spcBef>
                <a:spcPts val="800"/>
              </a:spcBef>
              <a:spcAft>
                <a:spcPts val="800"/>
              </a:spcAft>
              <a:buClr>
                <a:schemeClr val="tx1"/>
              </a:buClr>
              <a:buSzPct val="130000"/>
              <a:buFont typeface="Arial" panose="020B0604020202020204" pitchFamily="34" charset="0"/>
              <a:buChar char="•"/>
            </a:pPr>
            <a:r>
              <a:rPr lang="en-US" sz="1200" dirty="0" err="1">
                <a:latin typeface="+mj-lt"/>
              </a:rPr>
              <a:t>Eventhough</a:t>
            </a:r>
            <a:r>
              <a:rPr lang="en-US" sz="1200" dirty="0">
                <a:latin typeface="+mj-lt"/>
              </a:rPr>
              <a:t> </a:t>
            </a:r>
            <a:r>
              <a:rPr lang="en-US" sz="1200" dirty="0" err="1">
                <a:latin typeface="+mj-lt"/>
              </a:rPr>
              <a:t>typeof</a:t>
            </a:r>
            <a:r>
              <a:rPr lang="en-US" sz="1200" dirty="0">
                <a:latin typeface="+mj-lt"/>
              </a:rPr>
              <a:t> function is function but they are actually callable objects, since we can use new keyword to create an instance(copy) of this function Constructor and type of that variable is obj. </a:t>
            </a:r>
          </a:p>
          <a:p>
            <a:pPr>
              <a:spcBef>
                <a:spcPts val="400"/>
              </a:spcBef>
              <a:buClr>
                <a:schemeClr val="tx1"/>
              </a:buClr>
              <a:buSzPct val="130000"/>
            </a:pPr>
            <a:r>
              <a:rPr lang="en-US" sz="1200" dirty="0">
                <a:solidFill>
                  <a:schemeClr val="accent2"/>
                </a:solidFill>
                <a:latin typeface="+mj-lt"/>
              </a:rPr>
              <a:t>function fun(){    </a:t>
            </a:r>
          </a:p>
          <a:p>
            <a:pPr>
              <a:spcBef>
                <a:spcPts val="400"/>
              </a:spcBef>
              <a:buClr>
                <a:schemeClr val="tx1"/>
              </a:buClr>
              <a:buSzPct val="130000"/>
            </a:pPr>
            <a:r>
              <a:rPr lang="en-US" sz="1200" dirty="0">
                <a:solidFill>
                  <a:schemeClr val="accent2"/>
                </a:solidFill>
                <a:latin typeface="+mj-lt"/>
              </a:rPr>
              <a:t>console.log("</a:t>
            </a:r>
            <a:r>
              <a:rPr lang="en-US" sz="1200" dirty="0" err="1">
                <a:solidFill>
                  <a:schemeClr val="accent2"/>
                </a:solidFill>
                <a:latin typeface="+mj-lt"/>
              </a:rPr>
              <a:t>hii</a:t>
            </a:r>
            <a:r>
              <a:rPr lang="en-US" sz="1200" dirty="0">
                <a:solidFill>
                  <a:schemeClr val="accent2"/>
                </a:solidFill>
                <a:latin typeface="+mj-lt"/>
              </a:rPr>
              <a:t>");</a:t>
            </a:r>
          </a:p>
          <a:p>
            <a:pPr>
              <a:spcBef>
                <a:spcPts val="400"/>
              </a:spcBef>
              <a:buClr>
                <a:schemeClr val="tx1"/>
              </a:buClr>
              <a:buSzPct val="130000"/>
            </a:pPr>
            <a:r>
              <a:rPr lang="en-US" sz="1200" dirty="0">
                <a:solidFill>
                  <a:schemeClr val="accent2"/>
                </a:solidFill>
                <a:latin typeface="+mj-lt"/>
              </a:rPr>
              <a:t>}</a:t>
            </a:r>
          </a:p>
          <a:p>
            <a:pPr>
              <a:spcBef>
                <a:spcPts val="400"/>
              </a:spcBef>
              <a:buClr>
                <a:schemeClr val="tx1"/>
              </a:buClr>
              <a:buSzPct val="130000"/>
            </a:pPr>
            <a:r>
              <a:rPr lang="en-US" sz="1200" dirty="0">
                <a:solidFill>
                  <a:schemeClr val="accent2"/>
                </a:solidFill>
                <a:latin typeface="+mj-lt"/>
              </a:rPr>
              <a:t>const </a:t>
            </a:r>
            <a:r>
              <a:rPr lang="en-US" sz="1200" dirty="0" err="1">
                <a:solidFill>
                  <a:schemeClr val="accent2"/>
                </a:solidFill>
                <a:latin typeface="+mj-lt"/>
              </a:rPr>
              <a:t>newVar</a:t>
            </a:r>
            <a:r>
              <a:rPr lang="en-US" sz="1200" dirty="0">
                <a:solidFill>
                  <a:schemeClr val="accent2"/>
                </a:solidFill>
                <a:latin typeface="+mj-lt"/>
              </a:rPr>
              <a:t> = new fun();</a:t>
            </a:r>
          </a:p>
          <a:p>
            <a:pPr>
              <a:spcBef>
                <a:spcPts val="400"/>
              </a:spcBef>
              <a:buClr>
                <a:schemeClr val="tx1"/>
              </a:buClr>
              <a:buSzPct val="130000"/>
            </a:pPr>
            <a:r>
              <a:rPr lang="en-US" sz="1200" dirty="0" err="1">
                <a:solidFill>
                  <a:schemeClr val="accent2"/>
                </a:solidFill>
                <a:latin typeface="+mj-lt"/>
              </a:rPr>
              <a:t>typeof</a:t>
            </a:r>
            <a:r>
              <a:rPr lang="en-US" sz="1200" dirty="0">
                <a:solidFill>
                  <a:schemeClr val="accent2"/>
                </a:solidFill>
                <a:latin typeface="+mj-lt"/>
              </a:rPr>
              <a:t> </a:t>
            </a:r>
            <a:r>
              <a:rPr lang="en-US" sz="1200" dirty="0" err="1">
                <a:solidFill>
                  <a:schemeClr val="accent2"/>
                </a:solidFill>
                <a:latin typeface="+mj-lt"/>
              </a:rPr>
              <a:t>newVar</a:t>
            </a:r>
            <a:r>
              <a:rPr lang="en-US" sz="1200" dirty="0">
                <a:solidFill>
                  <a:schemeClr val="accent2"/>
                </a:solidFill>
                <a:latin typeface="+mj-lt"/>
              </a:rPr>
              <a:t>;  	//object</a:t>
            </a:r>
          </a:p>
        </p:txBody>
      </p:sp>
    </p:spTree>
    <p:extLst>
      <p:ext uri="{BB962C8B-B14F-4D97-AF65-F5344CB8AC3E}">
        <p14:creationId xmlns:p14="http://schemas.microsoft.com/office/powerpoint/2010/main" val="8314971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49</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JS this keyword 1/2</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6BA8734-14AE-77CF-2940-EA34FC564280}"/>
              </a:ext>
            </a:extLst>
          </p:cNvPr>
          <p:cNvSpPr/>
          <p:nvPr/>
        </p:nvSpPr>
        <p:spPr>
          <a:xfrm>
            <a:off x="737579" y="1824672"/>
            <a:ext cx="9767387" cy="4267835"/>
          </a:xfrm>
          <a:prstGeom prst="rect">
            <a:avLst/>
          </a:prstGeom>
        </p:spPr>
        <p:txBody>
          <a:bodyPr wrap="square">
            <a:spAutoFit/>
          </a:bodyPr>
          <a:lstStyle/>
          <a:p>
            <a:pPr>
              <a:spcBef>
                <a:spcPts val="400"/>
              </a:spcBef>
              <a:buClr>
                <a:schemeClr val="tx1"/>
              </a:buClr>
              <a:buSzPct val="130000"/>
            </a:pPr>
            <a:r>
              <a:rPr lang="en-US" sz="1200" dirty="0">
                <a:solidFill>
                  <a:schemeClr val="tx2"/>
                </a:solidFill>
                <a:latin typeface="+mj-lt"/>
              </a:rPr>
              <a:t>this</a:t>
            </a:r>
            <a:r>
              <a:rPr lang="en-US" sz="1200" dirty="0">
                <a:latin typeface="+mj-lt"/>
              </a:rPr>
              <a:t> is always a reference to an </a:t>
            </a:r>
            <a:r>
              <a:rPr lang="en-US" sz="1200" dirty="0">
                <a:solidFill>
                  <a:schemeClr val="tx2"/>
                </a:solidFill>
                <a:latin typeface="+mj-lt"/>
              </a:rPr>
              <a:t>object</a:t>
            </a:r>
            <a:r>
              <a:rPr lang="en-US" sz="1200" dirty="0">
                <a:latin typeface="+mj-lt"/>
              </a:rPr>
              <a:t>.</a:t>
            </a:r>
          </a:p>
          <a:p>
            <a:pPr marL="228600" indent="-228600">
              <a:spcBef>
                <a:spcPts val="400"/>
              </a:spcBef>
              <a:buClr>
                <a:schemeClr val="tx1"/>
              </a:buClr>
              <a:buSzPct val="100000"/>
              <a:buFont typeface="+mj-lt"/>
              <a:buAutoNum type="arabicPeriod"/>
            </a:pPr>
            <a:r>
              <a:rPr lang="en-US" sz="1200" dirty="0">
                <a:latin typeface="+mj-lt"/>
              </a:rPr>
              <a:t>In global space, this refers to the global object (window object).</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latin typeface="+mj-lt"/>
              </a:rPr>
              <a:t> 	</a:t>
            </a:r>
            <a:r>
              <a:rPr lang="en-US" sz="1200" dirty="0">
                <a:solidFill>
                  <a:schemeClr val="accent2"/>
                </a:solidFill>
                <a:latin typeface="+mj-lt"/>
              </a:rPr>
              <a:t>console.log("this value: ", this);    </a:t>
            </a:r>
          </a:p>
          <a:p>
            <a:pPr>
              <a:spcBef>
                <a:spcPts val="400"/>
              </a:spcBef>
              <a:buClr>
                <a:schemeClr val="tx1"/>
              </a:buClr>
              <a:buSzPct val="130000"/>
            </a:pPr>
            <a:endParaRPr lang="en-US" sz="1200" dirty="0">
              <a:latin typeface="+mj-lt"/>
            </a:endParaRPr>
          </a:p>
          <a:p>
            <a:pPr marL="228600" indent="-228600">
              <a:spcBef>
                <a:spcPts val="400"/>
              </a:spcBef>
              <a:buClr>
                <a:schemeClr val="tx1"/>
              </a:buClr>
              <a:buSzPct val="100000"/>
              <a:buFont typeface="+mj-lt"/>
              <a:buAutoNum type="arabicPeriod" startAt="2"/>
            </a:pPr>
            <a:r>
              <a:rPr lang="en-US" sz="1200" dirty="0">
                <a:latin typeface="+mj-lt"/>
              </a:rPr>
              <a:t>In an object method, this refers to that particular object. Not global object.</a:t>
            </a:r>
            <a:br>
              <a:rPr lang="en-US" sz="1200" dirty="0">
                <a:latin typeface="+mj-lt"/>
              </a:rPr>
            </a:br>
            <a:r>
              <a:rPr lang="en-US" sz="1200" dirty="0">
                <a:solidFill>
                  <a:schemeClr val="accent2"/>
                </a:solidFill>
                <a:latin typeface="+mj-lt"/>
              </a:rPr>
              <a:t>const obj = {   </a:t>
            </a:r>
          </a:p>
          <a:p>
            <a:pPr>
              <a:spcBef>
                <a:spcPts val="400"/>
              </a:spcBef>
              <a:buClr>
                <a:schemeClr val="tx1"/>
              </a:buClr>
              <a:buSzPct val="130000"/>
            </a:pPr>
            <a:r>
              <a:rPr lang="en-US" sz="1200" dirty="0">
                <a:solidFill>
                  <a:schemeClr val="accent2"/>
                </a:solidFill>
                <a:latin typeface="+mj-lt"/>
              </a:rPr>
              <a:t>	name: “</a:t>
            </a:r>
            <a:r>
              <a:rPr lang="en-US" sz="1200" dirty="0" err="1">
                <a:solidFill>
                  <a:schemeClr val="accent2"/>
                </a:solidFill>
                <a:latin typeface="+mj-lt"/>
              </a:rPr>
              <a:t>Mr</a:t>
            </a:r>
            <a:r>
              <a:rPr lang="en-US" sz="1200" dirty="0">
                <a:solidFill>
                  <a:schemeClr val="accent2"/>
                </a:solidFill>
                <a:latin typeface="+mj-lt"/>
              </a:rPr>
              <a:t> This",    </a:t>
            </a:r>
          </a:p>
          <a:p>
            <a:pPr>
              <a:spcBef>
                <a:spcPts val="400"/>
              </a:spcBef>
              <a:buClr>
                <a:schemeClr val="tx1"/>
              </a:buClr>
              <a:buSzPct val="130000"/>
            </a:pPr>
            <a:r>
              <a:rPr lang="en-US" sz="1200" dirty="0">
                <a:solidFill>
                  <a:schemeClr val="accent2"/>
                </a:solidFill>
                <a:latin typeface="+mj-lt"/>
              </a:rPr>
              <a:t>	age: 24,    </a:t>
            </a:r>
          </a:p>
          <a:p>
            <a:pPr>
              <a:spcBef>
                <a:spcPts val="400"/>
              </a:spcBef>
              <a:buClr>
                <a:schemeClr val="tx1"/>
              </a:buClr>
              <a:buSzPct val="130000"/>
            </a:pPr>
            <a:r>
              <a:rPr lang="en-US" sz="1200" dirty="0">
                <a:solidFill>
                  <a:schemeClr val="accent2"/>
                </a:solidFill>
                <a:latin typeface="+mj-lt"/>
              </a:rPr>
              <a:t>	</a:t>
            </a:r>
            <a:r>
              <a:rPr lang="en-US" sz="1200" dirty="0" err="1">
                <a:solidFill>
                  <a:schemeClr val="accent2"/>
                </a:solidFill>
                <a:latin typeface="+mj-lt"/>
              </a:rPr>
              <a:t>methodLog</a:t>
            </a:r>
            <a:r>
              <a:rPr lang="en-US" sz="1200" dirty="0">
                <a:solidFill>
                  <a:schemeClr val="accent2"/>
                </a:solidFill>
                <a:latin typeface="+mj-lt"/>
              </a:rPr>
              <a:t>: function(){        </a:t>
            </a:r>
          </a:p>
          <a:p>
            <a:pPr>
              <a:spcBef>
                <a:spcPts val="400"/>
              </a:spcBef>
              <a:buClr>
                <a:schemeClr val="tx1"/>
              </a:buClr>
              <a:buSzPct val="130000"/>
            </a:pPr>
            <a:r>
              <a:rPr lang="en-US" sz="1200" dirty="0">
                <a:solidFill>
                  <a:schemeClr val="accent2"/>
                </a:solidFill>
                <a:latin typeface="+mj-lt"/>
              </a:rPr>
              <a:t>		console.log("this value: ", this);    </a:t>
            </a:r>
          </a:p>
          <a:p>
            <a:pPr>
              <a:spcBef>
                <a:spcPts val="400"/>
              </a:spcBef>
              <a:buClr>
                <a:schemeClr val="tx1"/>
              </a:buClr>
              <a:buSzPct val="130000"/>
            </a:pPr>
            <a:r>
              <a:rPr lang="en-US" sz="1200" dirty="0">
                <a:solidFill>
                  <a:schemeClr val="accent2"/>
                </a:solidFill>
                <a:latin typeface="+mj-lt"/>
              </a:rPr>
              <a:t>	}</a:t>
            </a:r>
            <a:br>
              <a:rPr lang="en-US" sz="1200" dirty="0">
                <a:solidFill>
                  <a:schemeClr val="accent2"/>
                </a:solidFill>
                <a:latin typeface="+mj-lt"/>
              </a:rPr>
            </a:br>
            <a:r>
              <a:rPr lang="en-US" sz="1200" dirty="0">
                <a:solidFill>
                  <a:schemeClr val="accent2"/>
                </a:solidFill>
                <a:latin typeface="+mj-lt"/>
              </a:rPr>
              <a:t>}</a:t>
            </a:r>
            <a:br>
              <a:rPr lang="en-US" sz="1200" dirty="0">
                <a:solidFill>
                  <a:schemeClr val="accent2"/>
                </a:solidFill>
                <a:latin typeface="+mj-lt"/>
              </a:rPr>
            </a:br>
            <a:r>
              <a:rPr lang="en-US" sz="1200" dirty="0" err="1">
                <a:solidFill>
                  <a:schemeClr val="accent2"/>
                </a:solidFill>
                <a:latin typeface="+mj-lt"/>
              </a:rPr>
              <a:t>obj.methodLog</a:t>
            </a:r>
            <a:r>
              <a:rPr lang="en-US" sz="1200" dirty="0">
                <a:solidFill>
                  <a:schemeClr val="accent2"/>
                </a:solidFill>
                <a:latin typeface="+mj-lt"/>
              </a:rPr>
              <a:t>();</a:t>
            </a:r>
          </a:p>
          <a:p>
            <a:pPr>
              <a:spcBef>
                <a:spcPts val="400"/>
              </a:spcBef>
              <a:buClr>
                <a:schemeClr val="tx1"/>
              </a:buClr>
              <a:buSzPct val="130000"/>
            </a:pPr>
            <a:endParaRPr lang="en-US" sz="1200" dirty="0">
              <a:latin typeface="+mj-lt"/>
            </a:endParaRPr>
          </a:p>
          <a:p>
            <a:pPr marL="173736" indent="-173736">
              <a:spcBef>
                <a:spcPts val="400"/>
              </a:spcBef>
              <a:buClr>
                <a:schemeClr val="tx1"/>
              </a:buClr>
              <a:buSzPct val="100000"/>
              <a:buFont typeface="+mj-lt"/>
              <a:buAutoNum type="arabicPeriod" startAt="3"/>
            </a:pPr>
            <a:r>
              <a:rPr lang="en-US" sz="1200" dirty="0">
                <a:latin typeface="+mj-lt"/>
              </a:rPr>
              <a:t> In an event, this refers to the element that received the event.</a:t>
            </a:r>
            <a:br>
              <a:rPr lang="en-US" sz="1200" dirty="0">
                <a:latin typeface="+mj-lt"/>
              </a:rPr>
            </a:br>
            <a:r>
              <a:rPr lang="en-US" sz="1200" dirty="0">
                <a:solidFill>
                  <a:schemeClr val="accent2"/>
                </a:solidFill>
                <a:latin typeface="+mj-lt"/>
              </a:rPr>
              <a:t>&lt;button onclick="</a:t>
            </a:r>
            <a:r>
              <a:rPr lang="en-US" sz="1200" dirty="0" err="1">
                <a:solidFill>
                  <a:schemeClr val="accent2"/>
                </a:solidFill>
                <a:latin typeface="+mj-lt"/>
              </a:rPr>
              <a:t>this.style.display</a:t>
            </a:r>
            <a:r>
              <a:rPr lang="en-US" sz="1200" dirty="0">
                <a:solidFill>
                  <a:schemeClr val="accent2"/>
                </a:solidFill>
                <a:latin typeface="+mj-lt"/>
              </a:rPr>
              <a:t>='none'"&gt;Button 1&lt;/button&gt;</a:t>
            </a:r>
            <a:br>
              <a:rPr lang="en-US" sz="1200" dirty="0">
                <a:solidFill>
                  <a:schemeClr val="accent2"/>
                </a:solidFill>
                <a:latin typeface="+mj-lt"/>
              </a:rPr>
            </a:br>
            <a:r>
              <a:rPr lang="en-US" sz="1200" dirty="0">
                <a:solidFill>
                  <a:schemeClr val="accent2"/>
                </a:solidFill>
                <a:latin typeface="+mj-lt"/>
              </a:rPr>
              <a:t>&lt;button onclick="</a:t>
            </a:r>
            <a:r>
              <a:rPr lang="en-US" sz="1200" dirty="0" err="1">
                <a:solidFill>
                  <a:schemeClr val="accent2"/>
                </a:solidFill>
                <a:latin typeface="+mj-lt"/>
              </a:rPr>
              <a:t>this.style.display</a:t>
            </a:r>
            <a:r>
              <a:rPr lang="en-US" sz="1200" dirty="0">
                <a:solidFill>
                  <a:schemeClr val="accent2"/>
                </a:solidFill>
                <a:latin typeface="+mj-lt"/>
              </a:rPr>
              <a:t>='none'"&gt;Button 2&lt;/button&gt;</a:t>
            </a:r>
          </a:p>
          <a:p>
            <a:pPr>
              <a:spcBef>
                <a:spcPts val="400"/>
              </a:spcBef>
              <a:buClr>
                <a:schemeClr val="tx1"/>
              </a:buClr>
              <a:buSzPct val="130000"/>
            </a:pPr>
            <a:endParaRPr lang="en-US" sz="1200" dirty="0">
              <a:solidFill>
                <a:schemeClr val="accent2"/>
              </a:solidFill>
              <a:latin typeface="+mj-lt"/>
            </a:endParaRPr>
          </a:p>
        </p:txBody>
      </p:sp>
    </p:spTree>
    <p:extLst>
      <p:ext uri="{BB962C8B-B14F-4D97-AF65-F5344CB8AC3E}">
        <p14:creationId xmlns:p14="http://schemas.microsoft.com/office/powerpoint/2010/main" val="218347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5</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Variables</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AA873B-AE70-B371-19C6-F61C3C4AA918}"/>
              </a:ext>
            </a:extLst>
          </p:cNvPr>
          <p:cNvSpPr/>
          <p:nvPr/>
        </p:nvSpPr>
        <p:spPr>
          <a:xfrm>
            <a:off x="737579" y="1824672"/>
            <a:ext cx="10664454" cy="2339102"/>
          </a:xfrm>
          <a:prstGeom prst="rect">
            <a:avLst/>
          </a:prstGeom>
        </p:spPr>
        <p:txBody>
          <a:bodyPr wrap="square">
            <a:spAutoFit/>
          </a:bodyPr>
          <a:lstStyle/>
          <a:p>
            <a:r>
              <a:rPr lang="en-US" sz="1400" dirty="0">
                <a:latin typeface="+mj-lt"/>
              </a:rPr>
              <a:t>A JavaScript variable is simply a name to store values.</a:t>
            </a:r>
          </a:p>
          <a:p>
            <a:pPr marL="228600" indent="-228600">
              <a:buSzPct val="130000"/>
              <a:buFont typeface="Arial" panose="020B0604020202020204" pitchFamily="34" charset="0"/>
              <a:buChar char="•"/>
            </a:pPr>
            <a:r>
              <a:rPr lang="en-US" sz="1400" dirty="0">
                <a:latin typeface="+mj-lt"/>
              </a:rPr>
              <a:t>Name must start with a letter (a to z or A to Z), underscore( _ ), or dollar( $ ) sign.</a:t>
            </a:r>
          </a:p>
          <a:p>
            <a:pPr marL="228600" indent="-228600">
              <a:buSzPct val="130000"/>
              <a:buFont typeface="Arial" panose="020B0604020202020204" pitchFamily="34" charset="0"/>
              <a:buChar char="•"/>
            </a:pPr>
            <a:r>
              <a:rPr lang="en-US" sz="1400" dirty="0">
                <a:latin typeface="+mj-lt"/>
              </a:rPr>
              <a:t>After first letter we can use digits (0 to 9) and anything from 1st point. </a:t>
            </a:r>
          </a:p>
          <a:p>
            <a:pPr>
              <a:spcBef>
                <a:spcPts val="1200"/>
              </a:spcBef>
            </a:pPr>
            <a:r>
              <a:rPr lang="en-US" sz="1400" dirty="0">
                <a:latin typeface="+mj-lt"/>
              </a:rPr>
              <a:t>Correct JavaScript variables</a:t>
            </a:r>
          </a:p>
          <a:p>
            <a:pPr marL="228600" indent="-228600">
              <a:buSzPct val="130000"/>
              <a:buFont typeface="Arial" panose="020B0604020202020204" pitchFamily="34" charset="0"/>
              <a:buChar char="•"/>
            </a:pPr>
            <a:r>
              <a:rPr lang="en-US" sz="1400" dirty="0">
                <a:latin typeface="+mj-lt"/>
              </a:rPr>
              <a:t>var cost = 10;  </a:t>
            </a:r>
          </a:p>
          <a:p>
            <a:pPr marL="228600" indent="-228600">
              <a:buSzPct val="130000"/>
              <a:buFont typeface="Arial" panose="020B0604020202020204" pitchFamily="34" charset="0"/>
              <a:buChar char="•"/>
            </a:pPr>
            <a:r>
              <a:rPr lang="en-US" sz="1400" dirty="0">
                <a:latin typeface="+mj-lt"/>
              </a:rPr>
              <a:t>var _name=“Amit";</a:t>
            </a:r>
          </a:p>
          <a:p>
            <a:pPr>
              <a:spcBef>
                <a:spcPts val="1200"/>
              </a:spcBef>
            </a:pPr>
            <a:r>
              <a:rPr lang="en-US" sz="1400" dirty="0">
                <a:latin typeface="+mj-lt"/>
              </a:rPr>
              <a:t>Incorrect JavaScript variables</a:t>
            </a:r>
          </a:p>
          <a:p>
            <a:pPr marL="228600" indent="-228600">
              <a:buSzPct val="130000"/>
              <a:buFont typeface="Arial" panose="020B0604020202020204" pitchFamily="34" charset="0"/>
              <a:buChar char="•"/>
            </a:pPr>
            <a:r>
              <a:rPr lang="en-US" sz="1400" dirty="0">
                <a:latin typeface="+mj-lt"/>
              </a:rPr>
              <a:t>var  123=30;  </a:t>
            </a:r>
          </a:p>
          <a:p>
            <a:pPr marL="228600" indent="-228600">
              <a:buSzPct val="130000"/>
              <a:buFont typeface="Arial" panose="020B0604020202020204" pitchFamily="34" charset="0"/>
              <a:buChar char="•"/>
            </a:pPr>
            <a:r>
              <a:rPr lang="en-US" sz="1400" dirty="0">
                <a:latin typeface="+mj-lt"/>
              </a:rPr>
              <a:t>var A*aa=320; </a:t>
            </a:r>
          </a:p>
        </p:txBody>
      </p:sp>
    </p:spTree>
    <p:extLst>
      <p:ext uri="{BB962C8B-B14F-4D97-AF65-F5344CB8AC3E}">
        <p14:creationId xmlns:p14="http://schemas.microsoft.com/office/powerpoint/2010/main" val="26026701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50</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JS this keyword 1/2</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6BA8734-14AE-77CF-2940-EA34FC564280}"/>
              </a:ext>
            </a:extLst>
          </p:cNvPr>
          <p:cNvSpPr/>
          <p:nvPr/>
        </p:nvSpPr>
        <p:spPr>
          <a:xfrm>
            <a:off x="737579" y="1824672"/>
            <a:ext cx="9767387" cy="3293209"/>
          </a:xfrm>
          <a:prstGeom prst="rect">
            <a:avLst/>
          </a:prstGeom>
        </p:spPr>
        <p:txBody>
          <a:bodyPr wrap="square">
            <a:spAutoFit/>
          </a:bodyPr>
          <a:lstStyle/>
          <a:p>
            <a:pPr>
              <a:spcBef>
                <a:spcPts val="400"/>
              </a:spcBef>
              <a:buClr>
                <a:schemeClr val="tx1"/>
              </a:buClr>
              <a:buSzPct val="130000"/>
            </a:pPr>
            <a:r>
              <a:rPr lang="en-US" sz="1200" dirty="0">
                <a:latin typeface="+mj-lt"/>
              </a:rPr>
              <a:t>In a function, this refers to the global object. </a:t>
            </a:r>
          </a:p>
          <a:p>
            <a:pPr>
              <a:spcBef>
                <a:spcPts val="400"/>
              </a:spcBef>
              <a:buClr>
                <a:schemeClr val="tx1"/>
              </a:buClr>
              <a:buSzPct val="130000"/>
            </a:pPr>
            <a:r>
              <a:rPr lang="en-US" sz="1200" dirty="0">
                <a:latin typeface="+mj-lt"/>
              </a:rPr>
              <a:t>    But in "</a:t>
            </a:r>
            <a:r>
              <a:rPr lang="en-US" sz="1200" dirty="0">
                <a:solidFill>
                  <a:schemeClr val="tx2"/>
                </a:solidFill>
                <a:latin typeface="+mj-lt"/>
              </a:rPr>
              <a:t>use strict</a:t>
            </a:r>
            <a:r>
              <a:rPr lang="en-US" sz="1200" dirty="0">
                <a:latin typeface="+mj-lt"/>
              </a:rPr>
              <a:t>"; mode, this is undefined in a function.</a:t>
            </a:r>
          </a:p>
          <a:p>
            <a:pPr>
              <a:spcBef>
                <a:spcPts val="400"/>
              </a:spcBef>
              <a:buClr>
                <a:schemeClr val="tx1"/>
              </a:buClr>
              <a:buSzPct val="130000"/>
            </a:pPr>
            <a:endParaRPr lang="en-US" sz="1200" dirty="0">
              <a:latin typeface="+mj-lt"/>
            </a:endParaRP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latin typeface="+mj-lt"/>
              </a:rPr>
              <a:t>    </a:t>
            </a:r>
            <a:r>
              <a:rPr lang="en-US" sz="1200" dirty="0">
                <a:solidFill>
                  <a:schemeClr val="accent2"/>
                </a:solidFill>
                <a:latin typeface="+mj-lt"/>
              </a:rPr>
              <a:t>var age = 25;</a:t>
            </a:r>
          </a:p>
          <a:p>
            <a:pPr>
              <a:spcBef>
                <a:spcPts val="400"/>
              </a:spcBef>
              <a:buClr>
                <a:schemeClr val="tx1"/>
              </a:buClr>
              <a:buSzPct val="130000"/>
            </a:pPr>
            <a:r>
              <a:rPr lang="en-US" sz="1200" dirty="0">
                <a:solidFill>
                  <a:schemeClr val="accent2"/>
                </a:solidFill>
                <a:latin typeface="+mj-lt"/>
              </a:rPr>
              <a:t>    function </a:t>
            </a:r>
            <a:r>
              <a:rPr lang="en-US" sz="1200" dirty="0" err="1">
                <a:solidFill>
                  <a:schemeClr val="accent2"/>
                </a:solidFill>
                <a:latin typeface="+mj-lt"/>
              </a:rPr>
              <a:t>whoIsThis</a:t>
            </a:r>
            <a:r>
              <a:rPr lang="en-US" sz="1200" dirty="0">
                <a:solidFill>
                  <a:schemeClr val="accent2"/>
                </a:solidFill>
                <a:latin typeface="+mj-lt"/>
              </a:rPr>
              <a:t>() {</a:t>
            </a:r>
          </a:p>
          <a:p>
            <a:pPr>
              <a:spcBef>
                <a:spcPts val="400"/>
              </a:spcBef>
              <a:buClr>
                <a:schemeClr val="tx1"/>
              </a:buClr>
              <a:buSzPct val="130000"/>
            </a:pPr>
            <a:r>
              <a:rPr lang="en-US" sz="1200" dirty="0">
                <a:solidFill>
                  <a:schemeClr val="accent2"/>
                </a:solidFill>
                <a:latin typeface="+mj-lt"/>
              </a:rPr>
              <a:t>          var age = 30;</a:t>
            </a:r>
          </a:p>
          <a:p>
            <a:pPr>
              <a:spcBef>
                <a:spcPts val="400"/>
              </a:spcBef>
              <a:buClr>
                <a:schemeClr val="tx1"/>
              </a:buClr>
              <a:buSzPct val="130000"/>
            </a:pPr>
            <a:r>
              <a:rPr lang="en-US" sz="1200" dirty="0">
                <a:solidFill>
                  <a:schemeClr val="accent2"/>
                </a:solidFill>
                <a:latin typeface="+mj-lt"/>
              </a:rPr>
              <a:t>          console.log("age : " + age);                  // 30</a:t>
            </a:r>
          </a:p>
          <a:p>
            <a:pPr>
              <a:spcBef>
                <a:spcPts val="400"/>
              </a:spcBef>
              <a:buClr>
                <a:schemeClr val="tx1"/>
              </a:buClr>
              <a:buSzPct val="130000"/>
            </a:pPr>
            <a:r>
              <a:rPr lang="en-US" sz="1200" dirty="0">
                <a:solidFill>
                  <a:schemeClr val="accent2"/>
                </a:solidFill>
                <a:latin typeface="+mj-lt"/>
              </a:rPr>
              <a:t>          console.log("</a:t>
            </a:r>
            <a:r>
              <a:rPr lang="en-US" sz="1200" dirty="0" err="1">
                <a:solidFill>
                  <a:schemeClr val="accent2"/>
                </a:solidFill>
                <a:latin typeface="+mj-lt"/>
              </a:rPr>
              <a:t>this.age</a:t>
            </a:r>
            <a:r>
              <a:rPr lang="en-US" sz="1200" dirty="0">
                <a:solidFill>
                  <a:schemeClr val="accent2"/>
                </a:solidFill>
                <a:latin typeface="+mj-lt"/>
              </a:rPr>
              <a:t> : " + </a:t>
            </a:r>
            <a:r>
              <a:rPr lang="en-US" sz="1200" dirty="0" err="1">
                <a:solidFill>
                  <a:schemeClr val="accent2"/>
                </a:solidFill>
                <a:latin typeface="+mj-lt"/>
              </a:rPr>
              <a:t>this.age</a:t>
            </a:r>
            <a:r>
              <a:rPr lang="en-US" sz="1200" dirty="0">
                <a:solidFill>
                  <a:schemeClr val="accent2"/>
                </a:solidFill>
                <a:latin typeface="+mj-lt"/>
              </a:rPr>
              <a:t>);     // 25</a:t>
            </a:r>
          </a:p>
          <a:p>
            <a:pPr>
              <a:spcBef>
                <a:spcPts val="400"/>
              </a:spcBef>
              <a:buClr>
                <a:schemeClr val="tx1"/>
              </a:buClr>
              <a:buSzPct val="130000"/>
            </a:pPr>
            <a:r>
              <a:rPr lang="en-US" sz="1200" dirty="0">
                <a:solidFill>
                  <a:schemeClr val="accent2"/>
                </a:solidFill>
                <a:latin typeface="+mj-lt"/>
              </a:rPr>
              <a:t>    }</a:t>
            </a:r>
          </a:p>
          <a:p>
            <a:pPr>
              <a:spcBef>
                <a:spcPts val="400"/>
              </a:spcBef>
              <a:buClr>
                <a:schemeClr val="tx1"/>
              </a:buClr>
              <a:buSzPct val="130000"/>
            </a:pPr>
            <a:r>
              <a:rPr lang="en-US" sz="1200" dirty="0">
                <a:solidFill>
                  <a:schemeClr val="accent2"/>
                </a:solidFill>
                <a:latin typeface="+mj-lt"/>
              </a:rPr>
              <a:t>    </a:t>
            </a:r>
            <a:r>
              <a:rPr lang="en-US" sz="1200" dirty="0" err="1">
                <a:solidFill>
                  <a:schemeClr val="accent2"/>
                </a:solidFill>
                <a:latin typeface="+mj-lt"/>
              </a:rPr>
              <a:t>whoIsThis</a:t>
            </a:r>
            <a:r>
              <a:rPr lang="en-US" sz="1200" dirty="0">
                <a:solidFill>
                  <a:schemeClr val="accent2"/>
                </a:solidFill>
                <a:latin typeface="+mj-lt"/>
              </a:rPr>
              <a:t>(); </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latin typeface="+mj-lt"/>
              </a:rPr>
              <a:t>In this example, even though we have a variable named age inside the function but “this” is still referring to the outer variable. And if it is not available outside then it returns undefined. </a:t>
            </a:r>
          </a:p>
        </p:txBody>
      </p:sp>
    </p:spTree>
    <p:extLst>
      <p:ext uri="{BB962C8B-B14F-4D97-AF65-F5344CB8AC3E}">
        <p14:creationId xmlns:p14="http://schemas.microsoft.com/office/powerpoint/2010/main" val="15658925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51</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JS class &amp; constructor</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6BA8734-14AE-77CF-2940-EA34FC564280}"/>
              </a:ext>
            </a:extLst>
          </p:cNvPr>
          <p:cNvSpPr/>
          <p:nvPr/>
        </p:nvSpPr>
        <p:spPr>
          <a:xfrm>
            <a:off x="737579" y="1824672"/>
            <a:ext cx="9767387" cy="4288353"/>
          </a:xfrm>
          <a:prstGeom prst="rect">
            <a:avLst/>
          </a:prstGeom>
        </p:spPr>
        <p:txBody>
          <a:bodyPr wrap="square">
            <a:spAutoFit/>
          </a:bodyPr>
          <a:lstStyle/>
          <a:p>
            <a:pPr>
              <a:spcBef>
                <a:spcPts val="400"/>
              </a:spcBef>
              <a:buClr>
                <a:schemeClr val="tx1"/>
              </a:buClr>
              <a:buSzPct val="130000"/>
            </a:pPr>
            <a:r>
              <a:rPr lang="en-US" sz="1200" dirty="0">
                <a:latin typeface="+mj-lt"/>
              </a:rPr>
              <a:t>A class in JS was introduced in ES6. A class is not an object. It is a template for objects. </a:t>
            </a:r>
          </a:p>
          <a:p>
            <a:pPr>
              <a:spcBef>
                <a:spcPts val="400"/>
              </a:spcBef>
              <a:buClr>
                <a:schemeClr val="tx1"/>
              </a:buClr>
              <a:buSzPct val="130000"/>
            </a:pPr>
            <a:r>
              <a:rPr lang="en-US" sz="1200" dirty="0">
                <a:solidFill>
                  <a:schemeClr val="accent2"/>
                </a:solidFill>
                <a:latin typeface="+mj-lt"/>
              </a:rPr>
              <a:t>class Car {</a:t>
            </a:r>
          </a:p>
          <a:p>
            <a:pPr>
              <a:spcBef>
                <a:spcPts val="400"/>
              </a:spcBef>
              <a:buClr>
                <a:schemeClr val="tx1"/>
              </a:buClr>
              <a:buSzPct val="130000"/>
            </a:pPr>
            <a:r>
              <a:rPr lang="en-US" sz="1200" dirty="0">
                <a:solidFill>
                  <a:schemeClr val="accent2"/>
                </a:solidFill>
                <a:latin typeface="+mj-lt"/>
              </a:rPr>
              <a:t>  constructor(name, year) {</a:t>
            </a:r>
          </a:p>
          <a:p>
            <a:pPr>
              <a:spcBef>
                <a:spcPts val="400"/>
              </a:spcBef>
              <a:buClr>
                <a:schemeClr val="tx1"/>
              </a:buClr>
              <a:buSzPct val="130000"/>
            </a:pPr>
            <a:r>
              <a:rPr lang="en-US" sz="1200" dirty="0">
                <a:solidFill>
                  <a:schemeClr val="accent2"/>
                </a:solidFill>
                <a:latin typeface="+mj-lt"/>
              </a:rPr>
              <a:t>    this.name = name; </a:t>
            </a:r>
          </a:p>
          <a:p>
            <a:pPr>
              <a:spcBef>
                <a:spcPts val="400"/>
              </a:spcBef>
              <a:buClr>
                <a:schemeClr val="tx1"/>
              </a:buClr>
              <a:buSzPct val="130000"/>
            </a:pPr>
            <a:r>
              <a:rPr lang="en-US" sz="1200" dirty="0">
                <a:solidFill>
                  <a:schemeClr val="accent2"/>
                </a:solidFill>
                <a:latin typeface="+mj-lt"/>
              </a:rPr>
              <a:t>    </a:t>
            </a:r>
            <a:r>
              <a:rPr lang="en-US" sz="1200" dirty="0" err="1">
                <a:solidFill>
                  <a:schemeClr val="accent2"/>
                </a:solidFill>
                <a:latin typeface="+mj-lt"/>
              </a:rPr>
              <a:t>this.year</a:t>
            </a:r>
            <a:r>
              <a:rPr lang="en-US" sz="1200" dirty="0">
                <a:solidFill>
                  <a:schemeClr val="accent2"/>
                </a:solidFill>
                <a:latin typeface="+mj-lt"/>
              </a:rPr>
              <a:t> = year;</a:t>
            </a:r>
          </a:p>
          <a:p>
            <a:pPr>
              <a:spcBef>
                <a:spcPts val="400"/>
              </a:spcBef>
              <a:buClr>
                <a:schemeClr val="tx1"/>
              </a:buClr>
              <a:buSzPct val="130000"/>
            </a:pPr>
            <a:r>
              <a:rPr lang="en-US" sz="1200" dirty="0">
                <a:solidFill>
                  <a:schemeClr val="accent2"/>
                </a:solidFill>
                <a:latin typeface="+mj-lt"/>
              </a:rPr>
              <a:t>  }</a:t>
            </a:r>
          </a:p>
          <a:p>
            <a:pPr>
              <a:spcBef>
                <a:spcPts val="400"/>
              </a:spcBef>
              <a:buClr>
                <a:schemeClr val="tx1"/>
              </a:buClr>
              <a:buSzPct val="130000"/>
            </a:pPr>
            <a:r>
              <a:rPr lang="en-US" sz="1200" dirty="0">
                <a:solidFill>
                  <a:schemeClr val="accent2"/>
                </a:solidFill>
                <a:latin typeface="+mj-lt"/>
              </a:rPr>
              <a:t>   clog(name){</a:t>
            </a:r>
          </a:p>
          <a:p>
            <a:pPr>
              <a:spcBef>
                <a:spcPts val="400"/>
              </a:spcBef>
              <a:buClr>
                <a:schemeClr val="tx1"/>
              </a:buClr>
              <a:buSzPct val="130000"/>
            </a:pPr>
            <a:r>
              <a:rPr lang="en-US" sz="1200" dirty="0">
                <a:solidFill>
                  <a:schemeClr val="accent2"/>
                </a:solidFill>
                <a:latin typeface="+mj-lt"/>
              </a:rPr>
              <a:t>  	console.log(this.name, "is a nice choice, </a:t>
            </a:r>
            <a:r>
              <a:rPr lang="en-US" sz="1200" dirty="0" err="1">
                <a:solidFill>
                  <a:schemeClr val="accent2"/>
                </a:solidFill>
                <a:latin typeface="+mj-lt"/>
              </a:rPr>
              <a:t>Mr</a:t>
            </a:r>
            <a:r>
              <a:rPr lang="en-US" sz="1200" dirty="0">
                <a:solidFill>
                  <a:schemeClr val="accent2"/>
                </a:solidFill>
                <a:latin typeface="+mj-lt"/>
              </a:rPr>
              <a:t>", name); </a:t>
            </a:r>
          </a:p>
          <a:p>
            <a:pPr>
              <a:spcBef>
                <a:spcPts val="400"/>
              </a:spcBef>
              <a:buClr>
                <a:schemeClr val="tx1"/>
              </a:buClr>
              <a:buSzPct val="130000"/>
            </a:pPr>
            <a:r>
              <a:rPr lang="en-US" sz="1200" dirty="0">
                <a:solidFill>
                  <a:schemeClr val="accent2"/>
                </a:solidFill>
                <a:latin typeface="+mj-lt"/>
              </a:rPr>
              <a:t>   }</a:t>
            </a:r>
          </a:p>
          <a:p>
            <a:pPr>
              <a:spcBef>
                <a:spcPts val="400"/>
              </a:spcBef>
              <a:buClr>
                <a:schemeClr val="tx1"/>
              </a:buClr>
              <a:buSzPct val="130000"/>
            </a:pPr>
            <a:r>
              <a:rPr lang="en-US" sz="1200" dirty="0">
                <a:solidFill>
                  <a:schemeClr val="accent2"/>
                </a:solidFill>
                <a:latin typeface="+mj-lt"/>
              </a:rPr>
              <a:t>}</a:t>
            </a:r>
          </a:p>
          <a:p>
            <a:pPr>
              <a:spcBef>
                <a:spcPts val="400"/>
              </a:spcBef>
              <a:buClr>
                <a:schemeClr val="tx1"/>
              </a:buClr>
              <a:buSzPct val="130000"/>
            </a:pPr>
            <a:r>
              <a:rPr lang="en-US" sz="1200" dirty="0">
                <a:solidFill>
                  <a:schemeClr val="tx2"/>
                </a:solidFill>
                <a:latin typeface="+mj-lt"/>
              </a:rPr>
              <a:t>//</a:t>
            </a:r>
            <a:r>
              <a:rPr lang="en-US" sz="1200" dirty="0">
                <a:latin typeface="+mj-lt"/>
              </a:rPr>
              <a:t> we can create an object having all the properties and methods of a class using new keyword.</a:t>
            </a:r>
          </a:p>
          <a:p>
            <a:pPr>
              <a:spcBef>
                <a:spcPts val="400"/>
              </a:spcBef>
              <a:buClr>
                <a:schemeClr val="tx1"/>
              </a:buClr>
              <a:buSzPct val="130000"/>
            </a:pPr>
            <a:r>
              <a:rPr lang="en-US" sz="1200" dirty="0">
                <a:solidFill>
                  <a:schemeClr val="accent2"/>
                </a:solidFill>
                <a:latin typeface="+mj-lt"/>
              </a:rPr>
              <a:t>let myCar1 = new Car("Ford", 2014);  </a:t>
            </a:r>
          </a:p>
          <a:p>
            <a:pPr>
              <a:spcBef>
                <a:spcPts val="400"/>
              </a:spcBef>
              <a:buClr>
                <a:schemeClr val="tx1"/>
              </a:buClr>
              <a:buSzPct val="130000"/>
            </a:pPr>
            <a:r>
              <a:rPr lang="en-US" sz="1200" dirty="0">
                <a:solidFill>
                  <a:schemeClr val="accent2"/>
                </a:solidFill>
                <a:latin typeface="+mj-lt"/>
              </a:rPr>
              <a:t>let myCar2 = new Car("Audi", 2019); </a:t>
            </a:r>
            <a:r>
              <a:rPr lang="en-US" sz="1200" dirty="0">
                <a:latin typeface="+mj-lt"/>
              </a:rPr>
              <a:t>	//assigning values to object properties </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solidFill>
                  <a:schemeClr val="accent2"/>
                </a:solidFill>
                <a:latin typeface="+mj-lt"/>
              </a:rPr>
              <a:t>console.log(myCar1.name, "Model", myCar1.year);   </a:t>
            </a:r>
            <a:r>
              <a:rPr lang="en-US" sz="1200" dirty="0">
                <a:latin typeface="+mj-lt"/>
              </a:rPr>
              <a:t>//accessing object properties</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solidFill>
                  <a:schemeClr val="tx2"/>
                </a:solidFill>
                <a:latin typeface="+mj-lt"/>
              </a:rPr>
              <a:t>//</a:t>
            </a:r>
            <a:r>
              <a:rPr lang="en-US" sz="1200" dirty="0">
                <a:latin typeface="+mj-lt"/>
              </a:rPr>
              <a:t> you can only access the methods inside a class but can’t call the class directly.</a:t>
            </a:r>
          </a:p>
          <a:p>
            <a:pPr>
              <a:spcBef>
                <a:spcPts val="400"/>
              </a:spcBef>
              <a:buClr>
                <a:schemeClr val="tx1"/>
              </a:buClr>
              <a:buSzPct val="130000"/>
            </a:pPr>
            <a:r>
              <a:rPr lang="en-US" sz="1200" dirty="0">
                <a:solidFill>
                  <a:schemeClr val="accent2"/>
                </a:solidFill>
                <a:latin typeface="+mj-lt"/>
              </a:rPr>
              <a:t>myCar1.clog("</a:t>
            </a:r>
            <a:r>
              <a:rPr lang="en-US" sz="1200" dirty="0" err="1">
                <a:solidFill>
                  <a:schemeClr val="accent2"/>
                </a:solidFill>
                <a:latin typeface="+mj-lt"/>
              </a:rPr>
              <a:t>dipak</a:t>
            </a:r>
            <a:r>
              <a:rPr lang="en-US" sz="1200" dirty="0">
                <a:solidFill>
                  <a:schemeClr val="accent2"/>
                </a:solidFill>
                <a:latin typeface="+mj-lt"/>
              </a:rPr>
              <a:t>") </a:t>
            </a:r>
          </a:p>
        </p:txBody>
      </p:sp>
    </p:spTree>
    <p:extLst>
      <p:ext uri="{BB962C8B-B14F-4D97-AF65-F5344CB8AC3E}">
        <p14:creationId xmlns:p14="http://schemas.microsoft.com/office/powerpoint/2010/main" val="16767048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52</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Constructor Method</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6BA8734-14AE-77CF-2940-EA34FC564280}"/>
              </a:ext>
            </a:extLst>
          </p:cNvPr>
          <p:cNvSpPr/>
          <p:nvPr/>
        </p:nvSpPr>
        <p:spPr>
          <a:xfrm>
            <a:off x="737579" y="1824672"/>
            <a:ext cx="9767387" cy="3344505"/>
          </a:xfrm>
          <a:prstGeom prst="rect">
            <a:avLst/>
          </a:prstGeom>
        </p:spPr>
        <p:txBody>
          <a:bodyPr wrap="square">
            <a:spAutoFit/>
          </a:bodyPr>
          <a:lstStyle/>
          <a:p>
            <a:pPr marL="171450" indent="-171450">
              <a:spcBef>
                <a:spcPts val="400"/>
              </a:spcBef>
              <a:buClr>
                <a:schemeClr val="tx1"/>
              </a:buClr>
              <a:buSzPct val="130000"/>
              <a:buFont typeface="Arial" panose="020B0604020202020204" pitchFamily="34" charset="0"/>
              <a:buChar char="•"/>
            </a:pPr>
            <a:r>
              <a:rPr lang="en-US" sz="1200" dirty="0">
                <a:latin typeface="+mj-lt"/>
              </a:rPr>
              <a:t>The constructor method is a special method of a class for creating and initializing an object instance(copy) of that class. </a:t>
            </a:r>
          </a:p>
          <a:p>
            <a:pPr marL="171450" indent="-171450">
              <a:spcBef>
                <a:spcPts val="400"/>
              </a:spcBef>
              <a:buClr>
                <a:schemeClr val="tx1"/>
              </a:buClr>
              <a:buSzPct val="130000"/>
              <a:buFont typeface="Arial" panose="020B0604020202020204" pitchFamily="34" charset="0"/>
              <a:buChar char="•"/>
            </a:pPr>
            <a:r>
              <a:rPr lang="en-US" sz="1200" dirty="0">
                <a:latin typeface="+mj-lt"/>
              </a:rPr>
              <a:t>A class will always have a constructor() method. If you do not define a constructor method, JavaScript will add an empty constructor method. </a:t>
            </a:r>
          </a:p>
          <a:p>
            <a:pPr marL="171450" indent="-171450">
              <a:spcBef>
                <a:spcPts val="400"/>
              </a:spcBef>
              <a:buClr>
                <a:schemeClr val="tx1"/>
              </a:buClr>
              <a:buSzPct val="130000"/>
              <a:buFont typeface="Arial" panose="020B0604020202020204" pitchFamily="34" charset="0"/>
              <a:buChar char="•"/>
            </a:pPr>
            <a:r>
              <a:rPr lang="en-US" sz="1200" dirty="0">
                <a:latin typeface="+mj-lt"/>
              </a:rPr>
              <a:t>It is executed automatically when a new object is created. It is used to initialize object properties.</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solidFill>
                  <a:schemeClr val="accent2"/>
                </a:solidFill>
                <a:latin typeface="+mj-lt"/>
              </a:rPr>
              <a:t>class Person {</a:t>
            </a:r>
          </a:p>
          <a:p>
            <a:pPr>
              <a:spcBef>
                <a:spcPts val="400"/>
              </a:spcBef>
              <a:buClr>
                <a:schemeClr val="tx1"/>
              </a:buClr>
              <a:buSzPct val="130000"/>
            </a:pPr>
            <a:r>
              <a:rPr lang="en-US" sz="1200" dirty="0">
                <a:solidFill>
                  <a:schemeClr val="accent2"/>
                </a:solidFill>
                <a:latin typeface="+mj-lt"/>
              </a:rPr>
              <a:t>  constructor(name) {</a:t>
            </a:r>
          </a:p>
          <a:p>
            <a:pPr>
              <a:spcBef>
                <a:spcPts val="400"/>
              </a:spcBef>
              <a:buClr>
                <a:schemeClr val="tx1"/>
              </a:buClr>
              <a:buSzPct val="130000"/>
            </a:pPr>
            <a:r>
              <a:rPr lang="en-US" sz="1200" dirty="0">
                <a:solidFill>
                  <a:schemeClr val="accent2"/>
                </a:solidFill>
                <a:latin typeface="+mj-lt"/>
              </a:rPr>
              <a:t>    this.name = name;</a:t>
            </a:r>
          </a:p>
          <a:p>
            <a:pPr>
              <a:spcBef>
                <a:spcPts val="400"/>
              </a:spcBef>
              <a:buClr>
                <a:schemeClr val="tx1"/>
              </a:buClr>
              <a:buSzPct val="130000"/>
            </a:pPr>
            <a:r>
              <a:rPr lang="en-US" sz="1200" dirty="0">
                <a:solidFill>
                  <a:schemeClr val="accent2"/>
                </a:solidFill>
                <a:latin typeface="+mj-lt"/>
              </a:rPr>
              <a:t>  }</a:t>
            </a:r>
          </a:p>
          <a:p>
            <a:pPr>
              <a:spcBef>
                <a:spcPts val="400"/>
              </a:spcBef>
              <a:buClr>
                <a:schemeClr val="tx1"/>
              </a:buClr>
              <a:buSzPct val="130000"/>
            </a:pPr>
            <a:r>
              <a:rPr lang="en-US" sz="1200" dirty="0">
                <a:solidFill>
                  <a:schemeClr val="accent2"/>
                </a:solidFill>
                <a:latin typeface="+mj-lt"/>
              </a:rPr>
              <a:t>  introduce() {</a:t>
            </a:r>
          </a:p>
          <a:p>
            <a:pPr>
              <a:spcBef>
                <a:spcPts val="400"/>
              </a:spcBef>
              <a:buClr>
                <a:schemeClr val="tx1"/>
              </a:buClr>
              <a:buSzPct val="130000"/>
            </a:pPr>
            <a:r>
              <a:rPr lang="en-US" sz="1200" dirty="0">
                <a:solidFill>
                  <a:schemeClr val="accent2"/>
                </a:solidFill>
                <a:latin typeface="+mj-lt"/>
              </a:rPr>
              <a:t>    console.log(`Hello, my name is ${this.name}`);</a:t>
            </a:r>
          </a:p>
          <a:p>
            <a:pPr>
              <a:spcBef>
                <a:spcPts val="400"/>
              </a:spcBef>
              <a:buClr>
                <a:schemeClr val="tx1"/>
              </a:buClr>
              <a:buSzPct val="130000"/>
            </a:pPr>
            <a:r>
              <a:rPr lang="en-US" sz="1200" dirty="0">
                <a:solidFill>
                  <a:schemeClr val="accent2"/>
                </a:solidFill>
                <a:latin typeface="+mj-lt"/>
              </a:rPr>
              <a:t>  }</a:t>
            </a:r>
          </a:p>
          <a:p>
            <a:pPr>
              <a:spcBef>
                <a:spcPts val="400"/>
              </a:spcBef>
              <a:buClr>
                <a:schemeClr val="tx1"/>
              </a:buClr>
              <a:buSzPct val="130000"/>
            </a:pPr>
            <a:r>
              <a:rPr lang="en-US" sz="1200" dirty="0">
                <a:solidFill>
                  <a:schemeClr val="accent2"/>
                </a:solidFill>
                <a:latin typeface="+mj-lt"/>
              </a:rPr>
              <a:t>}</a:t>
            </a:r>
          </a:p>
          <a:p>
            <a:pPr>
              <a:spcBef>
                <a:spcPts val="400"/>
              </a:spcBef>
              <a:buClr>
                <a:schemeClr val="tx1"/>
              </a:buClr>
              <a:buSzPct val="130000"/>
            </a:pPr>
            <a:r>
              <a:rPr lang="en-US" sz="1200" dirty="0">
                <a:solidFill>
                  <a:schemeClr val="accent2"/>
                </a:solidFill>
                <a:latin typeface="+mj-lt"/>
              </a:rPr>
              <a:t>const otto = new Person("Atul");</a:t>
            </a:r>
          </a:p>
          <a:p>
            <a:pPr>
              <a:spcBef>
                <a:spcPts val="400"/>
              </a:spcBef>
              <a:buClr>
                <a:schemeClr val="tx1"/>
              </a:buClr>
              <a:buSzPct val="130000"/>
            </a:pPr>
            <a:r>
              <a:rPr lang="en-US" sz="1200" dirty="0" err="1">
                <a:solidFill>
                  <a:schemeClr val="accent2"/>
                </a:solidFill>
                <a:latin typeface="+mj-lt"/>
              </a:rPr>
              <a:t>otto.introduce</a:t>
            </a:r>
            <a:r>
              <a:rPr lang="en-US" sz="1200" dirty="0">
                <a:solidFill>
                  <a:schemeClr val="accent2"/>
                </a:solidFill>
                <a:latin typeface="+mj-lt"/>
              </a:rPr>
              <a:t>(); // Hello, my name is Atul</a:t>
            </a:r>
          </a:p>
        </p:txBody>
      </p:sp>
    </p:spTree>
    <p:extLst>
      <p:ext uri="{BB962C8B-B14F-4D97-AF65-F5344CB8AC3E}">
        <p14:creationId xmlns:p14="http://schemas.microsoft.com/office/powerpoint/2010/main" val="41581223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53</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Constructor Function</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6BA8734-14AE-77CF-2940-EA34FC564280}"/>
              </a:ext>
            </a:extLst>
          </p:cNvPr>
          <p:cNvSpPr/>
          <p:nvPr/>
        </p:nvSpPr>
        <p:spPr>
          <a:xfrm>
            <a:off x="737579" y="1824672"/>
            <a:ext cx="5167921" cy="4237057"/>
          </a:xfrm>
          <a:prstGeom prst="rect">
            <a:avLst/>
          </a:prstGeom>
        </p:spPr>
        <p:txBody>
          <a:bodyPr wrap="square">
            <a:spAutoFit/>
          </a:bodyPr>
          <a:lstStyle/>
          <a:p>
            <a:pPr>
              <a:spcBef>
                <a:spcPts val="400"/>
              </a:spcBef>
              <a:buClr>
                <a:schemeClr val="tx1"/>
              </a:buClr>
              <a:buSzPct val="130000"/>
            </a:pPr>
            <a:r>
              <a:rPr lang="en-US" sz="1200" dirty="0">
                <a:latin typeface="+mj-lt"/>
              </a:rPr>
              <a:t>A constructor function is like a normal function, used to create objects. It’s name should start with Capital letter. </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solidFill>
                  <a:schemeClr val="accent2"/>
                </a:solidFill>
                <a:latin typeface="+mj-lt"/>
              </a:rPr>
              <a:t>function Person (</a:t>
            </a:r>
            <a:r>
              <a:rPr lang="en-US" sz="1200" dirty="0" err="1">
                <a:solidFill>
                  <a:schemeClr val="accent2"/>
                </a:solidFill>
                <a:latin typeface="+mj-lt"/>
              </a:rPr>
              <a:t>pName</a:t>
            </a:r>
            <a:r>
              <a:rPr lang="en-US" sz="1200" dirty="0">
                <a:solidFill>
                  <a:schemeClr val="accent2"/>
                </a:solidFill>
                <a:latin typeface="+mj-lt"/>
              </a:rPr>
              <a:t>, </a:t>
            </a:r>
            <a:r>
              <a:rPr lang="en-US" sz="1200" dirty="0" err="1">
                <a:solidFill>
                  <a:schemeClr val="accent2"/>
                </a:solidFill>
                <a:latin typeface="+mj-lt"/>
              </a:rPr>
              <a:t>pAge</a:t>
            </a:r>
            <a:r>
              <a:rPr lang="en-US" sz="1200" dirty="0">
                <a:solidFill>
                  <a:schemeClr val="accent2"/>
                </a:solidFill>
                <a:latin typeface="+mj-lt"/>
              </a:rPr>
              <a:t>, </a:t>
            </a:r>
            <a:r>
              <a:rPr lang="en-US" sz="1200" dirty="0" err="1">
                <a:solidFill>
                  <a:schemeClr val="accent2"/>
                </a:solidFill>
                <a:latin typeface="+mj-lt"/>
              </a:rPr>
              <a:t>pGender</a:t>
            </a:r>
            <a:r>
              <a:rPr lang="en-US" sz="1200" dirty="0">
                <a:solidFill>
                  <a:schemeClr val="accent2"/>
                </a:solidFill>
                <a:latin typeface="+mj-lt"/>
              </a:rPr>
              <a:t>) { </a:t>
            </a:r>
          </a:p>
          <a:p>
            <a:pPr>
              <a:spcBef>
                <a:spcPts val="400"/>
              </a:spcBef>
              <a:buClr>
                <a:schemeClr val="tx1"/>
              </a:buClr>
              <a:buSzPct val="130000"/>
            </a:pPr>
            <a:r>
              <a:rPr lang="en-US" sz="1200" dirty="0">
                <a:solidFill>
                  <a:schemeClr val="accent2"/>
                </a:solidFill>
                <a:latin typeface="+mj-lt"/>
              </a:rPr>
              <a:t>    this.name = </a:t>
            </a:r>
            <a:r>
              <a:rPr lang="en-US" sz="1200" dirty="0" err="1">
                <a:solidFill>
                  <a:schemeClr val="accent2"/>
                </a:solidFill>
                <a:latin typeface="+mj-lt"/>
              </a:rPr>
              <a:t>pName</a:t>
            </a:r>
            <a:r>
              <a:rPr lang="en-US" sz="1200" dirty="0">
                <a:solidFill>
                  <a:schemeClr val="accent2"/>
                </a:solidFill>
                <a:latin typeface="+mj-lt"/>
              </a:rPr>
              <a:t>,</a:t>
            </a:r>
          </a:p>
          <a:p>
            <a:pPr>
              <a:spcBef>
                <a:spcPts val="400"/>
              </a:spcBef>
              <a:buClr>
                <a:schemeClr val="tx1"/>
              </a:buClr>
              <a:buSzPct val="130000"/>
            </a:pPr>
            <a:r>
              <a:rPr lang="en-US" sz="1200" dirty="0">
                <a:solidFill>
                  <a:schemeClr val="accent2"/>
                </a:solidFill>
                <a:latin typeface="+mj-lt"/>
              </a:rPr>
              <a:t>    </a:t>
            </a:r>
            <a:r>
              <a:rPr lang="en-US" sz="1200" dirty="0" err="1">
                <a:solidFill>
                  <a:schemeClr val="accent2"/>
                </a:solidFill>
                <a:latin typeface="+mj-lt"/>
              </a:rPr>
              <a:t>this.age</a:t>
            </a:r>
            <a:r>
              <a:rPr lang="en-US" sz="1200" dirty="0">
                <a:solidFill>
                  <a:schemeClr val="accent2"/>
                </a:solidFill>
                <a:latin typeface="+mj-lt"/>
              </a:rPr>
              <a:t> = </a:t>
            </a:r>
            <a:r>
              <a:rPr lang="en-US" sz="1200" dirty="0" err="1">
                <a:solidFill>
                  <a:schemeClr val="accent2"/>
                </a:solidFill>
                <a:latin typeface="+mj-lt"/>
              </a:rPr>
              <a:t>pAge</a:t>
            </a:r>
            <a:r>
              <a:rPr lang="en-US" sz="1200" dirty="0">
                <a:solidFill>
                  <a:schemeClr val="accent2"/>
                </a:solidFill>
                <a:latin typeface="+mj-lt"/>
              </a:rPr>
              <a:t>,</a:t>
            </a:r>
          </a:p>
          <a:p>
            <a:pPr>
              <a:spcBef>
                <a:spcPts val="400"/>
              </a:spcBef>
              <a:buClr>
                <a:schemeClr val="tx1"/>
              </a:buClr>
              <a:buSzPct val="130000"/>
            </a:pPr>
            <a:r>
              <a:rPr lang="en-US" sz="1200" dirty="0">
                <a:solidFill>
                  <a:schemeClr val="accent2"/>
                </a:solidFill>
                <a:latin typeface="+mj-lt"/>
              </a:rPr>
              <a:t>    </a:t>
            </a:r>
            <a:r>
              <a:rPr lang="en-US" sz="1200" dirty="0" err="1">
                <a:solidFill>
                  <a:schemeClr val="accent2"/>
                </a:solidFill>
                <a:latin typeface="+mj-lt"/>
              </a:rPr>
              <a:t>this.gender</a:t>
            </a:r>
            <a:r>
              <a:rPr lang="en-US" sz="1200" dirty="0">
                <a:solidFill>
                  <a:schemeClr val="accent2"/>
                </a:solidFill>
                <a:latin typeface="+mj-lt"/>
              </a:rPr>
              <a:t> = </a:t>
            </a:r>
            <a:r>
              <a:rPr lang="en-US" sz="1200" dirty="0" err="1">
                <a:solidFill>
                  <a:schemeClr val="accent2"/>
                </a:solidFill>
                <a:latin typeface="+mj-lt"/>
              </a:rPr>
              <a:t>pGender</a:t>
            </a:r>
            <a:r>
              <a:rPr lang="en-US" sz="1200" dirty="0">
                <a:solidFill>
                  <a:schemeClr val="accent2"/>
                </a:solidFill>
                <a:latin typeface="+mj-lt"/>
              </a:rPr>
              <a:t>,</a:t>
            </a:r>
          </a:p>
          <a:p>
            <a:pPr>
              <a:spcBef>
                <a:spcPts val="400"/>
              </a:spcBef>
              <a:buClr>
                <a:schemeClr val="tx1"/>
              </a:buClr>
              <a:buSzPct val="130000"/>
            </a:pPr>
            <a:endParaRPr lang="en-US" sz="1200" dirty="0">
              <a:solidFill>
                <a:schemeClr val="accent2"/>
              </a:solidFill>
              <a:latin typeface="+mj-lt"/>
            </a:endParaRPr>
          </a:p>
          <a:p>
            <a:pPr>
              <a:spcBef>
                <a:spcPts val="400"/>
              </a:spcBef>
              <a:buClr>
                <a:schemeClr val="tx1"/>
              </a:buClr>
              <a:buSzPct val="130000"/>
            </a:pPr>
            <a:r>
              <a:rPr lang="en-US" sz="1200" dirty="0">
                <a:solidFill>
                  <a:schemeClr val="accent2"/>
                </a:solidFill>
                <a:latin typeface="+mj-lt"/>
              </a:rPr>
              <a:t>    </a:t>
            </a:r>
            <a:r>
              <a:rPr lang="en-US" sz="1200" dirty="0" err="1">
                <a:solidFill>
                  <a:schemeClr val="accent2"/>
                </a:solidFill>
                <a:latin typeface="+mj-lt"/>
              </a:rPr>
              <a:t>this.greet</a:t>
            </a:r>
            <a:r>
              <a:rPr lang="en-US" sz="1200" dirty="0">
                <a:solidFill>
                  <a:schemeClr val="accent2"/>
                </a:solidFill>
                <a:latin typeface="+mj-lt"/>
              </a:rPr>
              <a:t> = function () {</a:t>
            </a:r>
          </a:p>
          <a:p>
            <a:pPr>
              <a:spcBef>
                <a:spcPts val="400"/>
              </a:spcBef>
              <a:buClr>
                <a:schemeClr val="tx1"/>
              </a:buClr>
              <a:buSzPct val="130000"/>
            </a:pPr>
            <a:r>
              <a:rPr lang="en-US" sz="1200" dirty="0">
                <a:solidFill>
                  <a:schemeClr val="accent2"/>
                </a:solidFill>
                <a:latin typeface="+mj-lt"/>
              </a:rPr>
              <a:t>        return ('Hi' + ' ' + this.name);</a:t>
            </a:r>
          </a:p>
          <a:p>
            <a:pPr>
              <a:spcBef>
                <a:spcPts val="400"/>
              </a:spcBef>
              <a:buClr>
                <a:schemeClr val="tx1"/>
              </a:buClr>
              <a:buSzPct val="130000"/>
            </a:pPr>
            <a:r>
              <a:rPr lang="en-US" sz="1200" dirty="0">
                <a:solidFill>
                  <a:schemeClr val="accent2"/>
                </a:solidFill>
                <a:latin typeface="+mj-lt"/>
              </a:rPr>
              <a:t>    }</a:t>
            </a:r>
          </a:p>
          <a:p>
            <a:pPr>
              <a:spcBef>
                <a:spcPts val="400"/>
              </a:spcBef>
              <a:buClr>
                <a:schemeClr val="tx1"/>
              </a:buClr>
              <a:buSzPct val="130000"/>
            </a:pPr>
            <a:r>
              <a:rPr lang="en-US" sz="1200" dirty="0">
                <a:solidFill>
                  <a:schemeClr val="accent2"/>
                </a:solidFill>
                <a:latin typeface="+mj-lt"/>
              </a:rPr>
              <a:t>}</a:t>
            </a:r>
          </a:p>
          <a:p>
            <a:pPr>
              <a:spcBef>
                <a:spcPts val="400"/>
              </a:spcBef>
              <a:buClr>
                <a:schemeClr val="tx1"/>
              </a:buClr>
              <a:buSzPct val="130000"/>
            </a:pPr>
            <a:endParaRPr lang="en-US" sz="1200" dirty="0">
              <a:solidFill>
                <a:schemeClr val="accent2"/>
              </a:solidFill>
              <a:latin typeface="+mj-lt"/>
            </a:endParaRPr>
          </a:p>
          <a:p>
            <a:pPr>
              <a:spcBef>
                <a:spcPts val="400"/>
              </a:spcBef>
              <a:buClr>
                <a:schemeClr val="tx1"/>
              </a:buClr>
              <a:buSzPct val="130000"/>
            </a:pPr>
            <a:r>
              <a:rPr lang="en-US" sz="1200" dirty="0">
                <a:solidFill>
                  <a:schemeClr val="accent2"/>
                </a:solidFill>
                <a:latin typeface="+mj-lt"/>
              </a:rPr>
              <a:t>const person1 = new Person('John', 23, 'male');</a:t>
            </a:r>
          </a:p>
          <a:p>
            <a:pPr>
              <a:spcBef>
                <a:spcPts val="400"/>
              </a:spcBef>
              <a:buClr>
                <a:schemeClr val="tx1"/>
              </a:buClr>
              <a:buSzPct val="130000"/>
            </a:pPr>
            <a:r>
              <a:rPr lang="en-US" sz="1200" dirty="0">
                <a:solidFill>
                  <a:schemeClr val="accent2"/>
                </a:solidFill>
                <a:latin typeface="+mj-lt"/>
              </a:rPr>
              <a:t>const person2 = new Person('Sam', 25, 'female');</a:t>
            </a:r>
          </a:p>
          <a:p>
            <a:pPr>
              <a:spcBef>
                <a:spcPts val="400"/>
              </a:spcBef>
              <a:buClr>
                <a:schemeClr val="tx1"/>
              </a:buClr>
              <a:buSzPct val="130000"/>
            </a:pPr>
            <a:endParaRPr lang="en-US" sz="1200" dirty="0">
              <a:solidFill>
                <a:schemeClr val="accent2"/>
              </a:solidFill>
              <a:latin typeface="+mj-lt"/>
            </a:endParaRPr>
          </a:p>
          <a:p>
            <a:pPr>
              <a:spcBef>
                <a:spcPts val="400"/>
              </a:spcBef>
              <a:buClr>
                <a:schemeClr val="tx1"/>
              </a:buClr>
              <a:buSzPct val="130000"/>
            </a:pPr>
            <a:r>
              <a:rPr lang="en-US" sz="1200" dirty="0">
                <a:solidFill>
                  <a:schemeClr val="accent2"/>
                </a:solidFill>
                <a:latin typeface="+mj-lt"/>
              </a:rPr>
              <a:t>console.log(person1.name); </a:t>
            </a:r>
            <a:r>
              <a:rPr lang="en-US" sz="1200" dirty="0">
                <a:latin typeface="+mj-lt"/>
              </a:rPr>
              <a:t>// "John"</a:t>
            </a:r>
          </a:p>
          <a:p>
            <a:pPr>
              <a:spcBef>
                <a:spcPts val="400"/>
              </a:spcBef>
              <a:buClr>
                <a:schemeClr val="tx1"/>
              </a:buClr>
              <a:buSzPct val="130000"/>
            </a:pPr>
            <a:r>
              <a:rPr lang="en-US" sz="1200" dirty="0">
                <a:solidFill>
                  <a:schemeClr val="accent2"/>
                </a:solidFill>
                <a:latin typeface="+mj-lt"/>
              </a:rPr>
              <a:t>console.log(person2.name); </a:t>
            </a:r>
            <a:r>
              <a:rPr lang="en-US" sz="1200" dirty="0">
                <a:latin typeface="+mj-lt"/>
              </a:rPr>
              <a:t>// "Sam"</a:t>
            </a:r>
          </a:p>
        </p:txBody>
      </p:sp>
      <p:sp>
        <p:nvSpPr>
          <p:cNvPr id="7" name="Rectangle 6">
            <a:extLst>
              <a:ext uri="{FF2B5EF4-FFF2-40B4-BE49-F238E27FC236}">
                <a16:creationId xmlns:a16="http://schemas.microsoft.com/office/drawing/2014/main" id="{1639D5D4-B56D-6495-27A0-E161B1287EE6}"/>
              </a:ext>
            </a:extLst>
          </p:cNvPr>
          <p:cNvSpPr/>
          <p:nvPr/>
        </p:nvSpPr>
        <p:spPr>
          <a:xfrm>
            <a:off x="6286502" y="1824672"/>
            <a:ext cx="5167921" cy="3108543"/>
          </a:xfrm>
          <a:prstGeom prst="rect">
            <a:avLst/>
          </a:prstGeom>
        </p:spPr>
        <p:txBody>
          <a:bodyPr wrap="square">
            <a:spAutoFit/>
          </a:bodyPr>
          <a:lstStyle/>
          <a:p>
            <a:pPr>
              <a:spcBef>
                <a:spcPts val="400"/>
              </a:spcBef>
              <a:buClr>
                <a:schemeClr val="tx1"/>
              </a:buClr>
              <a:buSzPct val="130000"/>
            </a:pPr>
            <a:r>
              <a:rPr lang="en-US" sz="1200" dirty="0">
                <a:latin typeface="+mj-lt"/>
              </a:rPr>
              <a:t>Adding Properties &amp; Methods in an Object:</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solidFill>
                  <a:schemeClr val="tx2"/>
                </a:solidFill>
                <a:latin typeface="+mj-lt"/>
              </a:rPr>
              <a:t>//</a:t>
            </a:r>
            <a:r>
              <a:rPr lang="en-US" sz="1200" dirty="0">
                <a:latin typeface="+mj-lt"/>
              </a:rPr>
              <a:t> adding property to person1 object : </a:t>
            </a:r>
          </a:p>
          <a:p>
            <a:pPr>
              <a:spcBef>
                <a:spcPts val="400"/>
              </a:spcBef>
              <a:buClr>
                <a:schemeClr val="tx1"/>
              </a:buClr>
              <a:buSzPct val="130000"/>
            </a:pPr>
            <a:r>
              <a:rPr lang="en-US" sz="1200" dirty="0">
                <a:solidFill>
                  <a:schemeClr val="accent2"/>
                </a:solidFill>
                <a:latin typeface="+mj-lt"/>
              </a:rPr>
              <a:t>person1.gender = 'male';</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solidFill>
                  <a:schemeClr val="tx2"/>
                </a:solidFill>
                <a:latin typeface="+mj-lt"/>
              </a:rPr>
              <a:t>//</a:t>
            </a:r>
            <a:r>
              <a:rPr lang="en-US" sz="1200" dirty="0">
                <a:latin typeface="+mj-lt"/>
              </a:rPr>
              <a:t> adding method to person1 object</a:t>
            </a:r>
          </a:p>
          <a:p>
            <a:pPr>
              <a:spcBef>
                <a:spcPts val="400"/>
              </a:spcBef>
              <a:buClr>
                <a:schemeClr val="tx1"/>
              </a:buClr>
              <a:buSzPct val="130000"/>
            </a:pPr>
            <a:r>
              <a:rPr lang="en-US" sz="1200" dirty="0">
                <a:solidFill>
                  <a:schemeClr val="accent2"/>
                </a:solidFill>
                <a:latin typeface="+mj-lt"/>
              </a:rPr>
              <a:t>person1.sayHello = function () {</a:t>
            </a:r>
          </a:p>
          <a:p>
            <a:pPr>
              <a:spcBef>
                <a:spcPts val="400"/>
              </a:spcBef>
              <a:buClr>
                <a:schemeClr val="tx1"/>
              </a:buClr>
              <a:buSzPct val="130000"/>
            </a:pPr>
            <a:r>
              <a:rPr lang="en-US" sz="1200" dirty="0">
                <a:solidFill>
                  <a:schemeClr val="accent2"/>
                </a:solidFill>
                <a:latin typeface="+mj-lt"/>
              </a:rPr>
              <a:t>    console.log('hello');</a:t>
            </a:r>
          </a:p>
          <a:p>
            <a:pPr>
              <a:spcBef>
                <a:spcPts val="400"/>
              </a:spcBef>
              <a:buClr>
                <a:schemeClr val="tx1"/>
              </a:buClr>
              <a:buSzPct val="130000"/>
            </a:pPr>
            <a:r>
              <a:rPr lang="en-US" sz="1200" dirty="0">
                <a:solidFill>
                  <a:schemeClr val="accent2"/>
                </a:solidFill>
                <a:latin typeface="+mj-lt"/>
              </a:rPr>
              <a:t>}</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solidFill>
                  <a:schemeClr val="accent2"/>
                </a:solidFill>
                <a:latin typeface="+mj-lt"/>
              </a:rPr>
              <a:t>person1.sayHello();   </a:t>
            </a:r>
            <a:r>
              <a:rPr lang="en-US" sz="1200" dirty="0">
                <a:latin typeface="+mj-lt"/>
              </a:rPr>
              <a:t>// hello</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solidFill>
                  <a:schemeClr val="accent2"/>
                </a:solidFill>
                <a:latin typeface="+mj-lt"/>
              </a:rPr>
              <a:t>person2.sayHello();   </a:t>
            </a:r>
            <a:r>
              <a:rPr lang="en-US" sz="1200" dirty="0">
                <a:solidFill>
                  <a:schemeClr val="tx2"/>
                </a:solidFill>
                <a:latin typeface="+mj-lt"/>
              </a:rPr>
              <a:t>//</a:t>
            </a:r>
            <a:r>
              <a:rPr lang="en-US" sz="1200" dirty="0">
                <a:latin typeface="+mj-lt"/>
              </a:rPr>
              <a:t> error: person2 doesn't have greet() method</a:t>
            </a:r>
          </a:p>
        </p:txBody>
      </p:sp>
    </p:spTree>
    <p:extLst>
      <p:ext uri="{BB962C8B-B14F-4D97-AF65-F5344CB8AC3E}">
        <p14:creationId xmlns:p14="http://schemas.microsoft.com/office/powerpoint/2010/main" val="5728213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54</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Constructor Function - scope</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6BA8734-14AE-77CF-2940-EA34FC564280}"/>
              </a:ext>
            </a:extLst>
          </p:cNvPr>
          <p:cNvSpPr/>
          <p:nvPr/>
        </p:nvSpPr>
        <p:spPr>
          <a:xfrm>
            <a:off x="737579" y="1824672"/>
            <a:ext cx="9752621" cy="3580467"/>
          </a:xfrm>
          <a:prstGeom prst="rect">
            <a:avLst/>
          </a:prstGeom>
        </p:spPr>
        <p:txBody>
          <a:bodyPr wrap="square">
            <a:spAutoFit/>
          </a:bodyPr>
          <a:lstStyle/>
          <a:p>
            <a:pPr>
              <a:spcBef>
                <a:spcPts val="400"/>
              </a:spcBef>
              <a:buClr>
                <a:schemeClr val="tx1"/>
              </a:buClr>
              <a:buSzPct val="130000"/>
            </a:pPr>
            <a:r>
              <a:rPr lang="en-US" sz="1200" dirty="0">
                <a:solidFill>
                  <a:schemeClr val="accent2"/>
                </a:solidFill>
                <a:latin typeface="+mj-lt"/>
              </a:rPr>
              <a:t>function Animal(){  </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latin typeface="+mj-lt"/>
              </a:rPr>
              <a:t>    </a:t>
            </a:r>
            <a:r>
              <a:rPr lang="en-US" sz="1200" dirty="0">
                <a:solidFill>
                  <a:schemeClr val="accent2"/>
                </a:solidFill>
                <a:latin typeface="+mj-lt"/>
              </a:rPr>
              <a:t>var alive=true;	</a:t>
            </a:r>
            <a:r>
              <a:rPr lang="en-US" sz="1200" dirty="0">
                <a:latin typeface="+mj-lt"/>
              </a:rPr>
              <a:t>	// Private property</a:t>
            </a:r>
          </a:p>
          <a:p>
            <a:pPr>
              <a:spcBef>
                <a:spcPts val="400"/>
              </a:spcBef>
              <a:buClr>
                <a:schemeClr val="tx1"/>
              </a:buClr>
              <a:buSzPct val="130000"/>
            </a:pPr>
            <a:r>
              <a:rPr lang="en-US" sz="1200" dirty="0">
                <a:latin typeface="+mj-lt"/>
              </a:rPr>
              <a:t>    </a:t>
            </a:r>
          </a:p>
          <a:p>
            <a:pPr>
              <a:spcBef>
                <a:spcPts val="400"/>
              </a:spcBef>
              <a:buClr>
                <a:schemeClr val="tx1"/>
              </a:buClr>
              <a:buSzPct val="130000"/>
            </a:pPr>
            <a:r>
              <a:rPr lang="en-US" sz="1200" dirty="0">
                <a:latin typeface="+mj-lt"/>
              </a:rPr>
              <a:t>    </a:t>
            </a:r>
            <a:r>
              <a:rPr lang="en-US" sz="1200" dirty="0">
                <a:solidFill>
                  <a:schemeClr val="accent2"/>
                </a:solidFill>
                <a:latin typeface="+mj-lt"/>
              </a:rPr>
              <a:t>function fight(){ //... }             </a:t>
            </a:r>
            <a:r>
              <a:rPr lang="en-US" sz="1200" dirty="0">
                <a:latin typeface="+mj-lt"/>
              </a:rPr>
              <a:t>// Private method : function inside a class is</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solidFill>
                  <a:schemeClr val="accent2"/>
                </a:solidFill>
                <a:latin typeface="+mj-lt"/>
              </a:rPr>
              <a:t>    </a:t>
            </a:r>
            <a:r>
              <a:rPr lang="en-US" sz="1200" dirty="0" err="1">
                <a:solidFill>
                  <a:schemeClr val="accent2"/>
                </a:solidFill>
                <a:latin typeface="+mj-lt"/>
              </a:rPr>
              <a:t>this.isAlive</a:t>
            </a:r>
            <a:r>
              <a:rPr lang="en-US" sz="1200" dirty="0">
                <a:solidFill>
                  <a:schemeClr val="accent2"/>
                </a:solidFill>
                <a:latin typeface="+mj-lt"/>
              </a:rPr>
              <a:t> = function() { return alive; }     </a:t>
            </a:r>
            <a:r>
              <a:rPr lang="en-US" sz="1200" dirty="0">
                <a:latin typeface="+mj-lt"/>
              </a:rPr>
              <a:t>// Public method which can access private variables</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solidFill>
                  <a:schemeClr val="accent2"/>
                </a:solidFill>
                <a:latin typeface="+mj-lt"/>
              </a:rPr>
              <a:t>    this.name = "Joe";      </a:t>
            </a:r>
            <a:r>
              <a:rPr lang="en-US" sz="1200" dirty="0">
                <a:latin typeface="+mj-lt"/>
              </a:rPr>
              <a:t>// Public property</a:t>
            </a:r>
          </a:p>
          <a:p>
            <a:pPr>
              <a:spcBef>
                <a:spcPts val="400"/>
              </a:spcBef>
              <a:buClr>
                <a:schemeClr val="tx1"/>
              </a:buClr>
              <a:buSzPct val="130000"/>
            </a:pPr>
            <a:endParaRPr lang="en-US" sz="1200" dirty="0">
              <a:solidFill>
                <a:schemeClr val="accent2"/>
              </a:solidFill>
              <a:latin typeface="+mj-lt"/>
            </a:endParaRPr>
          </a:p>
          <a:p>
            <a:pPr>
              <a:spcBef>
                <a:spcPts val="400"/>
              </a:spcBef>
              <a:buClr>
                <a:schemeClr val="tx1"/>
              </a:buClr>
              <a:buSzPct val="130000"/>
            </a:pPr>
            <a:r>
              <a:rPr lang="en-US" sz="1200" dirty="0">
                <a:solidFill>
                  <a:schemeClr val="accent2"/>
                </a:solidFill>
                <a:latin typeface="+mj-lt"/>
              </a:rPr>
              <a:t>}</a:t>
            </a:r>
          </a:p>
          <a:p>
            <a:pPr>
              <a:spcBef>
                <a:spcPts val="400"/>
              </a:spcBef>
              <a:buClr>
                <a:schemeClr val="tx1"/>
              </a:buClr>
              <a:buSzPct val="130000"/>
            </a:pPr>
            <a:endParaRPr lang="en-US" sz="1200" dirty="0">
              <a:solidFill>
                <a:schemeClr val="accent2"/>
              </a:solidFill>
              <a:latin typeface="+mj-lt"/>
            </a:endParaRPr>
          </a:p>
          <a:p>
            <a:pPr>
              <a:spcBef>
                <a:spcPts val="400"/>
              </a:spcBef>
              <a:buClr>
                <a:schemeClr val="tx1"/>
              </a:buClr>
              <a:buSzPct val="130000"/>
            </a:pPr>
            <a:r>
              <a:rPr lang="en-US" sz="1200" dirty="0" err="1">
                <a:solidFill>
                  <a:schemeClr val="accent2"/>
                </a:solidFill>
                <a:latin typeface="+mj-lt"/>
              </a:rPr>
              <a:t>Animal.prototype.play</a:t>
            </a:r>
            <a:r>
              <a:rPr lang="en-US" sz="1200" dirty="0">
                <a:solidFill>
                  <a:schemeClr val="accent2"/>
                </a:solidFill>
                <a:latin typeface="+mj-lt"/>
              </a:rPr>
              <a:t> = function() { alert("Bow wow!"); } </a:t>
            </a:r>
            <a:r>
              <a:rPr lang="en-US" sz="1200" dirty="0">
                <a:latin typeface="+mj-lt"/>
              </a:rPr>
              <a:t>// Public method</a:t>
            </a:r>
          </a:p>
          <a:p>
            <a:pPr>
              <a:spcBef>
                <a:spcPts val="400"/>
              </a:spcBef>
              <a:buClr>
                <a:schemeClr val="tx1"/>
              </a:buClr>
              <a:buSzPct val="130000"/>
            </a:pPr>
            <a:endParaRPr lang="en-US" sz="1200" dirty="0">
              <a:latin typeface="+mj-lt"/>
            </a:endParaRPr>
          </a:p>
          <a:p>
            <a:pPr>
              <a:spcBef>
                <a:spcPts val="400"/>
              </a:spcBef>
              <a:buClr>
                <a:schemeClr val="tx1"/>
              </a:buClr>
              <a:buSzPct val="130000"/>
            </a:pPr>
            <a:endParaRPr lang="en-US" sz="1200" dirty="0">
              <a:latin typeface="+mj-lt"/>
            </a:endParaRPr>
          </a:p>
        </p:txBody>
      </p:sp>
    </p:spTree>
    <p:extLst>
      <p:ext uri="{BB962C8B-B14F-4D97-AF65-F5344CB8AC3E}">
        <p14:creationId xmlns:p14="http://schemas.microsoft.com/office/powerpoint/2010/main" val="15148271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55</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Prototype</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6BA8734-14AE-77CF-2940-EA34FC564280}"/>
              </a:ext>
            </a:extLst>
          </p:cNvPr>
          <p:cNvSpPr/>
          <p:nvPr/>
        </p:nvSpPr>
        <p:spPr>
          <a:xfrm>
            <a:off x="737579" y="1824672"/>
            <a:ext cx="9752621" cy="3057247"/>
          </a:xfrm>
          <a:prstGeom prst="rect">
            <a:avLst/>
          </a:prstGeom>
        </p:spPr>
        <p:txBody>
          <a:bodyPr wrap="square">
            <a:spAutoFit/>
          </a:bodyPr>
          <a:lstStyle/>
          <a:p>
            <a:pPr>
              <a:spcBef>
                <a:spcPts val="400"/>
              </a:spcBef>
              <a:buClr>
                <a:schemeClr val="tx1"/>
              </a:buClr>
              <a:buSzPct val="130000"/>
            </a:pPr>
            <a:r>
              <a:rPr lang="en-US" sz="1200" dirty="0">
                <a:latin typeface="+mj-lt"/>
              </a:rPr>
              <a:t>Every object in JavaScript has a built-in property, which is called its prototype.</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solidFill>
                  <a:schemeClr val="accent2"/>
                </a:solidFill>
                <a:latin typeface="+mj-lt"/>
              </a:rPr>
              <a:t>const </a:t>
            </a:r>
            <a:r>
              <a:rPr lang="en-US" sz="1200" dirty="0" err="1">
                <a:solidFill>
                  <a:schemeClr val="accent2"/>
                </a:solidFill>
                <a:latin typeface="+mj-lt"/>
              </a:rPr>
              <a:t>myObject</a:t>
            </a:r>
            <a:r>
              <a:rPr lang="en-US" sz="1200" dirty="0">
                <a:solidFill>
                  <a:schemeClr val="accent2"/>
                </a:solidFill>
                <a:latin typeface="+mj-lt"/>
              </a:rPr>
              <a:t> = {</a:t>
            </a:r>
          </a:p>
          <a:p>
            <a:pPr>
              <a:spcBef>
                <a:spcPts val="400"/>
              </a:spcBef>
              <a:buClr>
                <a:schemeClr val="tx1"/>
              </a:buClr>
              <a:buSzPct val="130000"/>
            </a:pPr>
            <a:r>
              <a:rPr lang="en-US" sz="1200" dirty="0">
                <a:solidFill>
                  <a:schemeClr val="accent2"/>
                </a:solidFill>
                <a:latin typeface="+mj-lt"/>
              </a:rPr>
              <a:t>  city: "Madrid",</a:t>
            </a:r>
          </a:p>
          <a:p>
            <a:pPr>
              <a:spcBef>
                <a:spcPts val="400"/>
              </a:spcBef>
              <a:buClr>
                <a:schemeClr val="tx1"/>
              </a:buClr>
              <a:buSzPct val="130000"/>
            </a:pPr>
            <a:r>
              <a:rPr lang="en-US" sz="1200" dirty="0">
                <a:solidFill>
                  <a:schemeClr val="accent2"/>
                </a:solidFill>
                <a:latin typeface="+mj-lt"/>
              </a:rPr>
              <a:t>  greet() {</a:t>
            </a:r>
          </a:p>
          <a:p>
            <a:pPr>
              <a:spcBef>
                <a:spcPts val="400"/>
              </a:spcBef>
              <a:buClr>
                <a:schemeClr val="tx1"/>
              </a:buClr>
              <a:buSzPct val="130000"/>
            </a:pPr>
            <a:r>
              <a:rPr lang="en-US" sz="1200" dirty="0">
                <a:solidFill>
                  <a:schemeClr val="accent2"/>
                </a:solidFill>
                <a:latin typeface="+mj-lt"/>
              </a:rPr>
              <a:t>    console.log(`Greetings from ${</a:t>
            </a:r>
            <a:r>
              <a:rPr lang="en-US" sz="1200" dirty="0" err="1">
                <a:solidFill>
                  <a:schemeClr val="accent2"/>
                </a:solidFill>
                <a:latin typeface="+mj-lt"/>
              </a:rPr>
              <a:t>this.city</a:t>
            </a:r>
            <a:r>
              <a:rPr lang="en-US" sz="1200" dirty="0">
                <a:solidFill>
                  <a:schemeClr val="accent2"/>
                </a:solidFill>
                <a:latin typeface="+mj-lt"/>
              </a:rPr>
              <a:t>}`);</a:t>
            </a:r>
          </a:p>
          <a:p>
            <a:pPr>
              <a:spcBef>
                <a:spcPts val="400"/>
              </a:spcBef>
              <a:buClr>
                <a:schemeClr val="tx1"/>
              </a:buClr>
              <a:buSzPct val="130000"/>
            </a:pPr>
            <a:r>
              <a:rPr lang="en-US" sz="1200" dirty="0">
                <a:solidFill>
                  <a:schemeClr val="accent2"/>
                </a:solidFill>
                <a:latin typeface="+mj-lt"/>
              </a:rPr>
              <a:t>  },</a:t>
            </a:r>
          </a:p>
          <a:p>
            <a:pPr>
              <a:spcBef>
                <a:spcPts val="400"/>
              </a:spcBef>
              <a:buClr>
                <a:schemeClr val="tx1"/>
              </a:buClr>
              <a:buSzPct val="130000"/>
            </a:pPr>
            <a:r>
              <a:rPr lang="en-US" sz="1200" dirty="0">
                <a:solidFill>
                  <a:schemeClr val="accent2"/>
                </a:solidFill>
                <a:latin typeface="+mj-lt"/>
              </a:rPr>
              <a:t>};</a:t>
            </a:r>
          </a:p>
          <a:p>
            <a:pPr>
              <a:spcBef>
                <a:spcPts val="400"/>
              </a:spcBef>
              <a:buClr>
                <a:schemeClr val="tx1"/>
              </a:buClr>
              <a:buSzPct val="130000"/>
            </a:pPr>
            <a:endParaRPr lang="en-US" sz="1200" dirty="0">
              <a:solidFill>
                <a:schemeClr val="accent2"/>
              </a:solidFill>
              <a:latin typeface="+mj-lt"/>
            </a:endParaRPr>
          </a:p>
          <a:p>
            <a:pPr>
              <a:spcBef>
                <a:spcPts val="400"/>
              </a:spcBef>
              <a:buClr>
                <a:schemeClr val="tx1"/>
              </a:buClr>
              <a:buSzPct val="130000"/>
            </a:pPr>
            <a:r>
              <a:rPr lang="en-US" sz="1200" dirty="0" err="1">
                <a:solidFill>
                  <a:schemeClr val="accent2"/>
                </a:solidFill>
                <a:latin typeface="+mj-lt"/>
              </a:rPr>
              <a:t>myObject.greet</a:t>
            </a:r>
            <a:r>
              <a:rPr lang="en-US" sz="1200" dirty="0">
                <a:solidFill>
                  <a:schemeClr val="accent2"/>
                </a:solidFill>
                <a:latin typeface="+mj-lt"/>
              </a:rPr>
              <a:t>(); </a:t>
            </a:r>
            <a:r>
              <a:rPr lang="en-US" sz="1200" dirty="0">
                <a:latin typeface="+mj-lt"/>
              </a:rPr>
              <a:t>// Greetings from Madrid</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latin typeface="+mj-lt"/>
              </a:rPr>
              <a:t>This is an object with one data property, city, and one method, greet(). But if you log this object then you will notice that there are lots of other properties and methods available on this object. We can access them using </a:t>
            </a:r>
            <a:r>
              <a:rPr lang="en-US" sz="1200" dirty="0" err="1">
                <a:solidFill>
                  <a:schemeClr val="accent2"/>
                </a:solidFill>
                <a:latin typeface="+mj-lt"/>
              </a:rPr>
              <a:t>objectName.prototype.methodName</a:t>
            </a:r>
            <a:r>
              <a:rPr lang="en-US" sz="1200" dirty="0">
                <a:solidFill>
                  <a:schemeClr val="accent2"/>
                </a:solidFill>
                <a:latin typeface="+mj-lt"/>
              </a:rPr>
              <a:t>()</a:t>
            </a:r>
          </a:p>
        </p:txBody>
      </p:sp>
    </p:spTree>
    <p:extLst>
      <p:ext uri="{BB962C8B-B14F-4D97-AF65-F5344CB8AC3E}">
        <p14:creationId xmlns:p14="http://schemas.microsoft.com/office/powerpoint/2010/main" val="15294544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56</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Prototype chaining.</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6BA8734-14AE-77CF-2940-EA34FC564280}"/>
              </a:ext>
            </a:extLst>
          </p:cNvPr>
          <p:cNvSpPr/>
          <p:nvPr/>
        </p:nvSpPr>
        <p:spPr>
          <a:xfrm>
            <a:off x="737579" y="1824672"/>
            <a:ext cx="9752621" cy="3713837"/>
          </a:xfrm>
          <a:prstGeom prst="rect">
            <a:avLst/>
          </a:prstGeom>
        </p:spPr>
        <p:txBody>
          <a:bodyPr wrap="square">
            <a:spAutoFit/>
          </a:bodyPr>
          <a:lstStyle/>
          <a:p>
            <a:pPr>
              <a:spcBef>
                <a:spcPts val="400"/>
              </a:spcBef>
              <a:buClr>
                <a:schemeClr val="tx1"/>
              </a:buClr>
              <a:buSzPct val="130000"/>
            </a:pPr>
            <a:r>
              <a:rPr lang="en-US" sz="1200" dirty="0">
                <a:latin typeface="+mj-lt"/>
              </a:rPr>
              <a:t>Every object in JavaScript has a built-in property, which is called its prototype.</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latin typeface="+mj-lt"/>
              </a:rPr>
              <a:t>The prototype is itself an object, so the prototype will have its own prototype, making what's called a prototype chain. </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latin typeface="+mj-lt"/>
              </a:rPr>
              <a:t>When you try to access a property of an object: </a:t>
            </a:r>
          </a:p>
          <a:p>
            <a:pPr>
              <a:spcBef>
                <a:spcPts val="400"/>
              </a:spcBef>
              <a:buClr>
                <a:schemeClr val="tx1"/>
              </a:buClr>
              <a:buSzPct val="130000"/>
            </a:pPr>
            <a:r>
              <a:rPr lang="en-US" sz="1200" dirty="0">
                <a:latin typeface="+mj-lt"/>
              </a:rPr>
              <a:t>If the property can't be found in the object itself, the prototype is searched for the property. If the property still can't be found, then the prototype's prototype is searched, and so on until either the property is found, or the end of the chain is reached, in which case undefined is returned.</a:t>
            </a:r>
          </a:p>
          <a:p>
            <a:pPr>
              <a:spcBef>
                <a:spcPts val="400"/>
              </a:spcBef>
              <a:buClr>
                <a:schemeClr val="tx1"/>
              </a:buClr>
              <a:buSzPct val="130000"/>
            </a:pPr>
            <a:endParaRPr lang="en-US" sz="1200" dirty="0">
              <a:latin typeface="+mj-lt"/>
            </a:endParaRP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err="1">
                <a:solidFill>
                  <a:schemeClr val="accent2"/>
                </a:solidFill>
                <a:latin typeface="+mj-lt"/>
              </a:rPr>
              <a:t>myObject.toString</a:t>
            </a:r>
            <a:r>
              <a:rPr lang="en-US" sz="1200" dirty="0">
                <a:solidFill>
                  <a:schemeClr val="accent2"/>
                </a:solidFill>
                <a:latin typeface="+mj-lt"/>
              </a:rPr>
              <a:t>(); </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latin typeface="+mj-lt"/>
              </a:rPr>
              <a:t>So when we call </a:t>
            </a:r>
            <a:r>
              <a:rPr lang="en-US" sz="1200" dirty="0" err="1">
                <a:latin typeface="+mj-lt"/>
              </a:rPr>
              <a:t>myObject.toString</a:t>
            </a:r>
            <a:r>
              <a:rPr lang="en-US" sz="1200" dirty="0">
                <a:latin typeface="+mj-lt"/>
              </a:rPr>
              <a:t>(), the browser:</a:t>
            </a:r>
          </a:p>
          <a:p>
            <a:pPr>
              <a:spcBef>
                <a:spcPts val="400"/>
              </a:spcBef>
              <a:buClr>
                <a:schemeClr val="tx1"/>
              </a:buClr>
              <a:buSzPct val="130000"/>
            </a:pPr>
            <a:r>
              <a:rPr lang="en-US" sz="1200" dirty="0">
                <a:latin typeface="+mj-lt"/>
              </a:rPr>
              <a:t>Step 1. looks for </a:t>
            </a:r>
            <a:r>
              <a:rPr lang="en-US" sz="1200" dirty="0" err="1">
                <a:latin typeface="+mj-lt"/>
              </a:rPr>
              <a:t>toString</a:t>
            </a:r>
            <a:r>
              <a:rPr lang="en-US" sz="1200" dirty="0">
                <a:latin typeface="+mj-lt"/>
              </a:rPr>
              <a:t> in </a:t>
            </a:r>
            <a:r>
              <a:rPr lang="en-US" sz="1200" dirty="0" err="1">
                <a:latin typeface="+mj-lt"/>
              </a:rPr>
              <a:t>myObject</a:t>
            </a:r>
            <a:endParaRPr lang="en-US" sz="1200" dirty="0">
              <a:latin typeface="+mj-lt"/>
            </a:endParaRPr>
          </a:p>
          <a:p>
            <a:pPr>
              <a:spcBef>
                <a:spcPts val="400"/>
              </a:spcBef>
              <a:buClr>
                <a:schemeClr val="tx1"/>
              </a:buClr>
              <a:buSzPct val="130000"/>
            </a:pPr>
            <a:r>
              <a:rPr lang="en-US" sz="1200" dirty="0">
                <a:latin typeface="+mj-lt"/>
              </a:rPr>
              <a:t>Step 2. can't find it there, so looks in the prototype object of </a:t>
            </a:r>
            <a:r>
              <a:rPr lang="en-US" sz="1200" dirty="0" err="1">
                <a:latin typeface="+mj-lt"/>
              </a:rPr>
              <a:t>myObject</a:t>
            </a:r>
            <a:r>
              <a:rPr lang="en-US" sz="1200" dirty="0">
                <a:latin typeface="+mj-lt"/>
              </a:rPr>
              <a:t> for </a:t>
            </a:r>
            <a:r>
              <a:rPr lang="en-US" sz="1200" dirty="0" err="1">
                <a:latin typeface="+mj-lt"/>
              </a:rPr>
              <a:t>toString</a:t>
            </a:r>
            <a:endParaRPr lang="en-US" sz="1200" dirty="0">
              <a:latin typeface="+mj-lt"/>
            </a:endParaRPr>
          </a:p>
          <a:p>
            <a:pPr>
              <a:spcBef>
                <a:spcPts val="400"/>
              </a:spcBef>
              <a:buClr>
                <a:schemeClr val="tx1"/>
              </a:buClr>
              <a:buSzPct val="130000"/>
            </a:pPr>
            <a:r>
              <a:rPr lang="en-US" sz="1200" dirty="0">
                <a:latin typeface="+mj-lt"/>
              </a:rPr>
              <a:t>Step 3. finds it there, and calls it.</a:t>
            </a:r>
          </a:p>
        </p:txBody>
      </p:sp>
    </p:spTree>
    <p:extLst>
      <p:ext uri="{BB962C8B-B14F-4D97-AF65-F5344CB8AC3E}">
        <p14:creationId xmlns:p14="http://schemas.microsoft.com/office/powerpoint/2010/main" val="3385389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57</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Synchronous vs Asynchronous</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6BA8734-14AE-77CF-2940-EA34FC564280}"/>
              </a:ext>
            </a:extLst>
          </p:cNvPr>
          <p:cNvSpPr/>
          <p:nvPr/>
        </p:nvSpPr>
        <p:spPr>
          <a:xfrm>
            <a:off x="737579" y="1824672"/>
            <a:ext cx="9752621" cy="3477875"/>
          </a:xfrm>
          <a:prstGeom prst="rect">
            <a:avLst/>
          </a:prstGeom>
        </p:spPr>
        <p:txBody>
          <a:bodyPr wrap="square">
            <a:spAutoFit/>
          </a:bodyPr>
          <a:lstStyle/>
          <a:p>
            <a:pPr>
              <a:spcBef>
                <a:spcPts val="400"/>
              </a:spcBef>
              <a:buClr>
                <a:schemeClr val="tx1"/>
              </a:buClr>
              <a:buSzPct val="130000"/>
            </a:pPr>
            <a:r>
              <a:rPr lang="en-US" sz="1200" dirty="0">
                <a:solidFill>
                  <a:schemeClr val="tx2"/>
                </a:solidFill>
                <a:latin typeface="+mj-lt"/>
              </a:rPr>
              <a:t>Synchronous</a:t>
            </a:r>
          </a:p>
          <a:p>
            <a:pPr>
              <a:spcBef>
                <a:spcPts val="400"/>
              </a:spcBef>
              <a:buClr>
                <a:schemeClr val="tx1"/>
              </a:buClr>
              <a:buSzPct val="130000"/>
            </a:pPr>
            <a:r>
              <a:rPr lang="en-US" sz="1200" dirty="0">
                <a:latin typeface="+mj-lt"/>
              </a:rPr>
              <a:t>When code is synchronous, it runs from top to bottom, line by line. Operations occur one after another, with each operation waiting for the previous one to complete. </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solidFill>
                  <a:schemeClr val="tx2"/>
                </a:solidFill>
                <a:latin typeface="+mj-lt"/>
              </a:rPr>
              <a:t>Asynchronous</a:t>
            </a:r>
          </a:p>
          <a:p>
            <a:pPr>
              <a:spcBef>
                <a:spcPts val="400"/>
              </a:spcBef>
              <a:buClr>
                <a:schemeClr val="tx1"/>
              </a:buClr>
              <a:buSzPct val="130000"/>
            </a:pPr>
            <a:r>
              <a:rPr lang="en-US" sz="1200" dirty="0">
                <a:latin typeface="+mj-lt"/>
              </a:rPr>
              <a:t>JavaScript interpreter doesn’t have to wait for the asynchronous operation to complete, it  can carry on with other tasks meanwhile this async task will execute </a:t>
            </a:r>
            <a:r>
              <a:rPr lang="en-US" sz="1200" dirty="0" err="1">
                <a:latin typeface="+mj-lt"/>
              </a:rPr>
              <a:t>parallely</a:t>
            </a:r>
            <a:r>
              <a:rPr lang="en-US" sz="1200" dirty="0">
                <a:latin typeface="+mj-lt"/>
              </a:rPr>
              <a:t> and values are displayed after all the sync tasks are returned. </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solidFill>
                  <a:schemeClr val="accent2"/>
                </a:solidFill>
                <a:latin typeface="+mj-lt"/>
              </a:rPr>
              <a:t>console.log('Start')</a:t>
            </a:r>
          </a:p>
          <a:p>
            <a:pPr>
              <a:spcBef>
                <a:spcPts val="400"/>
              </a:spcBef>
              <a:buClr>
                <a:schemeClr val="tx1"/>
              </a:buClr>
              <a:buSzPct val="130000"/>
            </a:pPr>
            <a:r>
              <a:rPr lang="en-US" sz="1200" dirty="0" err="1">
                <a:solidFill>
                  <a:schemeClr val="accent2"/>
                </a:solidFill>
                <a:latin typeface="+mj-lt"/>
              </a:rPr>
              <a:t>setTimeout</a:t>
            </a:r>
            <a:r>
              <a:rPr lang="en-US" sz="1200" dirty="0">
                <a:solidFill>
                  <a:schemeClr val="accent2"/>
                </a:solidFill>
                <a:latin typeface="+mj-lt"/>
              </a:rPr>
              <a:t>(() =&gt; {</a:t>
            </a:r>
          </a:p>
          <a:p>
            <a:pPr>
              <a:spcBef>
                <a:spcPts val="400"/>
              </a:spcBef>
              <a:buClr>
                <a:schemeClr val="tx1"/>
              </a:buClr>
              <a:buSzPct val="130000"/>
            </a:pPr>
            <a:r>
              <a:rPr lang="en-US" sz="1200" dirty="0">
                <a:solidFill>
                  <a:schemeClr val="accent2"/>
                </a:solidFill>
                <a:latin typeface="+mj-lt"/>
              </a:rPr>
              <a:t>    console.log(“Inside");</a:t>
            </a:r>
          </a:p>
          <a:p>
            <a:pPr>
              <a:spcBef>
                <a:spcPts val="400"/>
              </a:spcBef>
              <a:buClr>
                <a:schemeClr val="tx1"/>
              </a:buClr>
              <a:buSzPct val="130000"/>
            </a:pPr>
            <a:r>
              <a:rPr lang="en-US" sz="1200" dirty="0">
                <a:solidFill>
                  <a:schemeClr val="accent2"/>
                </a:solidFill>
                <a:latin typeface="+mj-lt"/>
              </a:rPr>
              <a:t>}, 2000);</a:t>
            </a:r>
          </a:p>
          <a:p>
            <a:pPr>
              <a:spcBef>
                <a:spcPts val="400"/>
              </a:spcBef>
              <a:buClr>
                <a:schemeClr val="tx1"/>
              </a:buClr>
              <a:buSzPct val="130000"/>
            </a:pPr>
            <a:r>
              <a:rPr lang="en-US" sz="1200" dirty="0">
                <a:solidFill>
                  <a:schemeClr val="accent2"/>
                </a:solidFill>
                <a:latin typeface="+mj-lt"/>
              </a:rPr>
              <a:t>console.log('End');</a:t>
            </a:r>
          </a:p>
          <a:p>
            <a:pPr>
              <a:spcBef>
                <a:spcPts val="400"/>
              </a:spcBef>
              <a:buClr>
                <a:schemeClr val="tx1"/>
              </a:buClr>
              <a:buSzPct val="130000"/>
            </a:pPr>
            <a:endParaRPr lang="en-US" sz="1200" dirty="0">
              <a:solidFill>
                <a:schemeClr val="accent2"/>
              </a:solidFill>
              <a:latin typeface="+mj-lt"/>
            </a:endParaRPr>
          </a:p>
          <a:p>
            <a:pPr>
              <a:spcBef>
                <a:spcPts val="400"/>
              </a:spcBef>
              <a:buClr>
                <a:schemeClr val="tx1"/>
              </a:buClr>
              <a:buSzPct val="130000"/>
            </a:pPr>
            <a:r>
              <a:rPr lang="en-US" sz="1200" dirty="0">
                <a:latin typeface="+mj-lt"/>
              </a:rPr>
              <a:t>One of the primary examples of an asynchronous function is fetching data from a remote API.</a:t>
            </a:r>
          </a:p>
        </p:txBody>
      </p:sp>
    </p:spTree>
    <p:extLst>
      <p:ext uri="{BB962C8B-B14F-4D97-AF65-F5344CB8AC3E}">
        <p14:creationId xmlns:p14="http://schemas.microsoft.com/office/powerpoint/2010/main" val="36348602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58</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Promises</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6BA8734-14AE-77CF-2940-EA34FC564280}"/>
              </a:ext>
            </a:extLst>
          </p:cNvPr>
          <p:cNvSpPr/>
          <p:nvPr/>
        </p:nvSpPr>
        <p:spPr>
          <a:xfrm>
            <a:off x="737579" y="1824672"/>
            <a:ext cx="9752621" cy="3713837"/>
          </a:xfrm>
          <a:prstGeom prst="rect">
            <a:avLst/>
          </a:prstGeom>
        </p:spPr>
        <p:txBody>
          <a:bodyPr wrap="square">
            <a:spAutoFit/>
          </a:bodyPr>
          <a:lstStyle/>
          <a:p>
            <a:pPr>
              <a:spcBef>
                <a:spcPts val="400"/>
              </a:spcBef>
              <a:buClr>
                <a:schemeClr val="tx1"/>
              </a:buClr>
              <a:buSzPct val="130000"/>
            </a:pPr>
            <a:r>
              <a:rPr lang="en-US" sz="1200" dirty="0">
                <a:latin typeface="+mj-lt"/>
              </a:rPr>
              <a:t>The Promise object represents the eventual completion (or failure) of an asynchronous operation. At the end of the day a promise is either resolved or rejected. If we want to perform certain task after promise is resolved then we write it in .</a:t>
            </a:r>
            <a:r>
              <a:rPr lang="en-US" sz="1200" dirty="0">
                <a:solidFill>
                  <a:schemeClr val="tx2"/>
                </a:solidFill>
                <a:latin typeface="+mj-lt"/>
              </a:rPr>
              <a:t>then()</a:t>
            </a:r>
            <a:r>
              <a:rPr lang="en-US" sz="1200" dirty="0">
                <a:latin typeface="+mj-lt"/>
              </a:rPr>
              <a:t>. Similarly if we want to perform certain if it get failed or rejected then we write it inside </a:t>
            </a:r>
            <a:r>
              <a:rPr lang="en-US" sz="1200" dirty="0">
                <a:solidFill>
                  <a:schemeClr val="tx2"/>
                </a:solidFill>
                <a:latin typeface="+mj-lt"/>
              </a:rPr>
              <a:t>.catch()</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latin typeface="+mj-lt"/>
              </a:rPr>
              <a:t>   </a:t>
            </a:r>
            <a:r>
              <a:rPr lang="en-US" sz="1200" dirty="0">
                <a:solidFill>
                  <a:schemeClr val="accent2"/>
                </a:solidFill>
                <a:latin typeface="+mj-lt"/>
              </a:rPr>
              <a:t>let </a:t>
            </a:r>
            <a:r>
              <a:rPr lang="en-US" sz="1200" dirty="0" err="1">
                <a:solidFill>
                  <a:schemeClr val="accent2"/>
                </a:solidFill>
                <a:latin typeface="+mj-lt"/>
              </a:rPr>
              <a:t>myPromise</a:t>
            </a:r>
            <a:r>
              <a:rPr lang="en-US" sz="1200" dirty="0">
                <a:solidFill>
                  <a:schemeClr val="accent2"/>
                </a:solidFill>
                <a:latin typeface="+mj-lt"/>
              </a:rPr>
              <a:t> = new Promise( (pass, fail) =&gt; {</a:t>
            </a:r>
          </a:p>
          <a:p>
            <a:pPr>
              <a:spcBef>
                <a:spcPts val="400"/>
              </a:spcBef>
              <a:buClr>
                <a:schemeClr val="tx1"/>
              </a:buClr>
              <a:buSzPct val="130000"/>
            </a:pPr>
            <a:r>
              <a:rPr lang="en-US" sz="1200" dirty="0">
                <a:solidFill>
                  <a:schemeClr val="accent2"/>
                </a:solidFill>
                <a:latin typeface="+mj-lt"/>
              </a:rPr>
              <a:t>         let marks = 30;</a:t>
            </a:r>
          </a:p>
          <a:p>
            <a:pPr>
              <a:spcBef>
                <a:spcPts val="400"/>
              </a:spcBef>
              <a:buClr>
                <a:schemeClr val="tx1"/>
              </a:buClr>
              <a:buSzPct val="130000"/>
            </a:pPr>
            <a:r>
              <a:rPr lang="en-US" sz="1200" dirty="0">
                <a:solidFill>
                  <a:schemeClr val="accent2"/>
                </a:solidFill>
                <a:latin typeface="+mj-lt"/>
              </a:rPr>
              <a:t>  if (marks &gt; 40) {</a:t>
            </a:r>
          </a:p>
          <a:p>
            <a:pPr>
              <a:spcBef>
                <a:spcPts val="400"/>
              </a:spcBef>
              <a:buClr>
                <a:schemeClr val="tx1"/>
              </a:buClr>
              <a:buSzPct val="130000"/>
            </a:pPr>
            <a:r>
              <a:rPr lang="en-US" sz="1200" dirty="0">
                <a:solidFill>
                  <a:schemeClr val="accent2"/>
                </a:solidFill>
                <a:latin typeface="+mj-lt"/>
              </a:rPr>
              <a:t>    	pass("You have passed, successfully");</a:t>
            </a:r>
          </a:p>
          <a:p>
            <a:pPr>
              <a:spcBef>
                <a:spcPts val="400"/>
              </a:spcBef>
              <a:buClr>
                <a:schemeClr val="tx1"/>
              </a:buClr>
              <a:buSzPct val="130000"/>
            </a:pPr>
            <a:r>
              <a:rPr lang="en-US" sz="1200" dirty="0">
                <a:solidFill>
                  <a:schemeClr val="accent2"/>
                </a:solidFill>
                <a:latin typeface="+mj-lt"/>
              </a:rPr>
              <a:t>  } else {</a:t>
            </a:r>
          </a:p>
          <a:p>
            <a:pPr>
              <a:spcBef>
                <a:spcPts val="400"/>
              </a:spcBef>
              <a:buClr>
                <a:schemeClr val="tx1"/>
              </a:buClr>
              <a:buSzPct val="130000"/>
            </a:pPr>
            <a:r>
              <a:rPr lang="en-US" sz="1200" dirty="0">
                <a:solidFill>
                  <a:schemeClr val="accent2"/>
                </a:solidFill>
                <a:latin typeface="+mj-lt"/>
              </a:rPr>
              <a:t>	fail(“Sorry, try next year")</a:t>
            </a:r>
          </a:p>
          <a:p>
            <a:pPr>
              <a:spcBef>
                <a:spcPts val="400"/>
              </a:spcBef>
              <a:buClr>
                <a:schemeClr val="tx1"/>
              </a:buClr>
              <a:buSzPct val="130000"/>
            </a:pPr>
            <a:r>
              <a:rPr lang="en-US" sz="1200" dirty="0">
                <a:solidFill>
                  <a:schemeClr val="accent2"/>
                </a:solidFill>
                <a:latin typeface="+mj-lt"/>
              </a:rPr>
              <a:t>  }</a:t>
            </a:r>
          </a:p>
          <a:p>
            <a:pPr>
              <a:spcBef>
                <a:spcPts val="400"/>
              </a:spcBef>
              <a:buClr>
                <a:schemeClr val="tx1"/>
              </a:buClr>
              <a:buSzPct val="130000"/>
            </a:pPr>
            <a:r>
              <a:rPr lang="en-US" sz="1200" dirty="0">
                <a:solidFill>
                  <a:schemeClr val="accent2"/>
                </a:solidFill>
                <a:latin typeface="+mj-lt"/>
              </a:rPr>
              <a:t>   });</a:t>
            </a:r>
          </a:p>
          <a:p>
            <a:pPr>
              <a:spcBef>
                <a:spcPts val="400"/>
              </a:spcBef>
              <a:buClr>
                <a:schemeClr val="tx1"/>
              </a:buClr>
              <a:buSzPct val="130000"/>
            </a:pPr>
            <a:endParaRPr lang="en-US" sz="1200" dirty="0">
              <a:solidFill>
                <a:schemeClr val="accent2"/>
              </a:solidFill>
              <a:latin typeface="+mj-lt"/>
            </a:endParaRPr>
          </a:p>
          <a:p>
            <a:pPr>
              <a:spcBef>
                <a:spcPts val="400"/>
              </a:spcBef>
              <a:buClr>
                <a:schemeClr val="tx1"/>
              </a:buClr>
              <a:buSzPct val="130000"/>
            </a:pPr>
            <a:r>
              <a:rPr lang="en-US" sz="1200" dirty="0">
                <a:solidFill>
                  <a:schemeClr val="accent2"/>
                </a:solidFill>
                <a:latin typeface="+mj-lt"/>
              </a:rPr>
              <a:t>   </a:t>
            </a:r>
            <a:r>
              <a:rPr lang="en-US" sz="1200" dirty="0" err="1">
                <a:solidFill>
                  <a:schemeClr val="accent2"/>
                </a:solidFill>
                <a:latin typeface="+mj-lt"/>
              </a:rPr>
              <a:t>myPromise</a:t>
            </a:r>
            <a:endParaRPr lang="en-US" sz="1200" dirty="0">
              <a:solidFill>
                <a:schemeClr val="accent2"/>
              </a:solidFill>
              <a:latin typeface="+mj-lt"/>
            </a:endParaRPr>
          </a:p>
          <a:p>
            <a:pPr>
              <a:spcBef>
                <a:spcPts val="400"/>
              </a:spcBef>
              <a:buClr>
                <a:schemeClr val="tx1"/>
              </a:buClr>
              <a:buSzPct val="130000"/>
            </a:pPr>
            <a:r>
              <a:rPr lang="en-US" sz="1200" dirty="0">
                <a:solidFill>
                  <a:schemeClr val="accent2"/>
                </a:solidFill>
                <a:latin typeface="+mj-lt"/>
              </a:rPr>
              <a:t>.then( value  =&gt; console.log(value))</a:t>
            </a:r>
          </a:p>
          <a:p>
            <a:pPr>
              <a:spcBef>
                <a:spcPts val="400"/>
              </a:spcBef>
              <a:buClr>
                <a:schemeClr val="tx1"/>
              </a:buClr>
              <a:buSzPct val="130000"/>
            </a:pPr>
            <a:r>
              <a:rPr lang="en-US" sz="1200" dirty="0">
                <a:solidFill>
                  <a:schemeClr val="accent2"/>
                </a:solidFill>
                <a:latin typeface="+mj-lt"/>
              </a:rPr>
              <a:t>.catch( err =&gt; </a:t>
            </a:r>
            <a:r>
              <a:rPr lang="en-US" sz="1200" dirty="0" err="1">
                <a:solidFill>
                  <a:schemeClr val="accent2"/>
                </a:solidFill>
                <a:latin typeface="+mj-lt"/>
              </a:rPr>
              <a:t>console.warn</a:t>
            </a:r>
            <a:r>
              <a:rPr lang="en-US" sz="1200" dirty="0">
                <a:solidFill>
                  <a:schemeClr val="accent2"/>
                </a:solidFill>
                <a:latin typeface="+mj-lt"/>
              </a:rPr>
              <a:t>(err));</a:t>
            </a:r>
          </a:p>
        </p:txBody>
      </p:sp>
    </p:spTree>
    <p:extLst>
      <p:ext uri="{BB962C8B-B14F-4D97-AF65-F5344CB8AC3E}">
        <p14:creationId xmlns:p14="http://schemas.microsoft.com/office/powerpoint/2010/main" val="10141038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59</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API &amp; Error Handling	</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6BA8734-14AE-77CF-2940-EA34FC564280}"/>
              </a:ext>
            </a:extLst>
          </p:cNvPr>
          <p:cNvSpPr/>
          <p:nvPr/>
        </p:nvSpPr>
        <p:spPr>
          <a:xfrm>
            <a:off x="737579" y="1824672"/>
            <a:ext cx="9752621" cy="3816429"/>
          </a:xfrm>
          <a:prstGeom prst="rect">
            <a:avLst/>
          </a:prstGeom>
        </p:spPr>
        <p:txBody>
          <a:bodyPr wrap="square">
            <a:spAutoFit/>
          </a:bodyPr>
          <a:lstStyle/>
          <a:p>
            <a:pPr>
              <a:spcBef>
                <a:spcPts val="400"/>
              </a:spcBef>
              <a:buClr>
                <a:schemeClr val="tx1"/>
              </a:buClr>
              <a:buSzPct val="130000"/>
            </a:pPr>
            <a:r>
              <a:rPr lang="en-US" sz="1200" dirty="0">
                <a:latin typeface="+mj-lt"/>
              </a:rPr>
              <a:t>The fetch() method starts the process of fetching a resource from a server.</a:t>
            </a:r>
          </a:p>
          <a:p>
            <a:pPr>
              <a:spcBef>
                <a:spcPts val="400"/>
              </a:spcBef>
              <a:buClr>
                <a:schemeClr val="tx1"/>
              </a:buClr>
              <a:buSzPct val="130000"/>
            </a:pPr>
            <a:r>
              <a:rPr lang="en-US" sz="1200" dirty="0">
                <a:latin typeface="+mj-lt"/>
              </a:rPr>
              <a:t>The fetch() method returns a Promise that resolves to a Response object.</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solidFill>
                  <a:schemeClr val="accent2"/>
                </a:solidFill>
                <a:latin typeface="+mj-lt"/>
              </a:rPr>
              <a:t>     fetch('https://jsonplaceholder.typicode.com/users')</a:t>
            </a:r>
          </a:p>
          <a:p>
            <a:pPr>
              <a:spcBef>
                <a:spcPts val="400"/>
              </a:spcBef>
              <a:buClr>
                <a:schemeClr val="tx1"/>
              </a:buClr>
              <a:buSzPct val="130000"/>
            </a:pPr>
            <a:r>
              <a:rPr lang="en-US" sz="1200" dirty="0">
                <a:solidFill>
                  <a:schemeClr val="accent2"/>
                </a:solidFill>
                <a:latin typeface="+mj-lt"/>
              </a:rPr>
              <a:t>  .then(response =&gt; </a:t>
            </a:r>
            <a:r>
              <a:rPr lang="en-US" sz="1200" dirty="0" err="1">
                <a:solidFill>
                  <a:schemeClr val="accent2"/>
                </a:solidFill>
                <a:latin typeface="+mj-lt"/>
              </a:rPr>
              <a:t>response.json</a:t>
            </a:r>
            <a:r>
              <a:rPr lang="en-US" sz="1200" dirty="0">
                <a:solidFill>
                  <a:schemeClr val="accent2"/>
                </a:solidFill>
                <a:latin typeface="+mj-lt"/>
              </a:rPr>
              <a:t>())   </a:t>
            </a:r>
          </a:p>
          <a:p>
            <a:pPr>
              <a:spcBef>
                <a:spcPts val="400"/>
              </a:spcBef>
              <a:buClr>
                <a:schemeClr val="tx1"/>
              </a:buClr>
              <a:buSzPct val="130000"/>
            </a:pPr>
            <a:r>
              <a:rPr lang="en-US" sz="1200" dirty="0">
                <a:solidFill>
                  <a:schemeClr val="accent2"/>
                </a:solidFill>
                <a:latin typeface="+mj-lt"/>
              </a:rPr>
              <a:t>  .then(</a:t>
            </a:r>
            <a:r>
              <a:rPr lang="en-US" sz="1200" dirty="0" err="1">
                <a:solidFill>
                  <a:schemeClr val="accent2"/>
                </a:solidFill>
                <a:latin typeface="+mj-lt"/>
              </a:rPr>
              <a:t>json</a:t>
            </a:r>
            <a:r>
              <a:rPr lang="en-US" sz="1200" dirty="0">
                <a:solidFill>
                  <a:schemeClr val="accent2"/>
                </a:solidFill>
                <a:latin typeface="+mj-lt"/>
              </a:rPr>
              <a:t> =&gt; console.log(</a:t>
            </a:r>
            <a:r>
              <a:rPr lang="en-US" sz="1200" dirty="0" err="1">
                <a:solidFill>
                  <a:schemeClr val="accent2"/>
                </a:solidFill>
                <a:latin typeface="+mj-lt"/>
              </a:rPr>
              <a:t>json</a:t>
            </a:r>
            <a:r>
              <a:rPr lang="en-US" sz="1200" dirty="0">
                <a:solidFill>
                  <a:schemeClr val="accent2"/>
                </a:solidFill>
                <a:latin typeface="+mj-lt"/>
              </a:rPr>
              <a:t>) )         </a:t>
            </a:r>
            <a:r>
              <a:rPr lang="en-US" sz="1200" dirty="0">
                <a:solidFill>
                  <a:schemeClr val="tx2"/>
                </a:solidFill>
                <a:latin typeface="+mj-lt"/>
              </a:rPr>
              <a:t>// promise chaining</a:t>
            </a:r>
          </a:p>
          <a:p>
            <a:pPr>
              <a:spcBef>
                <a:spcPts val="400"/>
              </a:spcBef>
              <a:buClr>
                <a:schemeClr val="tx1"/>
              </a:buClr>
              <a:buSzPct val="130000"/>
            </a:pPr>
            <a:r>
              <a:rPr lang="en-US" sz="1200" dirty="0">
                <a:solidFill>
                  <a:schemeClr val="accent2"/>
                </a:solidFill>
                <a:latin typeface="+mj-lt"/>
              </a:rPr>
              <a:t>  .catch(err =&gt; </a:t>
            </a:r>
            <a:r>
              <a:rPr lang="en-US" sz="1200" dirty="0" err="1">
                <a:solidFill>
                  <a:schemeClr val="accent2"/>
                </a:solidFill>
                <a:latin typeface="+mj-lt"/>
              </a:rPr>
              <a:t>console.warn</a:t>
            </a:r>
            <a:r>
              <a:rPr lang="en-US" sz="1200" dirty="0">
                <a:solidFill>
                  <a:schemeClr val="accent2"/>
                </a:solidFill>
                <a:latin typeface="+mj-lt"/>
              </a:rPr>
              <a:t>("Error: ",err));</a:t>
            </a:r>
          </a:p>
          <a:p>
            <a:pPr>
              <a:spcBef>
                <a:spcPts val="400"/>
              </a:spcBef>
              <a:buClr>
                <a:schemeClr val="tx1"/>
              </a:buClr>
              <a:buSzPct val="130000"/>
            </a:pPr>
            <a:endParaRPr lang="en-US" sz="1200" dirty="0">
              <a:latin typeface="+mj-lt"/>
            </a:endParaRP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solidFill>
                  <a:schemeClr val="tx2"/>
                </a:solidFill>
                <a:latin typeface="+mj-lt"/>
              </a:rPr>
              <a:t>try and catch method:</a:t>
            </a:r>
          </a:p>
          <a:p>
            <a:pPr>
              <a:spcBef>
                <a:spcPts val="400"/>
              </a:spcBef>
              <a:buClr>
                <a:schemeClr val="tx1"/>
              </a:buClr>
              <a:buSzPct val="130000"/>
            </a:pPr>
            <a:r>
              <a:rPr lang="en-US" sz="1200" dirty="0">
                <a:solidFill>
                  <a:schemeClr val="accent2"/>
                </a:solidFill>
                <a:latin typeface="+mj-lt"/>
              </a:rPr>
              <a:t>try {</a:t>
            </a:r>
          </a:p>
          <a:p>
            <a:pPr>
              <a:spcBef>
                <a:spcPts val="400"/>
              </a:spcBef>
              <a:buClr>
                <a:schemeClr val="tx1"/>
              </a:buClr>
              <a:buSzPct val="130000"/>
            </a:pPr>
            <a:r>
              <a:rPr lang="en-US" sz="1200" dirty="0">
                <a:latin typeface="+mj-lt"/>
              </a:rPr>
              <a:t>   // block of code to look for error</a:t>
            </a:r>
          </a:p>
          <a:p>
            <a:pPr>
              <a:spcBef>
                <a:spcPts val="400"/>
              </a:spcBef>
              <a:buClr>
                <a:schemeClr val="tx1"/>
              </a:buClr>
              <a:buSzPct val="130000"/>
            </a:pPr>
            <a:r>
              <a:rPr lang="en-US" sz="1200" dirty="0">
                <a:solidFill>
                  <a:schemeClr val="accent2"/>
                </a:solidFill>
                <a:latin typeface="+mj-lt"/>
              </a:rPr>
              <a:t>}</a:t>
            </a:r>
          </a:p>
          <a:p>
            <a:pPr>
              <a:spcBef>
                <a:spcPts val="400"/>
              </a:spcBef>
              <a:buClr>
                <a:schemeClr val="tx1"/>
              </a:buClr>
              <a:buSzPct val="130000"/>
            </a:pPr>
            <a:r>
              <a:rPr lang="en-US" sz="1200" dirty="0">
                <a:solidFill>
                  <a:schemeClr val="accent2"/>
                </a:solidFill>
                <a:latin typeface="+mj-lt"/>
              </a:rPr>
              <a:t>catch(err) {</a:t>
            </a:r>
          </a:p>
          <a:p>
            <a:pPr>
              <a:spcBef>
                <a:spcPts val="400"/>
              </a:spcBef>
              <a:buClr>
                <a:schemeClr val="tx1"/>
              </a:buClr>
              <a:buSzPct val="130000"/>
            </a:pPr>
            <a:r>
              <a:rPr lang="en-US" sz="1200" dirty="0">
                <a:latin typeface="+mj-lt"/>
              </a:rPr>
              <a:t>    // block of code to handle errors</a:t>
            </a:r>
          </a:p>
          <a:p>
            <a:pPr>
              <a:spcBef>
                <a:spcPts val="400"/>
              </a:spcBef>
              <a:buClr>
                <a:schemeClr val="tx1"/>
              </a:buClr>
              <a:buSzPct val="130000"/>
            </a:pPr>
            <a:r>
              <a:rPr lang="en-US" sz="1200" dirty="0">
                <a:solidFill>
                  <a:schemeClr val="accent2"/>
                </a:solidFill>
                <a:latin typeface="+mj-lt"/>
              </a:rPr>
              <a:t>}</a:t>
            </a:r>
          </a:p>
        </p:txBody>
      </p:sp>
    </p:spTree>
    <p:extLst>
      <p:ext uri="{BB962C8B-B14F-4D97-AF65-F5344CB8AC3E}">
        <p14:creationId xmlns:p14="http://schemas.microsoft.com/office/powerpoint/2010/main" val="2029839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6</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Console.log()</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AA873B-AE70-B371-19C6-F61C3C4AA918}"/>
              </a:ext>
            </a:extLst>
          </p:cNvPr>
          <p:cNvSpPr/>
          <p:nvPr/>
        </p:nvSpPr>
        <p:spPr>
          <a:xfrm>
            <a:off x="737579" y="1824672"/>
            <a:ext cx="10664454" cy="2462213"/>
          </a:xfrm>
          <a:prstGeom prst="rect">
            <a:avLst/>
          </a:prstGeom>
        </p:spPr>
        <p:txBody>
          <a:bodyPr wrap="square">
            <a:spAutoFit/>
          </a:bodyPr>
          <a:lstStyle/>
          <a:p>
            <a:r>
              <a:rPr lang="en-US" sz="1400" dirty="0">
                <a:latin typeface="+mj-lt"/>
              </a:rPr>
              <a:t>The log() method writes (logs) a message to the console.</a:t>
            </a:r>
          </a:p>
          <a:p>
            <a:endParaRPr lang="en-US" sz="1400" dirty="0">
              <a:latin typeface="+mj-lt"/>
            </a:endParaRPr>
          </a:p>
          <a:p>
            <a:r>
              <a:rPr lang="en-US" sz="1400" dirty="0">
                <a:latin typeface="+mj-lt"/>
              </a:rPr>
              <a:t>The log() method is useful for testing purposes. </a:t>
            </a:r>
          </a:p>
          <a:p>
            <a:endParaRPr lang="en-US" sz="1400" dirty="0">
              <a:latin typeface="+mj-lt"/>
            </a:endParaRPr>
          </a:p>
          <a:p>
            <a:endParaRPr lang="en-US" sz="1400" dirty="0">
              <a:latin typeface="+mj-lt"/>
            </a:endParaRPr>
          </a:p>
          <a:p>
            <a:r>
              <a:rPr lang="en-US" sz="1400" dirty="0">
                <a:latin typeface="+mj-lt"/>
              </a:rPr>
              <a:t>Example1:</a:t>
            </a:r>
          </a:p>
          <a:p>
            <a:r>
              <a:rPr lang="en-US" sz="1400" dirty="0">
                <a:latin typeface="+mj-lt"/>
              </a:rPr>
              <a:t>	console.log("Hello world!");</a:t>
            </a:r>
          </a:p>
          <a:p>
            <a:endParaRPr lang="en-US" sz="1400" dirty="0">
              <a:latin typeface="+mj-lt"/>
            </a:endParaRPr>
          </a:p>
          <a:p>
            <a:r>
              <a:rPr lang="en-US" sz="1400" dirty="0">
                <a:latin typeface="+mj-lt"/>
              </a:rPr>
              <a:t>Example2:</a:t>
            </a:r>
          </a:p>
          <a:p>
            <a:r>
              <a:rPr lang="en-US" sz="1400" dirty="0">
                <a:latin typeface="+mj-lt"/>
              </a:rPr>
              <a:t>	let a = 25;</a:t>
            </a:r>
          </a:p>
          <a:p>
            <a:r>
              <a:rPr lang="en-US" sz="1400" dirty="0">
                <a:latin typeface="+mj-lt"/>
              </a:rPr>
              <a:t>	console.log(“The value of a is:", a );</a:t>
            </a:r>
          </a:p>
        </p:txBody>
      </p:sp>
      <p:graphicFrame>
        <p:nvGraphicFramePr>
          <p:cNvPr id="3" name="Table 2">
            <a:extLst>
              <a:ext uri="{FF2B5EF4-FFF2-40B4-BE49-F238E27FC236}">
                <a16:creationId xmlns:a16="http://schemas.microsoft.com/office/drawing/2014/main" id="{5D0A34BE-777E-55B8-1A14-9D40B2051449}"/>
              </a:ext>
            </a:extLst>
          </p:cNvPr>
          <p:cNvGraphicFramePr>
            <a:graphicFrameLocks noGrp="1"/>
          </p:cNvGraphicFramePr>
          <p:nvPr>
            <p:extLst>
              <p:ext uri="{D42A27DB-BD31-4B8C-83A1-F6EECF244321}">
                <p14:modId xmlns:p14="http://schemas.microsoft.com/office/powerpoint/2010/main" val="1043091092"/>
              </p:ext>
            </p:extLst>
          </p:nvPr>
        </p:nvGraphicFramePr>
        <p:xfrm>
          <a:off x="737579" y="4862858"/>
          <a:ext cx="6964680" cy="1170884"/>
        </p:xfrm>
        <a:graphic>
          <a:graphicData uri="http://schemas.openxmlformats.org/drawingml/2006/table">
            <a:tbl>
              <a:tblPr firstRow="1" firstCol="1" bandRow="1">
                <a:tableStyleId>{5C22544A-7EE6-4342-B048-85BDC9FD1C3A}</a:tableStyleId>
              </a:tblPr>
              <a:tblGrid>
                <a:gridCol w="434135">
                  <a:extLst>
                    <a:ext uri="{9D8B030D-6E8A-4147-A177-3AD203B41FA5}">
                      <a16:colId xmlns:a16="http://schemas.microsoft.com/office/drawing/2014/main" val="3808556605"/>
                    </a:ext>
                  </a:extLst>
                </a:gridCol>
                <a:gridCol w="1971368">
                  <a:extLst>
                    <a:ext uri="{9D8B030D-6E8A-4147-A177-3AD203B41FA5}">
                      <a16:colId xmlns:a16="http://schemas.microsoft.com/office/drawing/2014/main" val="2694175300"/>
                    </a:ext>
                  </a:extLst>
                </a:gridCol>
                <a:gridCol w="2408593">
                  <a:extLst>
                    <a:ext uri="{9D8B030D-6E8A-4147-A177-3AD203B41FA5}">
                      <a16:colId xmlns:a16="http://schemas.microsoft.com/office/drawing/2014/main" val="2743469011"/>
                    </a:ext>
                  </a:extLst>
                </a:gridCol>
                <a:gridCol w="2150584">
                  <a:extLst>
                    <a:ext uri="{9D8B030D-6E8A-4147-A177-3AD203B41FA5}">
                      <a16:colId xmlns:a16="http://schemas.microsoft.com/office/drawing/2014/main" val="3492228283"/>
                    </a:ext>
                  </a:extLst>
                </a:gridCol>
              </a:tblGrid>
              <a:tr h="282314">
                <a:tc>
                  <a:txBody>
                    <a:bodyPr/>
                    <a:lstStyle/>
                    <a:p>
                      <a:pPr marL="0" marR="0" algn="ctr">
                        <a:lnSpc>
                          <a:spcPct val="107000"/>
                        </a:lnSpc>
                        <a:spcBef>
                          <a:spcPts val="0"/>
                        </a:spcBef>
                        <a:spcAft>
                          <a:spcPts val="0"/>
                        </a:spcAft>
                      </a:pPr>
                      <a:r>
                        <a:rPr lang="en-IN"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l">
                        <a:lnSpc>
                          <a:spcPct val="107000"/>
                        </a:lnSpc>
                        <a:spcBef>
                          <a:spcPts val="0"/>
                        </a:spcBef>
                        <a:spcAft>
                          <a:spcPts val="0"/>
                        </a:spcAft>
                      </a:pPr>
                      <a:r>
                        <a:rPr lang="en-IN" sz="1100" b="0" dirty="0">
                          <a:solidFill>
                            <a:schemeClr val="tx1"/>
                          </a:solidFill>
                          <a:effectLst/>
                        </a:rPr>
                        <a:t>Parentheses</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07000"/>
                        </a:lnSpc>
                        <a:spcBef>
                          <a:spcPts val="0"/>
                        </a:spcBef>
                        <a:spcAft>
                          <a:spcPts val="0"/>
                        </a:spcAft>
                      </a:pPr>
                      <a:r>
                        <a:rPr lang="en-IN" sz="1100" b="0">
                          <a:solidFill>
                            <a:schemeClr val="tx1"/>
                          </a:solidFill>
                          <a:effectLst/>
                        </a:rPr>
                        <a:t>round brackets</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07000"/>
                        </a:lnSpc>
                        <a:spcBef>
                          <a:spcPts val="0"/>
                        </a:spcBef>
                        <a:spcAft>
                          <a:spcPts val="0"/>
                        </a:spcAft>
                      </a:pPr>
                      <a:r>
                        <a:rPr lang="en-IN" sz="1100" b="0">
                          <a:solidFill>
                            <a:schemeClr val="tx1"/>
                          </a:solidFill>
                          <a:effectLst/>
                        </a:rPr>
                        <a:t>first brackets</a:t>
                      </a:r>
                      <a:endParaRPr lang="en-US" sz="11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609285"/>
                  </a:ext>
                </a:extLst>
              </a:tr>
              <a:tr h="296190">
                <a:tc>
                  <a:txBody>
                    <a:bodyPr/>
                    <a:lstStyle/>
                    <a:p>
                      <a:pPr marL="0" marR="0" algn="ctr">
                        <a:lnSpc>
                          <a:spcPct val="107000"/>
                        </a:lnSpc>
                        <a:spcBef>
                          <a:spcPts val="0"/>
                        </a:spcBef>
                        <a:spcAft>
                          <a:spcPts val="0"/>
                        </a:spcAft>
                      </a:pPr>
                      <a:r>
                        <a:rPr lang="en-IN"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l">
                        <a:lnSpc>
                          <a:spcPct val="107000"/>
                        </a:lnSpc>
                        <a:spcBef>
                          <a:spcPts val="0"/>
                        </a:spcBef>
                        <a:spcAft>
                          <a:spcPts val="0"/>
                        </a:spcAft>
                      </a:pPr>
                      <a:r>
                        <a:rPr lang="en-IN" sz="1100" dirty="0">
                          <a:solidFill>
                            <a:schemeClr val="tx1"/>
                          </a:solidFill>
                          <a:effectLst/>
                        </a:rPr>
                        <a:t>Braces</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07000"/>
                        </a:lnSpc>
                        <a:spcBef>
                          <a:spcPts val="0"/>
                        </a:spcBef>
                        <a:spcAft>
                          <a:spcPts val="0"/>
                        </a:spcAft>
                      </a:pPr>
                      <a:r>
                        <a:rPr lang="en-IN" sz="1100" dirty="0">
                          <a:solidFill>
                            <a:schemeClr val="tx1"/>
                          </a:solidFill>
                          <a:effectLst/>
                        </a:rPr>
                        <a:t>curly brackets</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07000"/>
                        </a:lnSpc>
                        <a:spcBef>
                          <a:spcPts val="0"/>
                        </a:spcBef>
                        <a:spcAft>
                          <a:spcPts val="0"/>
                        </a:spcAft>
                      </a:pPr>
                      <a:r>
                        <a:rPr lang="en-IN" sz="1100" dirty="0">
                          <a:solidFill>
                            <a:schemeClr val="tx1"/>
                          </a:solidFill>
                          <a:effectLst/>
                        </a:rPr>
                        <a:t>second brackets</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48101868"/>
                  </a:ext>
                </a:extLst>
              </a:tr>
              <a:tr h="296190">
                <a:tc>
                  <a:txBody>
                    <a:bodyPr/>
                    <a:lstStyle/>
                    <a:p>
                      <a:pPr marL="0" marR="0" algn="ctr">
                        <a:lnSpc>
                          <a:spcPct val="107000"/>
                        </a:lnSpc>
                        <a:spcBef>
                          <a:spcPts val="0"/>
                        </a:spcBef>
                        <a:spcAft>
                          <a:spcPts val="0"/>
                        </a:spcAft>
                      </a:pPr>
                      <a:r>
                        <a:rPr lang="en-IN"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l">
                        <a:lnSpc>
                          <a:spcPct val="107000"/>
                        </a:lnSpc>
                        <a:spcBef>
                          <a:spcPts val="0"/>
                        </a:spcBef>
                        <a:spcAft>
                          <a:spcPts val="0"/>
                        </a:spcAft>
                      </a:pPr>
                      <a:r>
                        <a:rPr lang="en-IN" sz="1100" dirty="0">
                          <a:solidFill>
                            <a:schemeClr val="tx1"/>
                          </a:solidFill>
                          <a:effectLst/>
                        </a:rPr>
                        <a:t>Brackets</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07000"/>
                        </a:lnSpc>
                        <a:spcBef>
                          <a:spcPts val="0"/>
                        </a:spcBef>
                        <a:spcAft>
                          <a:spcPts val="0"/>
                        </a:spcAft>
                      </a:pPr>
                      <a:r>
                        <a:rPr lang="en-IN" sz="1100" dirty="0">
                          <a:solidFill>
                            <a:schemeClr val="tx1"/>
                          </a:solidFill>
                          <a:effectLst/>
                        </a:rPr>
                        <a:t>square brackets</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07000"/>
                        </a:lnSpc>
                        <a:spcBef>
                          <a:spcPts val="0"/>
                        </a:spcBef>
                        <a:spcAft>
                          <a:spcPts val="0"/>
                        </a:spcAft>
                      </a:pPr>
                      <a:r>
                        <a:rPr lang="en-IN" sz="1100" dirty="0">
                          <a:solidFill>
                            <a:schemeClr val="tx1"/>
                          </a:solidFill>
                          <a:effectLst/>
                        </a:rPr>
                        <a:t>third brackets</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98357213"/>
                  </a:ext>
                </a:extLst>
              </a:tr>
              <a:tr h="296190">
                <a:tc>
                  <a:txBody>
                    <a:bodyPr/>
                    <a:lstStyle/>
                    <a:p>
                      <a:pPr marL="0" marR="0" algn="ctr">
                        <a:lnSpc>
                          <a:spcPct val="107000"/>
                        </a:lnSpc>
                        <a:spcBef>
                          <a:spcPts val="0"/>
                        </a:spcBef>
                        <a:spcAft>
                          <a:spcPts val="0"/>
                        </a:spcAft>
                      </a:pPr>
                      <a:r>
                        <a:rPr lang="en-IN"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9525" cap="flat" cmpd="sng" algn="ctr">
                      <a:solidFill>
                        <a:schemeClr val="bg1">
                          <a:lumMod val="8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l">
                        <a:lnSpc>
                          <a:spcPct val="107000"/>
                        </a:lnSpc>
                        <a:spcBef>
                          <a:spcPts val="0"/>
                        </a:spcBef>
                        <a:spcAft>
                          <a:spcPts val="0"/>
                        </a:spcAft>
                      </a:pPr>
                      <a:r>
                        <a:rPr lang="en-IN" sz="1100" dirty="0">
                          <a:solidFill>
                            <a:schemeClr val="tx1"/>
                          </a:solidFill>
                          <a:effectLst/>
                        </a:rPr>
                        <a:t>Chevrons</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07000"/>
                        </a:lnSpc>
                        <a:spcBef>
                          <a:spcPts val="0"/>
                        </a:spcBef>
                        <a:spcAft>
                          <a:spcPts val="0"/>
                        </a:spcAft>
                      </a:pPr>
                      <a:r>
                        <a:rPr lang="en-IN" sz="1100" dirty="0">
                          <a:solidFill>
                            <a:schemeClr val="tx1"/>
                          </a:solidFill>
                          <a:effectLst/>
                        </a:rPr>
                        <a:t>angle brackets</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07000"/>
                        </a:lnSpc>
                        <a:spcBef>
                          <a:spcPts val="0"/>
                        </a:spcBef>
                        <a:spcAft>
                          <a:spcPts val="0"/>
                        </a:spcAft>
                      </a:pPr>
                      <a:r>
                        <a:rPr lang="en-IN" sz="1100" dirty="0">
                          <a:solidFill>
                            <a:schemeClr val="tx1"/>
                          </a:solidFill>
                          <a:effectLst/>
                        </a:rPr>
                        <a:t> </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mpd="sng">
                      <a:noFill/>
                    </a:lnL>
                    <a:lnR w="12700" cmpd="sng">
                      <a:noFill/>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87800749"/>
                  </a:ext>
                </a:extLst>
              </a:tr>
            </a:tbl>
          </a:graphicData>
        </a:graphic>
      </p:graphicFrame>
    </p:spTree>
    <p:extLst>
      <p:ext uri="{BB962C8B-B14F-4D97-AF65-F5344CB8AC3E}">
        <p14:creationId xmlns:p14="http://schemas.microsoft.com/office/powerpoint/2010/main" val="32870827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60</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Objects </a:t>
            </a:r>
            <a:r>
              <a:rPr lang="en-US" dirty="0" err="1"/>
              <a:t>Destructuring</a:t>
            </a:r>
            <a:endParaRPr lang="en-US" dirty="0"/>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1E9FE3D-765A-CB47-A40B-5B94BA290F44}"/>
              </a:ext>
            </a:extLst>
          </p:cNvPr>
          <p:cNvSpPr/>
          <p:nvPr/>
        </p:nvSpPr>
        <p:spPr>
          <a:xfrm>
            <a:off x="737579" y="1824672"/>
            <a:ext cx="5167921" cy="4473019"/>
          </a:xfrm>
          <a:prstGeom prst="rect">
            <a:avLst/>
          </a:prstGeom>
        </p:spPr>
        <p:txBody>
          <a:bodyPr wrap="square">
            <a:spAutoFit/>
          </a:bodyPr>
          <a:lstStyle/>
          <a:p>
            <a:pPr>
              <a:spcBef>
                <a:spcPts val="400"/>
              </a:spcBef>
              <a:buClr>
                <a:schemeClr val="tx1"/>
              </a:buClr>
              <a:buSzPct val="130000"/>
            </a:pPr>
            <a:r>
              <a:rPr lang="en-US" sz="1200" dirty="0">
                <a:latin typeface="+mj-lt"/>
              </a:rPr>
              <a:t>Object </a:t>
            </a:r>
            <a:r>
              <a:rPr lang="en-US" sz="1200" dirty="0" err="1">
                <a:latin typeface="+mj-lt"/>
              </a:rPr>
              <a:t>destructuring</a:t>
            </a:r>
            <a:r>
              <a:rPr lang="en-US" sz="1200" dirty="0">
                <a:latin typeface="+mj-lt"/>
              </a:rPr>
              <a:t> allows you to create new variables using an object property as the value.</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err="1">
                <a:latin typeface="+mj-lt"/>
              </a:rPr>
              <a:t>Eg</a:t>
            </a:r>
            <a:r>
              <a:rPr lang="en-US" sz="1200" dirty="0">
                <a:latin typeface="+mj-lt"/>
              </a:rPr>
              <a:t> 1: </a:t>
            </a:r>
          </a:p>
          <a:p>
            <a:pPr>
              <a:spcBef>
                <a:spcPts val="400"/>
              </a:spcBef>
              <a:buClr>
                <a:schemeClr val="tx1"/>
              </a:buClr>
              <a:buSzPct val="130000"/>
            </a:pPr>
            <a:r>
              <a:rPr lang="en-US" sz="1200" dirty="0">
                <a:solidFill>
                  <a:schemeClr val="accent2"/>
                </a:solidFill>
                <a:latin typeface="+mj-lt"/>
              </a:rPr>
              <a:t>const note = {</a:t>
            </a:r>
          </a:p>
          <a:p>
            <a:pPr>
              <a:spcBef>
                <a:spcPts val="400"/>
              </a:spcBef>
              <a:buClr>
                <a:schemeClr val="tx1"/>
              </a:buClr>
              <a:buSzPct val="130000"/>
            </a:pPr>
            <a:r>
              <a:rPr lang="en-US" sz="1200" dirty="0">
                <a:solidFill>
                  <a:schemeClr val="accent2"/>
                </a:solidFill>
                <a:latin typeface="+mj-lt"/>
              </a:rPr>
              <a:t>  id: 1,</a:t>
            </a:r>
          </a:p>
          <a:p>
            <a:pPr>
              <a:spcBef>
                <a:spcPts val="400"/>
              </a:spcBef>
              <a:buClr>
                <a:schemeClr val="tx1"/>
              </a:buClr>
              <a:buSzPct val="130000"/>
            </a:pPr>
            <a:r>
              <a:rPr lang="en-US" sz="1200" dirty="0">
                <a:solidFill>
                  <a:schemeClr val="accent2"/>
                </a:solidFill>
                <a:latin typeface="+mj-lt"/>
              </a:rPr>
              <a:t>  title: 'My first note',</a:t>
            </a:r>
          </a:p>
          <a:p>
            <a:pPr>
              <a:spcBef>
                <a:spcPts val="400"/>
              </a:spcBef>
              <a:buClr>
                <a:schemeClr val="tx1"/>
              </a:buClr>
              <a:buSzPct val="130000"/>
            </a:pPr>
            <a:r>
              <a:rPr lang="en-US" sz="1200" dirty="0">
                <a:solidFill>
                  <a:schemeClr val="accent2"/>
                </a:solidFill>
                <a:latin typeface="+mj-lt"/>
              </a:rPr>
              <a:t>  date: '01/01/1970',</a:t>
            </a:r>
          </a:p>
          <a:p>
            <a:pPr>
              <a:spcBef>
                <a:spcPts val="400"/>
              </a:spcBef>
              <a:buClr>
                <a:schemeClr val="tx1"/>
              </a:buClr>
              <a:buSzPct val="130000"/>
            </a:pPr>
            <a:r>
              <a:rPr lang="en-US" sz="1200" dirty="0">
                <a:solidFill>
                  <a:schemeClr val="accent2"/>
                </a:solidFill>
                <a:latin typeface="+mj-lt"/>
              </a:rPr>
              <a:t>}</a:t>
            </a:r>
          </a:p>
          <a:p>
            <a:pPr>
              <a:spcBef>
                <a:spcPts val="400"/>
              </a:spcBef>
              <a:buClr>
                <a:schemeClr val="tx1"/>
              </a:buClr>
              <a:buSzPct val="130000"/>
            </a:pPr>
            <a:r>
              <a:rPr lang="en-US" sz="1200" dirty="0">
                <a:latin typeface="+mj-lt"/>
              </a:rPr>
              <a:t>// Create variables from the Object properties</a:t>
            </a:r>
          </a:p>
          <a:p>
            <a:pPr>
              <a:spcBef>
                <a:spcPts val="400"/>
              </a:spcBef>
              <a:buClr>
                <a:schemeClr val="tx1"/>
              </a:buClr>
              <a:buSzPct val="130000"/>
            </a:pPr>
            <a:r>
              <a:rPr lang="en-US" sz="1200" dirty="0">
                <a:solidFill>
                  <a:schemeClr val="accent2"/>
                </a:solidFill>
                <a:latin typeface="+mj-lt"/>
              </a:rPr>
              <a:t>const id = note.id</a:t>
            </a:r>
          </a:p>
          <a:p>
            <a:pPr>
              <a:spcBef>
                <a:spcPts val="400"/>
              </a:spcBef>
              <a:buClr>
                <a:schemeClr val="tx1"/>
              </a:buClr>
              <a:buSzPct val="130000"/>
            </a:pPr>
            <a:r>
              <a:rPr lang="en-US" sz="1200" dirty="0">
                <a:solidFill>
                  <a:schemeClr val="accent2"/>
                </a:solidFill>
                <a:latin typeface="+mj-lt"/>
              </a:rPr>
              <a:t>const title = </a:t>
            </a:r>
            <a:r>
              <a:rPr lang="en-US" sz="1200" dirty="0" err="1">
                <a:solidFill>
                  <a:schemeClr val="accent2"/>
                </a:solidFill>
                <a:latin typeface="+mj-lt"/>
              </a:rPr>
              <a:t>note.title</a:t>
            </a:r>
            <a:endParaRPr lang="en-US" sz="1200" dirty="0">
              <a:solidFill>
                <a:schemeClr val="accent2"/>
              </a:solidFill>
              <a:latin typeface="+mj-lt"/>
            </a:endParaRPr>
          </a:p>
          <a:p>
            <a:pPr>
              <a:spcBef>
                <a:spcPts val="400"/>
              </a:spcBef>
              <a:buClr>
                <a:schemeClr val="tx1"/>
              </a:buClr>
              <a:buSzPct val="130000"/>
            </a:pPr>
            <a:r>
              <a:rPr lang="en-US" sz="1200" dirty="0">
                <a:solidFill>
                  <a:schemeClr val="accent2"/>
                </a:solidFill>
                <a:latin typeface="+mj-lt"/>
              </a:rPr>
              <a:t>const date = </a:t>
            </a:r>
            <a:r>
              <a:rPr lang="en-US" sz="1200" dirty="0" err="1">
                <a:solidFill>
                  <a:schemeClr val="accent2"/>
                </a:solidFill>
                <a:latin typeface="+mj-lt"/>
              </a:rPr>
              <a:t>note.date</a:t>
            </a:r>
            <a:endParaRPr lang="en-US" sz="1200" dirty="0">
              <a:solidFill>
                <a:schemeClr val="accent2"/>
              </a:solidFill>
              <a:latin typeface="+mj-lt"/>
            </a:endParaRP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latin typeface="+mj-lt"/>
              </a:rPr>
              <a:t>// </a:t>
            </a:r>
            <a:r>
              <a:rPr lang="en-US" sz="1200" dirty="0" err="1">
                <a:latin typeface="+mj-lt"/>
              </a:rPr>
              <a:t>Destructure</a:t>
            </a:r>
            <a:r>
              <a:rPr lang="en-US" sz="1200" dirty="0">
                <a:latin typeface="+mj-lt"/>
              </a:rPr>
              <a:t> properties into variables</a:t>
            </a:r>
          </a:p>
          <a:p>
            <a:pPr>
              <a:spcBef>
                <a:spcPts val="400"/>
              </a:spcBef>
              <a:buClr>
                <a:schemeClr val="tx1"/>
              </a:buClr>
              <a:buSzPct val="130000"/>
            </a:pPr>
            <a:r>
              <a:rPr lang="en-US" sz="1200" dirty="0">
                <a:solidFill>
                  <a:schemeClr val="accent2"/>
                </a:solidFill>
                <a:latin typeface="+mj-lt"/>
              </a:rPr>
              <a:t>const { id, title, date } = note</a:t>
            </a:r>
          </a:p>
          <a:p>
            <a:pPr>
              <a:spcBef>
                <a:spcPts val="400"/>
              </a:spcBef>
              <a:buClr>
                <a:schemeClr val="tx1"/>
              </a:buClr>
              <a:buSzPct val="130000"/>
            </a:pPr>
            <a:r>
              <a:rPr lang="en-US" sz="1200" dirty="0">
                <a:solidFill>
                  <a:schemeClr val="accent2"/>
                </a:solidFill>
                <a:latin typeface="+mj-lt"/>
              </a:rPr>
              <a:t>console.log(id)</a:t>
            </a:r>
          </a:p>
          <a:p>
            <a:pPr>
              <a:spcBef>
                <a:spcPts val="400"/>
              </a:spcBef>
              <a:buClr>
                <a:schemeClr val="tx1"/>
              </a:buClr>
              <a:buSzPct val="130000"/>
            </a:pPr>
            <a:r>
              <a:rPr lang="en-US" sz="1200" dirty="0">
                <a:solidFill>
                  <a:schemeClr val="accent2"/>
                </a:solidFill>
                <a:latin typeface="+mj-lt"/>
              </a:rPr>
              <a:t>console.log(title)</a:t>
            </a:r>
          </a:p>
          <a:p>
            <a:pPr>
              <a:spcBef>
                <a:spcPts val="400"/>
              </a:spcBef>
              <a:buClr>
                <a:schemeClr val="tx1"/>
              </a:buClr>
              <a:buSzPct val="130000"/>
            </a:pPr>
            <a:r>
              <a:rPr lang="en-US" sz="1200" dirty="0">
                <a:solidFill>
                  <a:schemeClr val="accent2"/>
                </a:solidFill>
                <a:latin typeface="+mj-lt"/>
              </a:rPr>
              <a:t>console.log(date)</a:t>
            </a:r>
          </a:p>
        </p:txBody>
      </p:sp>
      <p:sp>
        <p:nvSpPr>
          <p:cNvPr id="8" name="Rectangle 7">
            <a:extLst>
              <a:ext uri="{FF2B5EF4-FFF2-40B4-BE49-F238E27FC236}">
                <a16:creationId xmlns:a16="http://schemas.microsoft.com/office/drawing/2014/main" id="{039A3BD0-FCFD-3031-702E-D21C7FFD86E6}"/>
              </a:ext>
            </a:extLst>
          </p:cNvPr>
          <p:cNvSpPr/>
          <p:nvPr/>
        </p:nvSpPr>
        <p:spPr>
          <a:xfrm>
            <a:off x="7621311" y="1824672"/>
            <a:ext cx="3567389" cy="4524315"/>
          </a:xfrm>
          <a:prstGeom prst="rect">
            <a:avLst/>
          </a:prstGeom>
        </p:spPr>
        <p:txBody>
          <a:bodyPr wrap="square">
            <a:spAutoFit/>
          </a:bodyPr>
          <a:lstStyle/>
          <a:p>
            <a:pPr>
              <a:spcBef>
                <a:spcPts val="400"/>
              </a:spcBef>
              <a:buClr>
                <a:schemeClr val="tx1"/>
              </a:buClr>
              <a:buSzPct val="130000"/>
            </a:pPr>
            <a:r>
              <a:rPr lang="en-US" sz="1200" dirty="0" err="1">
                <a:latin typeface="+mj-lt"/>
              </a:rPr>
              <a:t>Eg</a:t>
            </a:r>
            <a:r>
              <a:rPr lang="en-US" sz="1200" dirty="0">
                <a:latin typeface="+mj-lt"/>
              </a:rPr>
              <a:t> 2:</a:t>
            </a:r>
          </a:p>
          <a:p>
            <a:pPr>
              <a:spcBef>
                <a:spcPts val="400"/>
              </a:spcBef>
              <a:buClr>
                <a:schemeClr val="tx1"/>
              </a:buClr>
              <a:buSzPct val="130000"/>
            </a:pPr>
            <a:r>
              <a:rPr lang="en-US" sz="1200" dirty="0">
                <a:solidFill>
                  <a:schemeClr val="accent2"/>
                </a:solidFill>
                <a:latin typeface="+mj-lt"/>
              </a:rPr>
              <a:t>const note = {</a:t>
            </a:r>
          </a:p>
          <a:p>
            <a:pPr>
              <a:spcBef>
                <a:spcPts val="400"/>
              </a:spcBef>
              <a:buClr>
                <a:schemeClr val="tx1"/>
              </a:buClr>
              <a:buSzPct val="130000"/>
            </a:pPr>
            <a:r>
              <a:rPr lang="en-US" sz="1200" dirty="0">
                <a:solidFill>
                  <a:schemeClr val="accent2"/>
                </a:solidFill>
                <a:latin typeface="+mj-lt"/>
              </a:rPr>
              <a:t>  id: 1,</a:t>
            </a:r>
          </a:p>
          <a:p>
            <a:pPr>
              <a:spcBef>
                <a:spcPts val="400"/>
              </a:spcBef>
              <a:buClr>
                <a:schemeClr val="tx1"/>
              </a:buClr>
              <a:buSzPct val="130000"/>
            </a:pPr>
            <a:r>
              <a:rPr lang="en-US" sz="1200" dirty="0">
                <a:solidFill>
                  <a:schemeClr val="accent2"/>
                </a:solidFill>
                <a:latin typeface="+mj-lt"/>
              </a:rPr>
              <a:t>  title: 'My first note',</a:t>
            </a:r>
          </a:p>
          <a:p>
            <a:pPr>
              <a:spcBef>
                <a:spcPts val="400"/>
              </a:spcBef>
              <a:buClr>
                <a:schemeClr val="tx1"/>
              </a:buClr>
              <a:buSzPct val="130000"/>
            </a:pPr>
            <a:r>
              <a:rPr lang="en-US" sz="1200" dirty="0">
                <a:solidFill>
                  <a:schemeClr val="accent2"/>
                </a:solidFill>
                <a:latin typeface="+mj-lt"/>
              </a:rPr>
              <a:t>  date: '01/01/1970',</a:t>
            </a:r>
          </a:p>
          <a:p>
            <a:pPr>
              <a:spcBef>
                <a:spcPts val="400"/>
              </a:spcBef>
              <a:buClr>
                <a:schemeClr val="tx1"/>
              </a:buClr>
              <a:buSzPct val="130000"/>
            </a:pPr>
            <a:r>
              <a:rPr lang="en-US" sz="1200" dirty="0">
                <a:solidFill>
                  <a:schemeClr val="accent2"/>
                </a:solidFill>
                <a:latin typeface="+mj-lt"/>
              </a:rPr>
              <a:t>  author: {</a:t>
            </a:r>
          </a:p>
          <a:p>
            <a:pPr>
              <a:spcBef>
                <a:spcPts val="400"/>
              </a:spcBef>
              <a:buClr>
                <a:schemeClr val="tx1"/>
              </a:buClr>
              <a:buSzPct val="130000"/>
            </a:pPr>
            <a:r>
              <a:rPr lang="en-US" sz="1200" dirty="0">
                <a:solidFill>
                  <a:schemeClr val="accent2"/>
                </a:solidFill>
                <a:latin typeface="+mj-lt"/>
              </a:rPr>
              <a:t>    </a:t>
            </a:r>
            <a:r>
              <a:rPr lang="en-US" sz="1200" dirty="0" err="1">
                <a:solidFill>
                  <a:schemeClr val="accent2"/>
                </a:solidFill>
                <a:latin typeface="+mj-lt"/>
              </a:rPr>
              <a:t>firstName</a:t>
            </a:r>
            <a:r>
              <a:rPr lang="en-US" sz="1200" dirty="0">
                <a:solidFill>
                  <a:schemeClr val="accent2"/>
                </a:solidFill>
                <a:latin typeface="+mj-lt"/>
              </a:rPr>
              <a:t>: 'Sherlock',</a:t>
            </a:r>
          </a:p>
          <a:p>
            <a:pPr>
              <a:spcBef>
                <a:spcPts val="400"/>
              </a:spcBef>
              <a:buClr>
                <a:schemeClr val="tx1"/>
              </a:buClr>
              <a:buSzPct val="130000"/>
            </a:pPr>
            <a:r>
              <a:rPr lang="en-US" sz="1200" dirty="0">
                <a:solidFill>
                  <a:schemeClr val="accent2"/>
                </a:solidFill>
                <a:latin typeface="+mj-lt"/>
              </a:rPr>
              <a:t>    </a:t>
            </a:r>
            <a:r>
              <a:rPr lang="en-US" sz="1200" dirty="0" err="1">
                <a:solidFill>
                  <a:schemeClr val="accent2"/>
                </a:solidFill>
                <a:latin typeface="+mj-lt"/>
              </a:rPr>
              <a:t>lastName</a:t>
            </a:r>
            <a:r>
              <a:rPr lang="en-US" sz="1200" dirty="0">
                <a:solidFill>
                  <a:schemeClr val="accent2"/>
                </a:solidFill>
                <a:latin typeface="+mj-lt"/>
              </a:rPr>
              <a:t>: 'Holmes',</a:t>
            </a:r>
          </a:p>
          <a:p>
            <a:pPr>
              <a:spcBef>
                <a:spcPts val="400"/>
              </a:spcBef>
              <a:buClr>
                <a:schemeClr val="tx1"/>
              </a:buClr>
              <a:buSzPct val="130000"/>
            </a:pPr>
            <a:r>
              <a:rPr lang="en-US" sz="1200" dirty="0">
                <a:solidFill>
                  <a:schemeClr val="accent2"/>
                </a:solidFill>
                <a:latin typeface="+mj-lt"/>
              </a:rPr>
              <a:t>  },</a:t>
            </a:r>
          </a:p>
          <a:p>
            <a:pPr>
              <a:spcBef>
                <a:spcPts val="400"/>
              </a:spcBef>
              <a:buClr>
                <a:schemeClr val="tx1"/>
              </a:buClr>
              <a:buSzPct val="130000"/>
            </a:pPr>
            <a:r>
              <a:rPr lang="en-US" sz="1200" dirty="0">
                <a:solidFill>
                  <a:schemeClr val="accent2"/>
                </a:solidFill>
                <a:latin typeface="+mj-lt"/>
              </a:rPr>
              <a:t>}</a:t>
            </a:r>
          </a:p>
          <a:p>
            <a:pPr>
              <a:spcBef>
                <a:spcPts val="400"/>
              </a:spcBef>
              <a:buClr>
                <a:schemeClr val="tx1"/>
              </a:buClr>
              <a:buSzPct val="130000"/>
            </a:pPr>
            <a:r>
              <a:rPr lang="en-US" sz="1200" dirty="0">
                <a:latin typeface="+mj-lt"/>
              </a:rPr>
              <a:t>// </a:t>
            </a:r>
            <a:r>
              <a:rPr lang="en-US" sz="1200" dirty="0" err="1">
                <a:latin typeface="+mj-lt"/>
              </a:rPr>
              <a:t>Destructure</a:t>
            </a:r>
            <a:r>
              <a:rPr lang="en-US" sz="1200" dirty="0">
                <a:latin typeface="+mj-lt"/>
              </a:rPr>
              <a:t> nested properties</a:t>
            </a:r>
          </a:p>
          <a:p>
            <a:pPr>
              <a:spcBef>
                <a:spcPts val="400"/>
              </a:spcBef>
              <a:buClr>
                <a:schemeClr val="tx1"/>
              </a:buClr>
              <a:buSzPct val="130000"/>
            </a:pPr>
            <a:r>
              <a:rPr lang="en-US" sz="1200" dirty="0">
                <a:solidFill>
                  <a:schemeClr val="accent2"/>
                </a:solidFill>
                <a:latin typeface="+mj-lt"/>
              </a:rPr>
              <a:t>const {</a:t>
            </a:r>
          </a:p>
          <a:p>
            <a:pPr>
              <a:spcBef>
                <a:spcPts val="400"/>
              </a:spcBef>
              <a:buClr>
                <a:schemeClr val="tx1"/>
              </a:buClr>
              <a:buSzPct val="130000"/>
            </a:pPr>
            <a:r>
              <a:rPr lang="en-US" sz="1200" dirty="0">
                <a:solidFill>
                  <a:schemeClr val="accent2"/>
                </a:solidFill>
                <a:latin typeface="+mj-lt"/>
              </a:rPr>
              <a:t>  id,</a:t>
            </a:r>
          </a:p>
          <a:p>
            <a:pPr>
              <a:spcBef>
                <a:spcPts val="400"/>
              </a:spcBef>
              <a:buClr>
                <a:schemeClr val="tx1"/>
              </a:buClr>
              <a:buSzPct val="130000"/>
            </a:pPr>
            <a:r>
              <a:rPr lang="en-US" sz="1200" dirty="0">
                <a:solidFill>
                  <a:schemeClr val="accent2"/>
                </a:solidFill>
                <a:latin typeface="+mj-lt"/>
              </a:rPr>
              <a:t>  title,</a:t>
            </a:r>
          </a:p>
          <a:p>
            <a:pPr>
              <a:spcBef>
                <a:spcPts val="400"/>
              </a:spcBef>
              <a:buClr>
                <a:schemeClr val="tx1"/>
              </a:buClr>
              <a:buSzPct val="130000"/>
            </a:pPr>
            <a:r>
              <a:rPr lang="en-US" sz="1200" dirty="0">
                <a:solidFill>
                  <a:schemeClr val="accent2"/>
                </a:solidFill>
                <a:latin typeface="+mj-lt"/>
              </a:rPr>
              <a:t>  date,</a:t>
            </a:r>
          </a:p>
          <a:p>
            <a:pPr>
              <a:spcBef>
                <a:spcPts val="400"/>
              </a:spcBef>
              <a:buClr>
                <a:schemeClr val="tx1"/>
              </a:buClr>
              <a:buSzPct val="130000"/>
            </a:pPr>
            <a:r>
              <a:rPr lang="en-US" sz="1200" dirty="0">
                <a:solidFill>
                  <a:schemeClr val="accent2"/>
                </a:solidFill>
                <a:latin typeface="+mj-lt"/>
              </a:rPr>
              <a:t>  author: { </a:t>
            </a:r>
            <a:r>
              <a:rPr lang="en-US" sz="1200" dirty="0" err="1">
                <a:solidFill>
                  <a:schemeClr val="accent2"/>
                </a:solidFill>
                <a:latin typeface="+mj-lt"/>
              </a:rPr>
              <a:t>firstName</a:t>
            </a:r>
            <a:r>
              <a:rPr lang="en-US" sz="1200" dirty="0">
                <a:solidFill>
                  <a:schemeClr val="accent2"/>
                </a:solidFill>
                <a:latin typeface="+mj-lt"/>
              </a:rPr>
              <a:t>, </a:t>
            </a:r>
            <a:r>
              <a:rPr lang="en-US" sz="1200" dirty="0" err="1">
                <a:solidFill>
                  <a:schemeClr val="accent2"/>
                </a:solidFill>
                <a:latin typeface="+mj-lt"/>
              </a:rPr>
              <a:t>lastName</a:t>
            </a:r>
            <a:r>
              <a:rPr lang="en-US" sz="1200" dirty="0">
                <a:solidFill>
                  <a:schemeClr val="accent2"/>
                </a:solidFill>
                <a:latin typeface="+mj-lt"/>
              </a:rPr>
              <a:t> },</a:t>
            </a:r>
          </a:p>
          <a:p>
            <a:pPr>
              <a:spcBef>
                <a:spcPts val="400"/>
              </a:spcBef>
              <a:buClr>
                <a:schemeClr val="tx1"/>
              </a:buClr>
              <a:buSzPct val="130000"/>
            </a:pPr>
            <a:r>
              <a:rPr lang="en-US" sz="1200" dirty="0">
                <a:solidFill>
                  <a:schemeClr val="accent2"/>
                </a:solidFill>
                <a:latin typeface="+mj-lt"/>
              </a:rPr>
              <a:t>} = note</a:t>
            </a:r>
          </a:p>
          <a:p>
            <a:pPr>
              <a:spcBef>
                <a:spcPts val="400"/>
              </a:spcBef>
              <a:buClr>
                <a:schemeClr val="tx1"/>
              </a:buClr>
              <a:buSzPct val="130000"/>
            </a:pPr>
            <a:endParaRPr lang="en-US" sz="1200" dirty="0">
              <a:solidFill>
                <a:schemeClr val="accent2"/>
              </a:solidFill>
              <a:latin typeface="+mj-lt"/>
            </a:endParaRPr>
          </a:p>
          <a:p>
            <a:pPr>
              <a:spcBef>
                <a:spcPts val="400"/>
              </a:spcBef>
              <a:buClr>
                <a:schemeClr val="tx1"/>
              </a:buClr>
              <a:buSzPct val="130000"/>
            </a:pPr>
            <a:r>
              <a:rPr lang="en-US" sz="1200" dirty="0">
                <a:solidFill>
                  <a:schemeClr val="accent2"/>
                </a:solidFill>
                <a:latin typeface="+mj-lt"/>
              </a:rPr>
              <a:t>console.log(`${</a:t>
            </a:r>
            <a:r>
              <a:rPr lang="en-US" sz="1200" dirty="0" err="1">
                <a:solidFill>
                  <a:schemeClr val="accent2"/>
                </a:solidFill>
                <a:latin typeface="+mj-lt"/>
              </a:rPr>
              <a:t>firstName</a:t>
            </a:r>
            <a:r>
              <a:rPr lang="en-US" sz="1200" dirty="0">
                <a:solidFill>
                  <a:schemeClr val="accent2"/>
                </a:solidFill>
                <a:latin typeface="+mj-lt"/>
              </a:rPr>
              <a:t>} ${</a:t>
            </a:r>
            <a:r>
              <a:rPr lang="en-US" sz="1200" dirty="0" err="1">
                <a:solidFill>
                  <a:schemeClr val="accent2"/>
                </a:solidFill>
                <a:latin typeface="+mj-lt"/>
              </a:rPr>
              <a:t>lastName</a:t>
            </a:r>
            <a:r>
              <a:rPr lang="en-US" sz="1200" dirty="0">
                <a:solidFill>
                  <a:schemeClr val="accent2"/>
                </a:solidFill>
                <a:latin typeface="+mj-lt"/>
              </a:rPr>
              <a:t>}`)</a:t>
            </a:r>
          </a:p>
        </p:txBody>
      </p:sp>
    </p:spTree>
    <p:extLst>
      <p:ext uri="{BB962C8B-B14F-4D97-AF65-F5344CB8AC3E}">
        <p14:creationId xmlns:p14="http://schemas.microsoft.com/office/powerpoint/2010/main" val="3721945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61</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Array </a:t>
            </a:r>
            <a:r>
              <a:rPr lang="en-US" dirty="0" err="1"/>
              <a:t>Destructuring</a:t>
            </a:r>
            <a:endParaRPr lang="en-US" dirty="0"/>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1E9FE3D-765A-CB47-A40B-5B94BA290F44}"/>
              </a:ext>
            </a:extLst>
          </p:cNvPr>
          <p:cNvSpPr/>
          <p:nvPr/>
        </p:nvSpPr>
        <p:spPr>
          <a:xfrm>
            <a:off x="737579" y="1824672"/>
            <a:ext cx="5167921" cy="4421723"/>
          </a:xfrm>
          <a:prstGeom prst="rect">
            <a:avLst/>
          </a:prstGeom>
        </p:spPr>
        <p:txBody>
          <a:bodyPr wrap="square">
            <a:spAutoFit/>
          </a:bodyPr>
          <a:lstStyle/>
          <a:p>
            <a:pPr>
              <a:spcBef>
                <a:spcPts val="400"/>
              </a:spcBef>
              <a:buClr>
                <a:schemeClr val="tx1"/>
              </a:buClr>
              <a:buSzPct val="130000"/>
            </a:pPr>
            <a:r>
              <a:rPr lang="en-US" sz="1200" dirty="0">
                <a:latin typeface="+mj-lt"/>
              </a:rPr>
              <a:t>Array </a:t>
            </a:r>
            <a:r>
              <a:rPr lang="en-US" sz="1200" dirty="0" err="1">
                <a:latin typeface="+mj-lt"/>
              </a:rPr>
              <a:t>destructuring</a:t>
            </a:r>
            <a:r>
              <a:rPr lang="en-US" sz="1200" dirty="0">
                <a:latin typeface="+mj-lt"/>
              </a:rPr>
              <a:t> allows you to create new variables using an array item as a value.</a:t>
            </a:r>
          </a:p>
          <a:p>
            <a:pPr>
              <a:spcBef>
                <a:spcPts val="400"/>
              </a:spcBef>
              <a:buClr>
                <a:schemeClr val="tx1"/>
              </a:buClr>
              <a:buSzPct val="130000"/>
            </a:pPr>
            <a:br>
              <a:rPr lang="en-US" sz="1200" dirty="0">
                <a:latin typeface="+mj-lt"/>
              </a:rPr>
            </a:br>
            <a:r>
              <a:rPr lang="en-US" sz="1200" dirty="0" err="1">
                <a:latin typeface="+mj-lt"/>
              </a:rPr>
              <a:t>Eg</a:t>
            </a:r>
            <a:r>
              <a:rPr lang="en-US" sz="1200" dirty="0">
                <a:latin typeface="+mj-lt"/>
              </a:rPr>
              <a:t> 1:</a:t>
            </a:r>
          </a:p>
          <a:p>
            <a:pPr>
              <a:spcBef>
                <a:spcPts val="400"/>
              </a:spcBef>
              <a:buClr>
                <a:schemeClr val="tx1"/>
              </a:buClr>
              <a:buSzPct val="130000"/>
            </a:pPr>
            <a:r>
              <a:rPr lang="en-US" sz="1200" dirty="0">
                <a:solidFill>
                  <a:schemeClr val="accent2"/>
                </a:solidFill>
                <a:latin typeface="+mj-lt"/>
              </a:rPr>
              <a:t>const date = ['1970', '12', '01']</a:t>
            </a:r>
          </a:p>
          <a:p>
            <a:pPr>
              <a:spcBef>
                <a:spcPts val="400"/>
              </a:spcBef>
              <a:buClr>
                <a:schemeClr val="tx1"/>
              </a:buClr>
              <a:buSzPct val="130000"/>
            </a:pPr>
            <a:r>
              <a:rPr lang="en-US" sz="1200" dirty="0">
                <a:latin typeface="+mj-lt"/>
              </a:rPr>
              <a:t>// Create variables from the Array items</a:t>
            </a:r>
          </a:p>
          <a:p>
            <a:pPr>
              <a:spcBef>
                <a:spcPts val="400"/>
              </a:spcBef>
              <a:buClr>
                <a:schemeClr val="tx1"/>
              </a:buClr>
              <a:buSzPct val="130000"/>
            </a:pPr>
            <a:r>
              <a:rPr lang="en-US" sz="1200" dirty="0">
                <a:solidFill>
                  <a:schemeClr val="accent2"/>
                </a:solidFill>
                <a:latin typeface="+mj-lt"/>
              </a:rPr>
              <a:t>const year = date[0]</a:t>
            </a:r>
          </a:p>
          <a:p>
            <a:pPr>
              <a:spcBef>
                <a:spcPts val="400"/>
              </a:spcBef>
              <a:buClr>
                <a:schemeClr val="tx1"/>
              </a:buClr>
              <a:buSzPct val="130000"/>
            </a:pPr>
            <a:r>
              <a:rPr lang="en-US" sz="1200" dirty="0">
                <a:solidFill>
                  <a:schemeClr val="accent2"/>
                </a:solidFill>
                <a:latin typeface="+mj-lt"/>
              </a:rPr>
              <a:t>const month = date[1]</a:t>
            </a:r>
          </a:p>
          <a:p>
            <a:pPr>
              <a:spcBef>
                <a:spcPts val="400"/>
              </a:spcBef>
              <a:buClr>
                <a:schemeClr val="tx1"/>
              </a:buClr>
              <a:buSzPct val="130000"/>
            </a:pPr>
            <a:r>
              <a:rPr lang="en-US" sz="1200" dirty="0">
                <a:solidFill>
                  <a:schemeClr val="accent2"/>
                </a:solidFill>
                <a:latin typeface="+mj-lt"/>
              </a:rPr>
              <a:t>const day = date[2]</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latin typeface="+mj-lt"/>
              </a:rPr>
              <a:t>// </a:t>
            </a:r>
            <a:r>
              <a:rPr lang="en-US" sz="1200" dirty="0" err="1">
                <a:latin typeface="+mj-lt"/>
              </a:rPr>
              <a:t>Destructure</a:t>
            </a:r>
            <a:r>
              <a:rPr lang="en-US" sz="1200" dirty="0">
                <a:latin typeface="+mj-lt"/>
              </a:rPr>
              <a:t> Array values into variables</a:t>
            </a:r>
          </a:p>
          <a:p>
            <a:pPr>
              <a:spcBef>
                <a:spcPts val="400"/>
              </a:spcBef>
              <a:buClr>
                <a:schemeClr val="tx1"/>
              </a:buClr>
              <a:buSzPct val="130000"/>
            </a:pPr>
            <a:r>
              <a:rPr lang="en-US" sz="1200" dirty="0">
                <a:solidFill>
                  <a:schemeClr val="accent2"/>
                </a:solidFill>
                <a:latin typeface="+mj-lt"/>
              </a:rPr>
              <a:t>const [year, month, day] = date</a:t>
            </a:r>
          </a:p>
          <a:p>
            <a:pPr>
              <a:spcBef>
                <a:spcPts val="400"/>
              </a:spcBef>
              <a:buClr>
                <a:schemeClr val="tx1"/>
              </a:buClr>
              <a:buSzPct val="130000"/>
            </a:pPr>
            <a:r>
              <a:rPr lang="en-US" sz="1200" dirty="0">
                <a:solidFill>
                  <a:schemeClr val="accent2"/>
                </a:solidFill>
                <a:latin typeface="+mj-lt"/>
              </a:rPr>
              <a:t>console.log(year)</a:t>
            </a:r>
          </a:p>
          <a:p>
            <a:pPr>
              <a:spcBef>
                <a:spcPts val="400"/>
              </a:spcBef>
              <a:buClr>
                <a:schemeClr val="tx1"/>
              </a:buClr>
              <a:buSzPct val="130000"/>
            </a:pPr>
            <a:r>
              <a:rPr lang="en-US" sz="1200" dirty="0">
                <a:solidFill>
                  <a:schemeClr val="accent2"/>
                </a:solidFill>
                <a:latin typeface="+mj-lt"/>
              </a:rPr>
              <a:t>console.log(month)</a:t>
            </a:r>
          </a:p>
          <a:p>
            <a:pPr>
              <a:spcBef>
                <a:spcPts val="400"/>
              </a:spcBef>
              <a:buClr>
                <a:schemeClr val="tx1"/>
              </a:buClr>
              <a:buSzPct val="130000"/>
            </a:pPr>
            <a:r>
              <a:rPr lang="en-US" sz="1200" dirty="0">
                <a:solidFill>
                  <a:schemeClr val="accent2"/>
                </a:solidFill>
                <a:latin typeface="+mj-lt"/>
              </a:rPr>
              <a:t>console.log(day)</a:t>
            </a:r>
          </a:p>
          <a:p>
            <a:pPr>
              <a:spcBef>
                <a:spcPts val="400"/>
              </a:spcBef>
              <a:buClr>
                <a:schemeClr val="tx1"/>
              </a:buClr>
              <a:buSzPct val="130000"/>
            </a:pPr>
            <a:r>
              <a:rPr lang="en-US" sz="1200" dirty="0">
                <a:latin typeface="+mj-lt"/>
              </a:rPr>
              <a:t>// Skip the second item in the array</a:t>
            </a:r>
          </a:p>
          <a:p>
            <a:pPr>
              <a:spcBef>
                <a:spcPts val="400"/>
              </a:spcBef>
              <a:buClr>
                <a:schemeClr val="tx1"/>
              </a:buClr>
              <a:buSzPct val="130000"/>
            </a:pPr>
            <a:r>
              <a:rPr lang="en-US" sz="1200" dirty="0">
                <a:solidFill>
                  <a:schemeClr val="accent2"/>
                </a:solidFill>
                <a:latin typeface="+mj-lt"/>
              </a:rPr>
              <a:t>const [year, , day] = date</a:t>
            </a:r>
          </a:p>
          <a:p>
            <a:pPr>
              <a:spcBef>
                <a:spcPts val="400"/>
              </a:spcBef>
              <a:buClr>
                <a:schemeClr val="tx1"/>
              </a:buClr>
              <a:buSzPct val="130000"/>
            </a:pPr>
            <a:r>
              <a:rPr lang="en-US" sz="1200" dirty="0">
                <a:solidFill>
                  <a:schemeClr val="accent2"/>
                </a:solidFill>
                <a:latin typeface="+mj-lt"/>
              </a:rPr>
              <a:t>console.log(year)</a:t>
            </a:r>
          </a:p>
          <a:p>
            <a:pPr>
              <a:spcBef>
                <a:spcPts val="400"/>
              </a:spcBef>
              <a:buClr>
                <a:schemeClr val="tx1"/>
              </a:buClr>
              <a:buSzPct val="130000"/>
            </a:pPr>
            <a:r>
              <a:rPr lang="en-US" sz="1200" dirty="0">
                <a:solidFill>
                  <a:schemeClr val="accent2"/>
                </a:solidFill>
                <a:latin typeface="+mj-lt"/>
              </a:rPr>
              <a:t>console.log(day)</a:t>
            </a:r>
          </a:p>
        </p:txBody>
      </p:sp>
      <p:sp>
        <p:nvSpPr>
          <p:cNvPr id="8" name="Rectangle 7">
            <a:extLst>
              <a:ext uri="{FF2B5EF4-FFF2-40B4-BE49-F238E27FC236}">
                <a16:creationId xmlns:a16="http://schemas.microsoft.com/office/drawing/2014/main" id="{039A3BD0-FCFD-3031-702E-D21C7FFD86E6}"/>
              </a:ext>
            </a:extLst>
          </p:cNvPr>
          <p:cNvSpPr/>
          <p:nvPr/>
        </p:nvSpPr>
        <p:spPr>
          <a:xfrm>
            <a:off x="7621311" y="1824672"/>
            <a:ext cx="3567389" cy="2164695"/>
          </a:xfrm>
          <a:prstGeom prst="rect">
            <a:avLst/>
          </a:prstGeom>
        </p:spPr>
        <p:txBody>
          <a:bodyPr wrap="square">
            <a:spAutoFit/>
          </a:bodyPr>
          <a:lstStyle/>
          <a:p>
            <a:pPr>
              <a:spcBef>
                <a:spcPts val="400"/>
              </a:spcBef>
              <a:buClr>
                <a:schemeClr val="tx1"/>
              </a:buClr>
              <a:buSzPct val="130000"/>
            </a:pPr>
            <a:r>
              <a:rPr lang="en-US" sz="1200" dirty="0" err="1">
                <a:latin typeface="+mj-lt"/>
              </a:rPr>
              <a:t>Eg</a:t>
            </a:r>
            <a:r>
              <a:rPr lang="en-US" sz="1200" dirty="0">
                <a:latin typeface="+mj-lt"/>
              </a:rPr>
              <a:t> 2: </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solidFill>
                  <a:schemeClr val="accent2"/>
                </a:solidFill>
                <a:latin typeface="+mj-lt"/>
              </a:rPr>
              <a:t>// Create a nested array</a:t>
            </a:r>
          </a:p>
          <a:p>
            <a:pPr>
              <a:spcBef>
                <a:spcPts val="400"/>
              </a:spcBef>
              <a:buClr>
                <a:schemeClr val="tx1"/>
              </a:buClr>
              <a:buSzPct val="130000"/>
            </a:pPr>
            <a:r>
              <a:rPr lang="en-US" sz="1200" dirty="0">
                <a:solidFill>
                  <a:schemeClr val="accent2"/>
                </a:solidFill>
                <a:latin typeface="+mj-lt"/>
              </a:rPr>
              <a:t>const </a:t>
            </a:r>
            <a:r>
              <a:rPr lang="en-US" sz="1200" dirty="0" err="1">
                <a:solidFill>
                  <a:schemeClr val="accent2"/>
                </a:solidFill>
                <a:latin typeface="+mj-lt"/>
              </a:rPr>
              <a:t>nestedArray</a:t>
            </a:r>
            <a:r>
              <a:rPr lang="en-US" sz="1200" dirty="0">
                <a:solidFill>
                  <a:schemeClr val="accent2"/>
                </a:solidFill>
                <a:latin typeface="+mj-lt"/>
              </a:rPr>
              <a:t> = [1, 2, [3, 4], 5]</a:t>
            </a:r>
          </a:p>
          <a:p>
            <a:pPr>
              <a:spcBef>
                <a:spcPts val="400"/>
              </a:spcBef>
              <a:buClr>
                <a:schemeClr val="tx1"/>
              </a:buClr>
              <a:buSzPct val="130000"/>
            </a:pPr>
            <a:endParaRPr lang="en-US" sz="1200" dirty="0">
              <a:solidFill>
                <a:schemeClr val="accent2"/>
              </a:solidFill>
              <a:latin typeface="+mj-lt"/>
            </a:endParaRPr>
          </a:p>
          <a:p>
            <a:pPr>
              <a:spcBef>
                <a:spcPts val="400"/>
              </a:spcBef>
              <a:buClr>
                <a:schemeClr val="tx1"/>
              </a:buClr>
              <a:buSzPct val="130000"/>
            </a:pPr>
            <a:r>
              <a:rPr lang="en-US" sz="1200" dirty="0">
                <a:solidFill>
                  <a:schemeClr val="accent2"/>
                </a:solidFill>
                <a:latin typeface="+mj-lt"/>
              </a:rPr>
              <a:t>// </a:t>
            </a:r>
            <a:r>
              <a:rPr lang="en-US" sz="1200" dirty="0" err="1">
                <a:solidFill>
                  <a:schemeClr val="accent2"/>
                </a:solidFill>
                <a:latin typeface="+mj-lt"/>
              </a:rPr>
              <a:t>Destructure</a:t>
            </a:r>
            <a:r>
              <a:rPr lang="en-US" sz="1200" dirty="0">
                <a:solidFill>
                  <a:schemeClr val="accent2"/>
                </a:solidFill>
                <a:latin typeface="+mj-lt"/>
              </a:rPr>
              <a:t> nested items</a:t>
            </a:r>
          </a:p>
          <a:p>
            <a:pPr>
              <a:spcBef>
                <a:spcPts val="400"/>
              </a:spcBef>
              <a:buClr>
                <a:schemeClr val="tx1"/>
              </a:buClr>
              <a:buSzPct val="130000"/>
            </a:pPr>
            <a:r>
              <a:rPr lang="en-US" sz="1200" dirty="0">
                <a:solidFill>
                  <a:schemeClr val="accent2"/>
                </a:solidFill>
                <a:latin typeface="+mj-lt"/>
              </a:rPr>
              <a:t>const [one, two, [three, four], five] = </a:t>
            </a:r>
            <a:r>
              <a:rPr lang="en-US" sz="1200" dirty="0" err="1">
                <a:solidFill>
                  <a:schemeClr val="accent2"/>
                </a:solidFill>
                <a:latin typeface="+mj-lt"/>
              </a:rPr>
              <a:t>nestedArray</a:t>
            </a:r>
            <a:endParaRPr lang="en-US" sz="1200" dirty="0">
              <a:solidFill>
                <a:schemeClr val="accent2"/>
              </a:solidFill>
              <a:latin typeface="+mj-lt"/>
            </a:endParaRPr>
          </a:p>
          <a:p>
            <a:pPr>
              <a:spcBef>
                <a:spcPts val="400"/>
              </a:spcBef>
              <a:buClr>
                <a:schemeClr val="tx1"/>
              </a:buClr>
              <a:buSzPct val="130000"/>
            </a:pPr>
            <a:endParaRPr lang="en-US" sz="1200" dirty="0">
              <a:solidFill>
                <a:schemeClr val="accent2"/>
              </a:solidFill>
              <a:latin typeface="+mj-lt"/>
            </a:endParaRPr>
          </a:p>
          <a:p>
            <a:pPr>
              <a:spcBef>
                <a:spcPts val="400"/>
              </a:spcBef>
              <a:buClr>
                <a:schemeClr val="tx1"/>
              </a:buClr>
              <a:buSzPct val="130000"/>
            </a:pPr>
            <a:r>
              <a:rPr lang="en-US" sz="1200" dirty="0">
                <a:solidFill>
                  <a:schemeClr val="accent2"/>
                </a:solidFill>
                <a:latin typeface="+mj-lt"/>
              </a:rPr>
              <a:t>console.log(one, two, three, four, five);</a:t>
            </a:r>
          </a:p>
        </p:txBody>
      </p:sp>
    </p:spTree>
    <p:extLst>
      <p:ext uri="{BB962C8B-B14F-4D97-AF65-F5344CB8AC3E}">
        <p14:creationId xmlns:p14="http://schemas.microsoft.com/office/powerpoint/2010/main" val="25230405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62</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Spread &amp; rest operators </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1E9FE3D-765A-CB47-A40B-5B94BA290F44}"/>
              </a:ext>
            </a:extLst>
          </p:cNvPr>
          <p:cNvSpPr/>
          <p:nvPr/>
        </p:nvSpPr>
        <p:spPr>
          <a:xfrm>
            <a:off x="737579" y="1824672"/>
            <a:ext cx="10336821" cy="4288353"/>
          </a:xfrm>
          <a:prstGeom prst="rect">
            <a:avLst/>
          </a:prstGeom>
        </p:spPr>
        <p:txBody>
          <a:bodyPr wrap="square">
            <a:spAutoFit/>
          </a:bodyPr>
          <a:lstStyle/>
          <a:p>
            <a:pPr>
              <a:spcBef>
                <a:spcPts val="400"/>
              </a:spcBef>
              <a:buClr>
                <a:schemeClr val="tx1"/>
              </a:buClr>
              <a:buSzPct val="130000"/>
            </a:pPr>
            <a:r>
              <a:rPr lang="en-US" sz="1200" dirty="0">
                <a:latin typeface="+mj-lt"/>
              </a:rPr>
              <a:t>Mutation in Array and Object. Deep copy and Shallow copy</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latin typeface="+mj-lt"/>
              </a:rPr>
              <a:t>const obj1 = { a: 1, b: 2 };</a:t>
            </a:r>
          </a:p>
          <a:p>
            <a:pPr>
              <a:spcBef>
                <a:spcPts val="400"/>
              </a:spcBef>
              <a:buClr>
                <a:schemeClr val="tx1"/>
              </a:buClr>
              <a:buSzPct val="130000"/>
            </a:pPr>
            <a:r>
              <a:rPr lang="en-US" sz="1200" dirty="0">
                <a:latin typeface="+mj-lt"/>
              </a:rPr>
              <a:t>const obj2 = obj1; // call by reference</a:t>
            </a:r>
          </a:p>
          <a:p>
            <a:pPr>
              <a:spcBef>
                <a:spcPts val="400"/>
              </a:spcBef>
              <a:buClr>
                <a:schemeClr val="tx1"/>
              </a:buClr>
              <a:buSzPct val="130000"/>
            </a:pPr>
            <a:r>
              <a:rPr lang="en-US" sz="1200" dirty="0">
                <a:latin typeface="+mj-lt"/>
              </a:rPr>
              <a:t>obj1.a = 5;</a:t>
            </a:r>
          </a:p>
          <a:p>
            <a:pPr>
              <a:spcBef>
                <a:spcPts val="400"/>
              </a:spcBef>
              <a:buClr>
                <a:schemeClr val="tx1"/>
              </a:buClr>
              <a:buSzPct val="130000"/>
            </a:pPr>
            <a:r>
              <a:rPr lang="en-US" sz="1200" dirty="0">
                <a:latin typeface="+mj-lt"/>
              </a:rPr>
              <a:t>console.log(obj1)    //{ a: 5, b: 2 }</a:t>
            </a:r>
          </a:p>
          <a:p>
            <a:pPr>
              <a:spcBef>
                <a:spcPts val="400"/>
              </a:spcBef>
              <a:buClr>
                <a:schemeClr val="tx1"/>
              </a:buClr>
              <a:buSzPct val="130000"/>
            </a:pPr>
            <a:r>
              <a:rPr lang="en-US" sz="1200" dirty="0">
                <a:latin typeface="+mj-lt"/>
              </a:rPr>
              <a:t>console.log(obj2)   //{ a: 5, b: 2 }</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latin typeface="+mj-lt"/>
              </a:rPr>
              <a:t>const obj3 = { a: 1, b: 2 };</a:t>
            </a:r>
          </a:p>
          <a:p>
            <a:pPr>
              <a:spcBef>
                <a:spcPts val="400"/>
              </a:spcBef>
              <a:buClr>
                <a:schemeClr val="tx1"/>
              </a:buClr>
              <a:buSzPct val="130000"/>
            </a:pPr>
            <a:r>
              <a:rPr lang="en-US" sz="1200" dirty="0">
                <a:latin typeface="+mj-lt"/>
              </a:rPr>
              <a:t>const obj4 = {...obj3};  //deep clone or copy by value</a:t>
            </a:r>
          </a:p>
          <a:p>
            <a:pPr>
              <a:spcBef>
                <a:spcPts val="400"/>
              </a:spcBef>
              <a:buClr>
                <a:schemeClr val="tx1"/>
              </a:buClr>
              <a:buSzPct val="130000"/>
            </a:pPr>
            <a:r>
              <a:rPr lang="en-US" sz="1200" dirty="0">
                <a:latin typeface="+mj-lt"/>
              </a:rPr>
              <a:t>obj3.a = 5;</a:t>
            </a:r>
          </a:p>
          <a:p>
            <a:pPr>
              <a:spcBef>
                <a:spcPts val="400"/>
              </a:spcBef>
              <a:buClr>
                <a:schemeClr val="tx1"/>
              </a:buClr>
              <a:buSzPct val="130000"/>
            </a:pPr>
            <a:r>
              <a:rPr lang="en-US" sz="1200" dirty="0">
                <a:latin typeface="+mj-lt"/>
              </a:rPr>
              <a:t>console.log(obj3)    // { a: 5, b: 2 }</a:t>
            </a:r>
          </a:p>
          <a:p>
            <a:pPr>
              <a:spcBef>
                <a:spcPts val="400"/>
              </a:spcBef>
              <a:buClr>
                <a:schemeClr val="tx1"/>
              </a:buClr>
              <a:buSzPct val="130000"/>
            </a:pPr>
            <a:r>
              <a:rPr lang="en-US" sz="1200" dirty="0">
                <a:latin typeface="+mj-lt"/>
              </a:rPr>
              <a:t>console.log(obj4)    // { a: 5, b: 2 }</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err="1">
                <a:latin typeface="+mj-lt"/>
              </a:rPr>
              <a:t>Eg</a:t>
            </a:r>
            <a:r>
              <a:rPr lang="en-US" sz="1200" dirty="0">
                <a:latin typeface="+mj-lt"/>
              </a:rPr>
              <a:t> 1:</a:t>
            </a:r>
          </a:p>
          <a:p>
            <a:pPr>
              <a:spcBef>
                <a:spcPts val="400"/>
              </a:spcBef>
              <a:buClr>
                <a:schemeClr val="tx1"/>
              </a:buClr>
              <a:buSzPct val="130000"/>
            </a:pPr>
            <a:r>
              <a:rPr lang="en-US" sz="1200" dirty="0">
                <a:solidFill>
                  <a:schemeClr val="accent2"/>
                </a:solidFill>
                <a:latin typeface="+mj-lt"/>
              </a:rPr>
              <a:t>const date = ['1970', '12', '01']</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latin typeface="+mj-lt"/>
              </a:rPr>
              <a:t>// Create variables from the Array of items</a:t>
            </a:r>
          </a:p>
        </p:txBody>
      </p:sp>
    </p:spTree>
    <p:extLst>
      <p:ext uri="{BB962C8B-B14F-4D97-AF65-F5344CB8AC3E}">
        <p14:creationId xmlns:p14="http://schemas.microsoft.com/office/powerpoint/2010/main" val="9513354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63</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Mutation</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1E9FE3D-765A-CB47-A40B-5B94BA290F44}"/>
              </a:ext>
            </a:extLst>
          </p:cNvPr>
          <p:cNvSpPr/>
          <p:nvPr/>
        </p:nvSpPr>
        <p:spPr>
          <a:xfrm>
            <a:off x="737579" y="1824672"/>
            <a:ext cx="10336821" cy="3765133"/>
          </a:xfrm>
          <a:prstGeom prst="rect">
            <a:avLst/>
          </a:prstGeom>
        </p:spPr>
        <p:txBody>
          <a:bodyPr wrap="square">
            <a:spAutoFit/>
          </a:bodyPr>
          <a:lstStyle/>
          <a:p>
            <a:pPr>
              <a:spcBef>
                <a:spcPts val="400"/>
              </a:spcBef>
              <a:buClr>
                <a:schemeClr val="tx1"/>
              </a:buClr>
              <a:buSzPct val="130000"/>
            </a:pPr>
            <a:r>
              <a:rPr lang="en-US" sz="1200" dirty="0">
                <a:latin typeface="+mj-lt"/>
              </a:rPr>
              <a:t>Mutation in Array and Object. Deep copy and Shallow copy</a:t>
            </a:r>
          </a:p>
          <a:p>
            <a:pPr>
              <a:spcBef>
                <a:spcPts val="400"/>
              </a:spcBef>
              <a:buClr>
                <a:schemeClr val="tx1"/>
              </a:buClr>
              <a:buSzPct val="130000"/>
            </a:pPr>
            <a:endParaRPr lang="en-US" sz="1200" dirty="0">
              <a:latin typeface="+mj-lt"/>
            </a:endParaRPr>
          </a:p>
          <a:p>
            <a:pPr>
              <a:spcBef>
                <a:spcPts val="400"/>
              </a:spcBef>
              <a:buClr>
                <a:schemeClr val="tx1"/>
              </a:buClr>
              <a:buSzPct val="130000"/>
            </a:pPr>
            <a:br>
              <a:rPr lang="en-US" sz="1200" dirty="0">
                <a:latin typeface="+mj-lt"/>
              </a:rPr>
            </a:br>
            <a:r>
              <a:rPr lang="en-US" sz="1200" dirty="0" err="1">
                <a:latin typeface="+mj-lt"/>
              </a:rPr>
              <a:t>Eg</a:t>
            </a:r>
            <a:r>
              <a:rPr lang="en-US" sz="1200" dirty="0">
                <a:latin typeface="+mj-lt"/>
              </a:rPr>
              <a:t> 1:</a:t>
            </a:r>
          </a:p>
          <a:p>
            <a:pPr>
              <a:spcBef>
                <a:spcPts val="400"/>
              </a:spcBef>
              <a:buClr>
                <a:schemeClr val="tx1"/>
              </a:buClr>
              <a:buSzPct val="130000"/>
            </a:pPr>
            <a:r>
              <a:rPr lang="en-US" sz="1200" dirty="0">
                <a:solidFill>
                  <a:schemeClr val="accent2"/>
                </a:solidFill>
                <a:latin typeface="+mj-lt"/>
              </a:rPr>
              <a:t>const date = ['1970', '12', '01']</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latin typeface="+mj-lt"/>
              </a:rPr>
              <a:t>// Create variables from the Array items</a:t>
            </a:r>
          </a:p>
          <a:p>
            <a:pPr>
              <a:spcBef>
                <a:spcPts val="400"/>
              </a:spcBef>
              <a:buClr>
                <a:schemeClr val="tx1"/>
              </a:buClr>
              <a:buSzPct val="130000"/>
            </a:pPr>
            <a:endParaRPr lang="en-US" sz="1200" dirty="0">
              <a:latin typeface="+mj-lt"/>
            </a:endParaRPr>
          </a:p>
          <a:p>
            <a:pPr>
              <a:spcBef>
                <a:spcPts val="400"/>
              </a:spcBef>
              <a:buClr>
                <a:schemeClr val="tx1"/>
              </a:buClr>
              <a:buSzPct val="130000"/>
            </a:pPr>
            <a:endParaRPr lang="en-US" sz="1200" dirty="0">
              <a:latin typeface="+mj-lt"/>
            </a:endParaRP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latin typeface="+mj-lt"/>
              </a:rPr>
              <a:t>// In Objects - call by reference means it use the same memory, other objects will have a copy of this memory location.</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latin typeface="+mj-lt"/>
              </a:rPr>
              <a:t>// In primitive - call by value, a new memory is created </a:t>
            </a:r>
            <a:r>
              <a:rPr lang="en-US" sz="1200" dirty="0" err="1">
                <a:latin typeface="+mj-lt"/>
              </a:rPr>
              <a:t>everytime</a:t>
            </a:r>
            <a:r>
              <a:rPr lang="en-US" sz="1200" dirty="0">
                <a:latin typeface="+mj-lt"/>
              </a:rPr>
              <a:t>.</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latin typeface="+mj-lt"/>
              </a:rPr>
              <a:t>// </a:t>
            </a:r>
            <a:r>
              <a:rPr lang="en-US" sz="1200" dirty="0" err="1">
                <a:latin typeface="+mj-lt"/>
              </a:rPr>
              <a:t>mutatable</a:t>
            </a:r>
            <a:r>
              <a:rPr lang="en-US" sz="1200" dirty="0">
                <a:latin typeface="+mj-lt"/>
              </a:rPr>
              <a:t> = </a:t>
            </a:r>
            <a:r>
              <a:rPr lang="en-US" sz="1200" dirty="0" err="1">
                <a:latin typeface="+mj-lt"/>
              </a:rPr>
              <a:t>changable</a:t>
            </a:r>
            <a:r>
              <a:rPr lang="en-US" sz="1200" dirty="0">
                <a:latin typeface="+mj-lt"/>
              </a:rPr>
              <a:t>.</a:t>
            </a:r>
          </a:p>
          <a:p>
            <a:pPr>
              <a:spcBef>
                <a:spcPts val="400"/>
              </a:spcBef>
              <a:buClr>
                <a:schemeClr val="tx1"/>
              </a:buClr>
              <a:buSzPct val="130000"/>
            </a:pPr>
            <a:r>
              <a:rPr lang="en-US" sz="1200" dirty="0">
                <a:latin typeface="+mj-lt"/>
              </a:rPr>
              <a:t>// immutable = can't change it</a:t>
            </a:r>
          </a:p>
        </p:txBody>
      </p:sp>
    </p:spTree>
    <p:extLst>
      <p:ext uri="{BB962C8B-B14F-4D97-AF65-F5344CB8AC3E}">
        <p14:creationId xmlns:p14="http://schemas.microsoft.com/office/powerpoint/2010/main" val="6943641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64</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Task 1: The Diagonal Sum - Assignment</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1E9FE3D-765A-CB47-A40B-5B94BA290F44}"/>
              </a:ext>
            </a:extLst>
          </p:cNvPr>
          <p:cNvSpPr/>
          <p:nvPr/>
        </p:nvSpPr>
        <p:spPr>
          <a:xfrm>
            <a:off x="737579" y="1761172"/>
            <a:ext cx="10664454" cy="4524315"/>
          </a:xfrm>
          <a:prstGeom prst="rect">
            <a:avLst/>
          </a:prstGeom>
        </p:spPr>
        <p:txBody>
          <a:bodyPr wrap="square" tIns="0" rIns="0" bIns="0">
            <a:spAutoFit/>
          </a:bodyPr>
          <a:lstStyle/>
          <a:p>
            <a:pPr>
              <a:buClr>
                <a:schemeClr val="tx1"/>
              </a:buClr>
              <a:buSzPct val="130000"/>
            </a:pPr>
            <a:r>
              <a:rPr lang="en-US" sz="1200" dirty="0">
                <a:solidFill>
                  <a:schemeClr val="accent2"/>
                </a:solidFill>
                <a:latin typeface="+mj-lt"/>
              </a:rPr>
              <a:t>function </a:t>
            </a:r>
            <a:r>
              <a:rPr lang="en-US" sz="1200" dirty="0" err="1">
                <a:solidFill>
                  <a:schemeClr val="accent2"/>
                </a:solidFill>
                <a:latin typeface="+mj-lt"/>
              </a:rPr>
              <a:t>diagonalSum</a:t>
            </a:r>
            <a:r>
              <a:rPr lang="en-US" sz="1200" dirty="0">
                <a:solidFill>
                  <a:schemeClr val="accent2"/>
                </a:solidFill>
                <a:latin typeface="+mj-lt"/>
              </a:rPr>
              <a:t>(</a:t>
            </a:r>
            <a:r>
              <a:rPr lang="en-US" sz="1200" dirty="0" err="1">
                <a:solidFill>
                  <a:schemeClr val="accent2"/>
                </a:solidFill>
                <a:latin typeface="+mj-lt"/>
              </a:rPr>
              <a:t>givenArr</a:t>
            </a:r>
            <a:r>
              <a:rPr lang="en-US" sz="1200" dirty="0">
                <a:solidFill>
                  <a:schemeClr val="accent2"/>
                </a:solidFill>
                <a:latin typeface="+mj-lt"/>
              </a:rPr>
              <a:t>) {</a:t>
            </a:r>
          </a:p>
          <a:p>
            <a:pPr>
              <a:buClr>
                <a:schemeClr val="tx1"/>
              </a:buClr>
              <a:buSzPct val="130000"/>
            </a:pPr>
            <a:r>
              <a:rPr lang="en-US" sz="1200" dirty="0">
                <a:solidFill>
                  <a:schemeClr val="accent2"/>
                </a:solidFill>
                <a:latin typeface="+mj-lt"/>
              </a:rPr>
              <a:t>  let </a:t>
            </a:r>
            <a:r>
              <a:rPr lang="en-US" sz="1200" dirty="0" err="1">
                <a:solidFill>
                  <a:schemeClr val="accent2"/>
                </a:solidFill>
                <a:latin typeface="+mj-lt"/>
              </a:rPr>
              <a:t>isPefectSquare</a:t>
            </a:r>
            <a:r>
              <a:rPr lang="en-US" sz="1200" dirty="0">
                <a:solidFill>
                  <a:schemeClr val="accent2"/>
                </a:solidFill>
                <a:latin typeface="+mj-lt"/>
              </a:rPr>
              <a:t> = </a:t>
            </a:r>
            <a:r>
              <a:rPr lang="en-US" sz="1200" dirty="0" err="1">
                <a:solidFill>
                  <a:schemeClr val="accent2"/>
                </a:solidFill>
                <a:latin typeface="+mj-lt"/>
              </a:rPr>
              <a:t>givenArr.every</a:t>
            </a:r>
            <a:r>
              <a:rPr lang="en-US" sz="1200" dirty="0">
                <a:solidFill>
                  <a:schemeClr val="accent2"/>
                </a:solidFill>
                <a:latin typeface="+mj-lt"/>
              </a:rPr>
              <a:t>( (</a:t>
            </a:r>
            <a:r>
              <a:rPr lang="en-US" sz="1200" dirty="0" err="1">
                <a:solidFill>
                  <a:schemeClr val="accent2"/>
                </a:solidFill>
                <a:latin typeface="+mj-lt"/>
              </a:rPr>
              <a:t>givenInnerArr</a:t>
            </a:r>
            <a:r>
              <a:rPr lang="en-US" sz="1200" dirty="0">
                <a:solidFill>
                  <a:schemeClr val="accent2"/>
                </a:solidFill>
                <a:latin typeface="+mj-lt"/>
              </a:rPr>
              <a:t>) =&gt; </a:t>
            </a:r>
            <a:r>
              <a:rPr lang="en-US" sz="1200" dirty="0" err="1">
                <a:solidFill>
                  <a:schemeClr val="accent2"/>
                </a:solidFill>
                <a:latin typeface="+mj-lt"/>
              </a:rPr>
              <a:t>givenInnerArr.length</a:t>
            </a:r>
            <a:r>
              <a:rPr lang="en-US" sz="1200" dirty="0">
                <a:solidFill>
                  <a:schemeClr val="accent2"/>
                </a:solidFill>
                <a:latin typeface="+mj-lt"/>
              </a:rPr>
              <a:t> === </a:t>
            </a:r>
            <a:r>
              <a:rPr lang="en-US" sz="1200" dirty="0" err="1">
                <a:solidFill>
                  <a:schemeClr val="accent2"/>
                </a:solidFill>
                <a:latin typeface="+mj-lt"/>
              </a:rPr>
              <a:t>givenArr.length</a:t>
            </a:r>
            <a:r>
              <a:rPr lang="en-US" sz="1200" dirty="0">
                <a:solidFill>
                  <a:schemeClr val="accent2"/>
                </a:solidFill>
                <a:latin typeface="+mj-lt"/>
              </a:rPr>
              <a:t>);</a:t>
            </a:r>
          </a:p>
          <a:p>
            <a:pPr>
              <a:buClr>
                <a:schemeClr val="tx1"/>
              </a:buClr>
              <a:buSzPct val="130000"/>
            </a:pPr>
            <a:r>
              <a:rPr lang="en-US" sz="1200" dirty="0">
                <a:solidFill>
                  <a:schemeClr val="accent2"/>
                </a:solidFill>
                <a:latin typeface="+mj-lt"/>
              </a:rPr>
              <a:t>  const </a:t>
            </a:r>
            <a:r>
              <a:rPr lang="en-US" sz="1200" dirty="0" err="1">
                <a:solidFill>
                  <a:schemeClr val="accent2"/>
                </a:solidFill>
                <a:latin typeface="+mj-lt"/>
              </a:rPr>
              <a:t>isNumberArr</a:t>
            </a:r>
            <a:r>
              <a:rPr lang="en-US" sz="1200" dirty="0">
                <a:solidFill>
                  <a:schemeClr val="accent2"/>
                </a:solidFill>
                <a:latin typeface="+mj-lt"/>
              </a:rPr>
              <a:t> = </a:t>
            </a:r>
            <a:r>
              <a:rPr lang="en-US" sz="1200" dirty="0" err="1">
                <a:solidFill>
                  <a:schemeClr val="accent2"/>
                </a:solidFill>
                <a:latin typeface="+mj-lt"/>
              </a:rPr>
              <a:t>givenArr.every</a:t>
            </a:r>
            <a:r>
              <a:rPr lang="en-US" sz="1200" dirty="0">
                <a:solidFill>
                  <a:schemeClr val="accent2"/>
                </a:solidFill>
                <a:latin typeface="+mj-lt"/>
              </a:rPr>
              <a:t>((</a:t>
            </a:r>
            <a:r>
              <a:rPr lang="en-US" sz="1200" dirty="0" err="1">
                <a:solidFill>
                  <a:schemeClr val="accent2"/>
                </a:solidFill>
                <a:latin typeface="+mj-lt"/>
              </a:rPr>
              <a:t>givenInnerArr</a:t>
            </a:r>
            <a:r>
              <a:rPr lang="en-US" sz="1200" dirty="0">
                <a:solidFill>
                  <a:schemeClr val="accent2"/>
                </a:solidFill>
                <a:latin typeface="+mj-lt"/>
              </a:rPr>
              <a:t>) =&gt; </a:t>
            </a:r>
            <a:r>
              <a:rPr lang="en-US" sz="1200" dirty="0" err="1">
                <a:solidFill>
                  <a:schemeClr val="accent2"/>
                </a:solidFill>
                <a:latin typeface="+mj-lt"/>
              </a:rPr>
              <a:t>givenInnerArr.every</a:t>
            </a:r>
            <a:r>
              <a:rPr lang="en-US" sz="1200" dirty="0">
                <a:solidFill>
                  <a:schemeClr val="accent2"/>
                </a:solidFill>
                <a:latin typeface="+mj-lt"/>
              </a:rPr>
              <a:t>((value) =&gt; </a:t>
            </a:r>
            <a:r>
              <a:rPr lang="en-US" sz="1200" dirty="0" err="1">
                <a:solidFill>
                  <a:schemeClr val="accent2"/>
                </a:solidFill>
                <a:latin typeface="+mj-lt"/>
              </a:rPr>
              <a:t>typeof</a:t>
            </a:r>
            <a:r>
              <a:rPr lang="en-US" sz="1200" dirty="0">
                <a:solidFill>
                  <a:schemeClr val="accent2"/>
                </a:solidFill>
                <a:latin typeface="+mj-lt"/>
              </a:rPr>
              <a:t> value === "number") );</a:t>
            </a:r>
          </a:p>
          <a:p>
            <a:pPr>
              <a:buClr>
                <a:schemeClr val="tx1"/>
              </a:buClr>
              <a:buSzPct val="130000"/>
            </a:pPr>
            <a:r>
              <a:rPr lang="en-US" sz="1200" dirty="0">
                <a:solidFill>
                  <a:schemeClr val="accent2"/>
                </a:solidFill>
                <a:latin typeface="+mj-lt"/>
              </a:rPr>
              <a:t>  if (</a:t>
            </a:r>
            <a:r>
              <a:rPr lang="en-US" sz="1200" dirty="0" err="1">
                <a:solidFill>
                  <a:schemeClr val="accent2"/>
                </a:solidFill>
                <a:latin typeface="+mj-lt"/>
              </a:rPr>
              <a:t>isPefectSquare</a:t>
            </a:r>
            <a:r>
              <a:rPr lang="en-US" sz="1200" dirty="0">
                <a:solidFill>
                  <a:schemeClr val="accent2"/>
                </a:solidFill>
                <a:latin typeface="+mj-lt"/>
              </a:rPr>
              <a:t> &amp;&amp; </a:t>
            </a:r>
            <a:r>
              <a:rPr lang="en-US" sz="1200" dirty="0" err="1">
                <a:solidFill>
                  <a:schemeClr val="accent2"/>
                </a:solidFill>
                <a:latin typeface="+mj-lt"/>
              </a:rPr>
              <a:t>isNumberArr</a:t>
            </a:r>
            <a:r>
              <a:rPr lang="en-US" sz="1200" dirty="0">
                <a:solidFill>
                  <a:schemeClr val="accent2"/>
                </a:solidFill>
                <a:latin typeface="+mj-lt"/>
              </a:rPr>
              <a:t>) {</a:t>
            </a:r>
          </a:p>
          <a:p>
            <a:pPr>
              <a:buClr>
                <a:schemeClr val="tx1"/>
              </a:buClr>
              <a:buSzPct val="130000"/>
            </a:pPr>
            <a:r>
              <a:rPr lang="en-US" sz="1200" dirty="0">
                <a:solidFill>
                  <a:schemeClr val="accent2"/>
                </a:solidFill>
                <a:latin typeface="+mj-lt"/>
              </a:rPr>
              <a:t>    let </a:t>
            </a:r>
            <a:r>
              <a:rPr lang="en-US" sz="1200" dirty="0" err="1">
                <a:solidFill>
                  <a:schemeClr val="accent2"/>
                </a:solidFill>
                <a:latin typeface="+mj-lt"/>
              </a:rPr>
              <a:t>diagonalASum</a:t>
            </a:r>
            <a:r>
              <a:rPr lang="en-US" sz="1200" dirty="0">
                <a:solidFill>
                  <a:schemeClr val="accent2"/>
                </a:solidFill>
                <a:latin typeface="+mj-lt"/>
              </a:rPr>
              <a:t> = 0;</a:t>
            </a:r>
          </a:p>
          <a:p>
            <a:pPr>
              <a:buClr>
                <a:schemeClr val="tx1"/>
              </a:buClr>
              <a:buSzPct val="130000"/>
            </a:pPr>
            <a:r>
              <a:rPr lang="en-US" sz="1200" dirty="0">
                <a:solidFill>
                  <a:schemeClr val="accent2"/>
                </a:solidFill>
                <a:latin typeface="+mj-lt"/>
              </a:rPr>
              <a:t>    let </a:t>
            </a:r>
            <a:r>
              <a:rPr lang="en-US" sz="1200" dirty="0" err="1">
                <a:solidFill>
                  <a:schemeClr val="accent2"/>
                </a:solidFill>
                <a:latin typeface="+mj-lt"/>
              </a:rPr>
              <a:t>diagonalBSum</a:t>
            </a:r>
            <a:r>
              <a:rPr lang="en-US" sz="1200" dirty="0">
                <a:solidFill>
                  <a:schemeClr val="accent2"/>
                </a:solidFill>
                <a:latin typeface="+mj-lt"/>
              </a:rPr>
              <a:t> = 0;</a:t>
            </a:r>
          </a:p>
          <a:p>
            <a:pPr>
              <a:buClr>
                <a:schemeClr val="tx1"/>
              </a:buClr>
              <a:buSzPct val="130000"/>
            </a:pPr>
            <a:r>
              <a:rPr lang="en-US" sz="1200" dirty="0">
                <a:solidFill>
                  <a:schemeClr val="accent2"/>
                </a:solidFill>
                <a:latin typeface="+mj-lt"/>
              </a:rPr>
              <a:t>    for (let </a:t>
            </a:r>
            <a:r>
              <a:rPr lang="en-US" sz="1200" dirty="0" err="1">
                <a:solidFill>
                  <a:schemeClr val="accent2"/>
                </a:solidFill>
                <a:latin typeface="+mj-lt"/>
              </a:rPr>
              <a:t>i</a:t>
            </a:r>
            <a:r>
              <a:rPr lang="en-US" sz="1200" dirty="0">
                <a:solidFill>
                  <a:schemeClr val="accent2"/>
                </a:solidFill>
                <a:latin typeface="+mj-lt"/>
              </a:rPr>
              <a:t> = 0; </a:t>
            </a:r>
            <a:r>
              <a:rPr lang="en-US" sz="1200" dirty="0" err="1">
                <a:solidFill>
                  <a:schemeClr val="accent2"/>
                </a:solidFill>
                <a:latin typeface="+mj-lt"/>
              </a:rPr>
              <a:t>i</a:t>
            </a:r>
            <a:r>
              <a:rPr lang="en-US" sz="1200" dirty="0">
                <a:solidFill>
                  <a:schemeClr val="accent2"/>
                </a:solidFill>
                <a:latin typeface="+mj-lt"/>
              </a:rPr>
              <a:t> &lt; </a:t>
            </a:r>
            <a:r>
              <a:rPr lang="en-US" sz="1200" dirty="0" err="1">
                <a:solidFill>
                  <a:schemeClr val="accent2"/>
                </a:solidFill>
                <a:latin typeface="+mj-lt"/>
              </a:rPr>
              <a:t>givenArr.length</a:t>
            </a:r>
            <a:r>
              <a:rPr lang="en-US" sz="1200" dirty="0">
                <a:solidFill>
                  <a:schemeClr val="accent2"/>
                </a:solidFill>
                <a:latin typeface="+mj-lt"/>
              </a:rPr>
              <a:t>; </a:t>
            </a:r>
            <a:r>
              <a:rPr lang="en-US" sz="1200" dirty="0" err="1">
                <a:solidFill>
                  <a:schemeClr val="accent2"/>
                </a:solidFill>
                <a:latin typeface="+mj-lt"/>
              </a:rPr>
              <a:t>i</a:t>
            </a:r>
            <a:r>
              <a:rPr lang="en-US" sz="1200" dirty="0">
                <a:solidFill>
                  <a:schemeClr val="accent2"/>
                </a:solidFill>
                <a:latin typeface="+mj-lt"/>
              </a:rPr>
              <a:t>++) {</a:t>
            </a:r>
          </a:p>
          <a:p>
            <a:pPr>
              <a:buClr>
                <a:schemeClr val="tx1"/>
              </a:buClr>
              <a:buSzPct val="130000"/>
            </a:pPr>
            <a:r>
              <a:rPr lang="en-US" sz="1200" dirty="0">
                <a:solidFill>
                  <a:schemeClr val="accent2"/>
                </a:solidFill>
                <a:latin typeface="+mj-lt"/>
              </a:rPr>
              <a:t>       for (let j = 0; j &lt; </a:t>
            </a:r>
            <a:r>
              <a:rPr lang="en-US" sz="1200" dirty="0" err="1">
                <a:solidFill>
                  <a:schemeClr val="accent2"/>
                </a:solidFill>
                <a:latin typeface="+mj-lt"/>
              </a:rPr>
              <a:t>givenArr</a:t>
            </a:r>
            <a:r>
              <a:rPr lang="en-US" sz="1200" dirty="0">
                <a:solidFill>
                  <a:schemeClr val="accent2"/>
                </a:solidFill>
                <a:latin typeface="+mj-lt"/>
              </a:rPr>
              <a:t>[</a:t>
            </a:r>
            <a:r>
              <a:rPr lang="en-US" sz="1200" dirty="0" err="1">
                <a:solidFill>
                  <a:schemeClr val="accent2"/>
                </a:solidFill>
                <a:latin typeface="+mj-lt"/>
              </a:rPr>
              <a:t>i</a:t>
            </a:r>
            <a:r>
              <a:rPr lang="en-US" sz="1200" dirty="0">
                <a:solidFill>
                  <a:schemeClr val="accent2"/>
                </a:solidFill>
                <a:latin typeface="+mj-lt"/>
              </a:rPr>
              <a:t>].length; </a:t>
            </a:r>
            <a:r>
              <a:rPr lang="en-US" sz="1200" dirty="0" err="1">
                <a:solidFill>
                  <a:schemeClr val="accent2"/>
                </a:solidFill>
                <a:latin typeface="+mj-lt"/>
              </a:rPr>
              <a:t>j++</a:t>
            </a:r>
            <a:r>
              <a:rPr lang="en-US" sz="1200" dirty="0">
                <a:solidFill>
                  <a:schemeClr val="accent2"/>
                </a:solidFill>
                <a:latin typeface="+mj-lt"/>
              </a:rPr>
              <a:t>) {</a:t>
            </a:r>
          </a:p>
          <a:p>
            <a:pPr>
              <a:buClr>
                <a:schemeClr val="tx1"/>
              </a:buClr>
              <a:buSzPct val="130000"/>
            </a:pPr>
            <a:r>
              <a:rPr lang="en-US" sz="1200" dirty="0">
                <a:solidFill>
                  <a:schemeClr val="accent2"/>
                </a:solidFill>
                <a:latin typeface="+mj-lt"/>
              </a:rPr>
              <a:t>             if (</a:t>
            </a:r>
            <a:r>
              <a:rPr lang="en-US" sz="1200" dirty="0" err="1">
                <a:solidFill>
                  <a:schemeClr val="accent2"/>
                </a:solidFill>
                <a:latin typeface="+mj-lt"/>
              </a:rPr>
              <a:t>i</a:t>
            </a:r>
            <a:r>
              <a:rPr lang="en-US" sz="1200" dirty="0">
                <a:solidFill>
                  <a:schemeClr val="accent2"/>
                </a:solidFill>
                <a:latin typeface="+mj-lt"/>
              </a:rPr>
              <a:t> == j)   </a:t>
            </a:r>
            <a:r>
              <a:rPr lang="en-US" sz="1200" dirty="0" err="1">
                <a:solidFill>
                  <a:schemeClr val="accent2"/>
                </a:solidFill>
                <a:latin typeface="+mj-lt"/>
              </a:rPr>
              <a:t>diagonalASum</a:t>
            </a:r>
            <a:r>
              <a:rPr lang="en-US" sz="1200" dirty="0">
                <a:solidFill>
                  <a:schemeClr val="accent2"/>
                </a:solidFill>
                <a:latin typeface="+mj-lt"/>
              </a:rPr>
              <a:t> += </a:t>
            </a:r>
            <a:r>
              <a:rPr lang="en-US" sz="1200" dirty="0" err="1">
                <a:solidFill>
                  <a:schemeClr val="accent2"/>
                </a:solidFill>
                <a:latin typeface="+mj-lt"/>
              </a:rPr>
              <a:t>givenArr</a:t>
            </a:r>
            <a:r>
              <a:rPr lang="en-US" sz="1200" dirty="0">
                <a:solidFill>
                  <a:schemeClr val="accent2"/>
                </a:solidFill>
                <a:latin typeface="+mj-lt"/>
              </a:rPr>
              <a:t>[</a:t>
            </a:r>
            <a:r>
              <a:rPr lang="en-US" sz="1200" dirty="0" err="1">
                <a:solidFill>
                  <a:schemeClr val="accent2"/>
                </a:solidFill>
                <a:latin typeface="+mj-lt"/>
              </a:rPr>
              <a:t>i</a:t>
            </a:r>
            <a:r>
              <a:rPr lang="en-US" sz="1200" dirty="0">
                <a:solidFill>
                  <a:schemeClr val="accent2"/>
                </a:solidFill>
                <a:latin typeface="+mj-lt"/>
              </a:rPr>
              <a:t>][j];      // console.log(</a:t>
            </a:r>
            <a:r>
              <a:rPr lang="en-US" sz="1200" dirty="0" err="1">
                <a:solidFill>
                  <a:schemeClr val="accent2"/>
                </a:solidFill>
                <a:latin typeface="+mj-lt"/>
              </a:rPr>
              <a:t>diagonalASum</a:t>
            </a:r>
            <a:r>
              <a:rPr lang="en-US" sz="1200" dirty="0">
                <a:solidFill>
                  <a:schemeClr val="accent2"/>
                </a:solidFill>
                <a:latin typeface="+mj-lt"/>
              </a:rPr>
              <a:t>)  </a:t>
            </a:r>
          </a:p>
          <a:p>
            <a:pPr>
              <a:buClr>
                <a:schemeClr val="tx1"/>
              </a:buClr>
              <a:buSzPct val="130000"/>
            </a:pPr>
            <a:r>
              <a:rPr lang="en-US" sz="1200" dirty="0">
                <a:solidFill>
                  <a:schemeClr val="accent2"/>
                </a:solidFill>
                <a:latin typeface="+mj-lt"/>
              </a:rPr>
              <a:t>             if((</a:t>
            </a:r>
            <a:r>
              <a:rPr lang="en-US" sz="1200" dirty="0" err="1">
                <a:solidFill>
                  <a:schemeClr val="accent2"/>
                </a:solidFill>
                <a:latin typeface="+mj-lt"/>
              </a:rPr>
              <a:t>i+j</a:t>
            </a:r>
            <a:r>
              <a:rPr lang="en-US" sz="1200" dirty="0">
                <a:solidFill>
                  <a:schemeClr val="accent2"/>
                </a:solidFill>
                <a:latin typeface="+mj-lt"/>
              </a:rPr>
              <a:t>) == 2)   </a:t>
            </a:r>
            <a:r>
              <a:rPr lang="en-US" sz="1200" dirty="0" err="1">
                <a:solidFill>
                  <a:schemeClr val="accent2"/>
                </a:solidFill>
                <a:latin typeface="+mj-lt"/>
              </a:rPr>
              <a:t>diagonalBSum</a:t>
            </a:r>
            <a:r>
              <a:rPr lang="en-US" sz="1200" dirty="0">
                <a:solidFill>
                  <a:schemeClr val="accent2"/>
                </a:solidFill>
                <a:latin typeface="+mj-lt"/>
              </a:rPr>
              <a:t> += </a:t>
            </a:r>
            <a:r>
              <a:rPr lang="en-US" sz="1200" dirty="0" err="1">
                <a:solidFill>
                  <a:schemeClr val="accent2"/>
                </a:solidFill>
                <a:latin typeface="+mj-lt"/>
              </a:rPr>
              <a:t>givenArr</a:t>
            </a:r>
            <a:r>
              <a:rPr lang="en-US" sz="1200" dirty="0">
                <a:solidFill>
                  <a:schemeClr val="accent2"/>
                </a:solidFill>
                <a:latin typeface="+mj-lt"/>
              </a:rPr>
              <a:t>[</a:t>
            </a:r>
            <a:r>
              <a:rPr lang="en-US" sz="1200" dirty="0" err="1">
                <a:solidFill>
                  <a:schemeClr val="accent2"/>
                </a:solidFill>
                <a:latin typeface="+mj-lt"/>
              </a:rPr>
              <a:t>i</a:t>
            </a:r>
            <a:r>
              <a:rPr lang="en-US" sz="1200" dirty="0">
                <a:solidFill>
                  <a:schemeClr val="accent2"/>
                </a:solidFill>
                <a:latin typeface="+mj-lt"/>
              </a:rPr>
              <a:t>][j];         // console.log(</a:t>
            </a:r>
            <a:r>
              <a:rPr lang="en-US" sz="1200" dirty="0" err="1">
                <a:solidFill>
                  <a:schemeClr val="accent2"/>
                </a:solidFill>
                <a:latin typeface="+mj-lt"/>
              </a:rPr>
              <a:t>diagonalBSum</a:t>
            </a:r>
            <a:r>
              <a:rPr lang="en-US" sz="1200" dirty="0">
                <a:solidFill>
                  <a:schemeClr val="accent2"/>
                </a:solidFill>
                <a:latin typeface="+mj-lt"/>
              </a:rPr>
              <a:t>)</a:t>
            </a:r>
          </a:p>
          <a:p>
            <a:pPr>
              <a:buClr>
                <a:schemeClr val="tx1"/>
              </a:buClr>
              <a:buSzPct val="130000"/>
            </a:pPr>
            <a:r>
              <a:rPr lang="en-US" sz="1200" dirty="0">
                <a:solidFill>
                  <a:schemeClr val="accent2"/>
                </a:solidFill>
                <a:latin typeface="+mj-lt"/>
              </a:rPr>
              <a:t>       }</a:t>
            </a:r>
          </a:p>
          <a:p>
            <a:pPr>
              <a:buClr>
                <a:schemeClr val="tx1"/>
              </a:buClr>
              <a:buSzPct val="130000"/>
            </a:pPr>
            <a:r>
              <a:rPr lang="en-US" sz="1200" dirty="0">
                <a:solidFill>
                  <a:schemeClr val="accent2"/>
                </a:solidFill>
                <a:latin typeface="+mj-lt"/>
              </a:rPr>
              <a:t>    }</a:t>
            </a:r>
          </a:p>
          <a:p>
            <a:pPr>
              <a:buClr>
                <a:schemeClr val="tx1"/>
              </a:buClr>
              <a:buSzPct val="130000"/>
            </a:pPr>
            <a:r>
              <a:rPr lang="en-US" sz="1200" dirty="0">
                <a:solidFill>
                  <a:schemeClr val="accent2"/>
                </a:solidFill>
                <a:latin typeface="+mj-lt"/>
              </a:rPr>
              <a:t>    return </a:t>
            </a:r>
            <a:r>
              <a:rPr lang="en-US" sz="1200" dirty="0" err="1">
                <a:solidFill>
                  <a:schemeClr val="accent2"/>
                </a:solidFill>
                <a:latin typeface="+mj-lt"/>
              </a:rPr>
              <a:t>Math.abs</a:t>
            </a:r>
            <a:r>
              <a:rPr lang="en-US" sz="1200" dirty="0">
                <a:solidFill>
                  <a:schemeClr val="accent2"/>
                </a:solidFill>
                <a:latin typeface="+mj-lt"/>
              </a:rPr>
              <a:t>(</a:t>
            </a:r>
            <a:r>
              <a:rPr lang="en-US" sz="1200" dirty="0" err="1">
                <a:solidFill>
                  <a:schemeClr val="accent2"/>
                </a:solidFill>
                <a:latin typeface="+mj-lt"/>
              </a:rPr>
              <a:t>diagonalASum</a:t>
            </a:r>
            <a:r>
              <a:rPr lang="en-US" sz="1200" dirty="0">
                <a:solidFill>
                  <a:schemeClr val="accent2"/>
                </a:solidFill>
                <a:latin typeface="+mj-lt"/>
              </a:rPr>
              <a:t> + </a:t>
            </a:r>
            <a:r>
              <a:rPr lang="en-US" sz="1200" dirty="0" err="1">
                <a:solidFill>
                  <a:schemeClr val="accent2"/>
                </a:solidFill>
                <a:latin typeface="+mj-lt"/>
              </a:rPr>
              <a:t>diagonalBSum</a:t>
            </a:r>
            <a:r>
              <a:rPr lang="en-US" sz="1200" dirty="0">
                <a:solidFill>
                  <a:schemeClr val="accent2"/>
                </a:solidFill>
                <a:latin typeface="+mj-lt"/>
              </a:rPr>
              <a:t>);</a:t>
            </a:r>
          </a:p>
          <a:p>
            <a:pPr>
              <a:buClr>
                <a:schemeClr val="tx1"/>
              </a:buClr>
              <a:buSzPct val="130000"/>
            </a:pPr>
            <a:r>
              <a:rPr lang="en-US" sz="1200" dirty="0">
                <a:solidFill>
                  <a:schemeClr val="accent2"/>
                </a:solidFill>
                <a:latin typeface="+mj-lt"/>
              </a:rPr>
              <a:t>  } else {</a:t>
            </a:r>
          </a:p>
          <a:p>
            <a:pPr>
              <a:buClr>
                <a:schemeClr val="tx1"/>
              </a:buClr>
              <a:buSzPct val="130000"/>
            </a:pPr>
            <a:r>
              <a:rPr lang="en-US" sz="1200" dirty="0">
                <a:solidFill>
                  <a:schemeClr val="accent2"/>
                </a:solidFill>
                <a:latin typeface="+mj-lt"/>
              </a:rPr>
              <a:t>    throw "Either its not a perfect square or it contain invalid data";</a:t>
            </a:r>
          </a:p>
          <a:p>
            <a:pPr>
              <a:buClr>
                <a:schemeClr val="tx1"/>
              </a:buClr>
              <a:buSzPct val="130000"/>
            </a:pPr>
            <a:r>
              <a:rPr lang="en-US" sz="1200" dirty="0">
                <a:solidFill>
                  <a:schemeClr val="accent2"/>
                </a:solidFill>
                <a:latin typeface="+mj-lt"/>
              </a:rPr>
              <a:t>    return 0;</a:t>
            </a:r>
          </a:p>
          <a:p>
            <a:pPr>
              <a:buClr>
                <a:schemeClr val="tx1"/>
              </a:buClr>
              <a:buSzPct val="130000"/>
            </a:pPr>
            <a:r>
              <a:rPr lang="en-US" sz="1200" dirty="0">
                <a:solidFill>
                  <a:schemeClr val="accent2"/>
                </a:solidFill>
                <a:latin typeface="+mj-lt"/>
              </a:rPr>
              <a:t>  }</a:t>
            </a:r>
          </a:p>
          <a:p>
            <a:pPr>
              <a:buClr>
                <a:schemeClr val="tx1"/>
              </a:buClr>
              <a:buSzPct val="130000"/>
            </a:pPr>
            <a:r>
              <a:rPr lang="en-US" sz="1200" dirty="0">
                <a:solidFill>
                  <a:schemeClr val="accent2"/>
                </a:solidFill>
                <a:latin typeface="+mj-lt"/>
              </a:rPr>
              <a:t>}</a:t>
            </a:r>
          </a:p>
          <a:p>
            <a:pPr>
              <a:buClr>
                <a:schemeClr val="tx1"/>
              </a:buClr>
              <a:buSzPct val="130000"/>
            </a:pPr>
            <a:r>
              <a:rPr lang="en-US" sz="1200" dirty="0">
                <a:solidFill>
                  <a:schemeClr val="accent2"/>
                </a:solidFill>
                <a:latin typeface="+mj-lt"/>
              </a:rPr>
              <a:t>let </a:t>
            </a:r>
            <a:r>
              <a:rPr lang="en-US" sz="1200" dirty="0" err="1">
                <a:solidFill>
                  <a:schemeClr val="accent2"/>
                </a:solidFill>
                <a:latin typeface="+mj-lt"/>
              </a:rPr>
              <a:t>givenArr</a:t>
            </a:r>
            <a:r>
              <a:rPr lang="en-US" sz="1200" dirty="0">
                <a:solidFill>
                  <a:schemeClr val="accent2"/>
                </a:solidFill>
                <a:latin typeface="+mj-lt"/>
              </a:rPr>
              <a:t> = [</a:t>
            </a:r>
          </a:p>
          <a:p>
            <a:pPr>
              <a:buClr>
                <a:schemeClr val="tx1"/>
              </a:buClr>
              <a:buSzPct val="130000"/>
            </a:pPr>
            <a:r>
              <a:rPr lang="en-US" sz="1200" dirty="0">
                <a:solidFill>
                  <a:schemeClr val="accent2"/>
                </a:solidFill>
                <a:latin typeface="+mj-lt"/>
              </a:rPr>
              <a:t>  [1, 2, 3],   </a:t>
            </a:r>
            <a:r>
              <a:rPr lang="en-US" sz="1200" dirty="0">
                <a:solidFill>
                  <a:schemeClr val="tx2"/>
                </a:solidFill>
                <a:latin typeface="+mj-lt"/>
              </a:rPr>
              <a:t>// </a:t>
            </a:r>
            <a:r>
              <a:rPr lang="en-US" sz="1200" dirty="0" err="1">
                <a:solidFill>
                  <a:schemeClr val="tx2"/>
                </a:solidFill>
                <a:latin typeface="+mj-lt"/>
              </a:rPr>
              <a:t>i</a:t>
            </a:r>
            <a:r>
              <a:rPr lang="en-US" sz="1200" dirty="0">
                <a:solidFill>
                  <a:schemeClr val="tx2"/>
                </a:solidFill>
                <a:latin typeface="+mj-lt"/>
              </a:rPr>
              <a:t>=0, j=0  || </a:t>
            </a:r>
            <a:r>
              <a:rPr lang="en-US" sz="1200" dirty="0" err="1">
                <a:solidFill>
                  <a:schemeClr val="tx2"/>
                </a:solidFill>
                <a:latin typeface="+mj-lt"/>
              </a:rPr>
              <a:t>i</a:t>
            </a:r>
            <a:r>
              <a:rPr lang="en-US" sz="1200" dirty="0">
                <a:solidFill>
                  <a:schemeClr val="tx2"/>
                </a:solidFill>
                <a:latin typeface="+mj-lt"/>
              </a:rPr>
              <a:t>=0, j=2   </a:t>
            </a:r>
          </a:p>
          <a:p>
            <a:pPr>
              <a:buClr>
                <a:schemeClr val="tx1"/>
              </a:buClr>
              <a:buSzPct val="130000"/>
            </a:pPr>
            <a:r>
              <a:rPr lang="en-US" sz="1200" dirty="0">
                <a:solidFill>
                  <a:schemeClr val="accent2"/>
                </a:solidFill>
                <a:latin typeface="+mj-lt"/>
              </a:rPr>
              <a:t>  [8, 2, 4],   </a:t>
            </a:r>
            <a:r>
              <a:rPr lang="en-US" sz="1200" dirty="0">
                <a:solidFill>
                  <a:schemeClr val="tx2"/>
                </a:solidFill>
                <a:latin typeface="+mj-lt"/>
              </a:rPr>
              <a:t>// </a:t>
            </a:r>
            <a:r>
              <a:rPr lang="en-US" sz="1200" dirty="0" err="1">
                <a:solidFill>
                  <a:schemeClr val="tx2"/>
                </a:solidFill>
                <a:latin typeface="+mj-lt"/>
              </a:rPr>
              <a:t>i</a:t>
            </a:r>
            <a:r>
              <a:rPr lang="en-US" sz="1200" dirty="0">
                <a:solidFill>
                  <a:schemeClr val="tx2"/>
                </a:solidFill>
                <a:latin typeface="+mj-lt"/>
              </a:rPr>
              <a:t>=1,  j=1   || </a:t>
            </a:r>
            <a:r>
              <a:rPr lang="en-US" sz="1200" dirty="0" err="1">
                <a:solidFill>
                  <a:schemeClr val="tx2"/>
                </a:solidFill>
                <a:latin typeface="+mj-lt"/>
              </a:rPr>
              <a:t>i</a:t>
            </a:r>
            <a:r>
              <a:rPr lang="en-US" sz="1200" dirty="0">
                <a:solidFill>
                  <a:schemeClr val="tx2"/>
                </a:solidFill>
                <a:latin typeface="+mj-lt"/>
              </a:rPr>
              <a:t>=1, j=1</a:t>
            </a:r>
          </a:p>
          <a:p>
            <a:pPr>
              <a:buClr>
                <a:schemeClr val="tx1"/>
              </a:buClr>
              <a:buSzPct val="130000"/>
            </a:pPr>
            <a:r>
              <a:rPr lang="en-US" sz="1200" dirty="0">
                <a:solidFill>
                  <a:schemeClr val="accent2"/>
                </a:solidFill>
                <a:latin typeface="+mj-lt"/>
              </a:rPr>
              <a:t>  [6, 6, 5],   </a:t>
            </a:r>
            <a:r>
              <a:rPr lang="en-US" sz="1200" dirty="0">
                <a:solidFill>
                  <a:schemeClr val="tx2"/>
                </a:solidFill>
                <a:latin typeface="+mj-lt"/>
              </a:rPr>
              <a:t>// </a:t>
            </a:r>
            <a:r>
              <a:rPr lang="en-US" sz="1200" dirty="0" err="1">
                <a:solidFill>
                  <a:schemeClr val="tx2"/>
                </a:solidFill>
                <a:latin typeface="+mj-lt"/>
              </a:rPr>
              <a:t>i</a:t>
            </a:r>
            <a:r>
              <a:rPr lang="en-US" sz="1200" dirty="0">
                <a:solidFill>
                  <a:schemeClr val="tx2"/>
                </a:solidFill>
                <a:latin typeface="+mj-lt"/>
              </a:rPr>
              <a:t>=2, j=2  || </a:t>
            </a:r>
            <a:r>
              <a:rPr lang="en-US" sz="1200" dirty="0" err="1">
                <a:solidFill>
                  <a:schemeClr val="tx2"/>
                </a:solidFill>
                <a:latin typeface="+mj-lt"/>
              </a:rPr>
              <a:t>i</a:t>
            </a:r>
            <a:r>
              <a:rPr lang="en-US" sz="1200" dirty="0">
                <a:solidFill>
                  <a:schemeClr val="tx2"/>
                </a:solidFill>
                <a:latin typeface="+mj-lt"/>
              </a:rPr>
              <a:t>=2, j=0</a:t>
            </a:r>
          </a:p>
          <a:p>
            <a:pPr>
              <a:buClr>
                <a:schemeClr val="tx1"/>
              </a:buClr>
              <a:buSzPct val="130000"/>
            </a:pPr>
            <a:r>
              <a:rPr lang="en-US" sz="1200" dirty="0">
                <a:solidFill>
                  <a:schemeClr val="accent2"/>
                </a:solidFill>
                <a:latin typeface="+mj-lt"/>
              </a:rPr>
              <a:t>];</a:t>
            </a:r>
          </a:p>
          <a:p>
            <a:pPr>
              <a:buClr>
                <a:schemeClr val="tx1"/>
              </a:buClr>
              <a:buSzPct val="130000"/>
            </a:pPr>
            <a:r>
              <a:rPr lang="en-US" sz="1200" dirty="0" err="1">
                <a:solidFill>
                  <a:schemeClr val="accent2"/>
                </a:solidFill>
                <a:latin typeface="+mj-lt"/>
              </a:rPr>
              <a:t>diagonalSum</a:t>
            </a:r>
            <a:r>
              <a:rPr lang="en-US" sz="1200" dirty="0">
                <a:solidFill>
                  <a:schemeClr val="accent2"/>
                </a:solidFill>
                <a:latin typeface="+mj-lt"/>
              </a:rPr>
              <a:t>(</a:t>
            </a:r>
            <a:r>
              <a:rPr lang="en-US" sz="1200" dirty="0" err="1">
                <a:solidFill>
                  <a:schemeClr val="accent2"/>
                </a:solidFill>
                <a:latin typeface="+mj-lt"/>
              </a:rPr>
              <a:t>givenArr</a:t>
            </a:r>
            <a:r>
              <a:rPr lang="en-US" sz="1200" dirty="0">
                <a:solidFill>
                  <a:schemeClr val="accent2"/>
                </a:solidFill>
                <a:latin typeface="+mj-lt"/>
              </a:rPr>
              <a:t>); </a:t>
            </a:r>
          </a:p>
        </p:txBody>
      </p:sp>
      <p:sp>
        <p:nvSpPr>
          <p:cNvPr id="3" name="Rectangle: Rounded Corners 2">
            <a:extLst>
              <a:ext uri="{FF2B5EF4-FFF2-40B4-BE49-F238E27FC236}">
                <a16:creationId xmlns:a16="http://schemas.microsoft.com/office/drawing/2014/main" id="{75C7EA51-69F0-A5C0-4276-DAEC2C01A1DC}"/>
              </a:ext>
            </a:extLst>
          </p:cNvPr>
          <p:cNvSpPr/>
          <p:nvPr/>
        </p:nvSpPr>
        <p:spPr>
          <a:xfrm>
            <a:off x="4926013" y="1409700"/>
            <a:ext cx="6642100" cy="342900"/>
          </a:xfrm>
          <a:prstGeom prst="roundRect">
            <a:avLst>
              <a:gd name="adj" fmla="val 5000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latin typeface="+mj-lt"/>
              </a:rPr>
              <a:t>https://codepen.io/thedipak/pen/NWBVWWx?editors=0010</a:t>
            </a:r>
          </a:p>
        </p:txBody>
      </p:sp>
    </p:spTree>
    <p:extLst>
      <p:ext uri="{BB962C8B-B14F-4D97-AF65-F5344CB8AC3E}">
        <p14:creationId xmlns:p14="http://schemas.microsoft.com/office/powerpoint/2010/main" val="18156293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65</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Task 2: Pyramid of Asterisks</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1E9FE3D-765A-CB47-A40B-5B94BA290F44}"/>
              </a:ext>
            </a:extLst>
          </p:cNvPr>
          <p:cNvSpPr/>
          <p:nvPr/>
        </p:nvSpPr>
        <p:spPr>
          <a:xfrm>
            <a:off x="737579" y="1761172"/>
            <a:ext cx="10664454" cy="3785652"/>
          </a:xfrm>
          <a:prstGeom prst="rect">
            <a:avLst/>
          </a:prstGeom>
        </p:spPr>
        <p:txBody>
          <a:bodyPr wrap="square" tIns="0" rIns="0" bIns="0">
            <a:spAutoFit/>
          </a:bodyPr>
          <a:lstStyle/>
          <a:p>
            <a:pPr>
              <a:buClr>
                <a:schemeClr val="tx1"/>
              </a:buClr>
              <a:buSzPct val="130000"/>
            </a:pPr>
            <a:r>
              <a:rPr lang="en-US" sz="1200" dirty="0">
                <a:latin typeface="+mj-lt"/>
              </a:rPr>
              <a:t>// [    1.Create a matrix                  2.Where we need stars    3.col relation with </a:t>
            </a:r>
            <a:r>
              <a:rPr lang="en-US" sz="1200" dirty="0" err="1">
                <a:latin typeface="+mj-lt"/>
              </a:rPr>
              <a:t>tRows</a:t>
            </a:r>
            <a:r>
              <a:rPr lang="en-US" sz="1200" dirty="0">
                <a:latin typeface="+mj-lt"/>
              </a:rPr>
              <a:t> and </a:t>
            </a:r>
            <a:r>
              <a:rPr lang="en-US" sz="1200" dirty="0" err="1">
                <a:latin typeface="+mj-lt"/>
              </a:rPr>
              <a:t>cRow</a:t>
            </a:r>
            <a:endParaRPr lang="en-US" sz="1200" dirty="0">
              <a:latin typeface="+mj-lt"/>
            </a:endParaRPr>
          </a:p>
          <a:p>
            <a:pPr>
              <a:buClr>
                <a:schemeClr val="tx1"/>
              </a:buClr>
              <a:buSzPct val="130000"/>
            </a:pPr>
            <a:r>
              <a:rPr lang="en-US" sz="1200" dirty="0">
                <a:latin typeface="+mj-lt"/>
              </a:rPr>
              <a:t>//  [' ', ' ', ' ',    '*', ' ', ' ', ' ']    | r = 1; c =        4               | c&gt;=4 &amp;&amp; c&lt;=4 | c&gt;=tR-r+1 &amp;&amp; c&lt;=tR+r-1</a:t>
            </a:r>
          </a:p>
          <a:p>
            <a:pPr>
              <a:buClr>
                <a:schemeClr val="tx1"/>
              </a:buClr>
              <a:buSzPct val="130000"/>
            </a:pPr>
            <a:r>
              <a:rPr lang="en-US" sz="1200" dirty="0">
                <a:latin typeface="+mj-lt"/>
              </a:rPr>
              <a:t>//  [' ', ' ', '*',   '*', '*', ' ', ' ']   | r = 2; c =     3,4,5            | c&gt;=3 &amp;&amp; c&lt;=5 | c&gt;=tR-r+1 &amp;&amp; c&lt;=tR+r-1</a:t>
            </a:r>
          </a:p>
          <a:p>
            <a:pPr>
              <a:buClr>
                <a:schemeClr val="tx1"/>
              </a:buClr>
              <a:buSzPct val="130000"/>
            </a:pPr>
            <a:r>
              <a:rPr lang="en-US" sz="1200" dirty="0">
                <a:latin typeface="+mj-lt"/>
              </a:rPr>
              <a:t>//  [' ', '*', '*',  '*', '*', '*', ' ']   | r = 3; c =   2,3,4,5,6        | c&gt;=2 &amp;&amp; c&lt;=6 | c&gt;=tR-r+1 &amp;&amp; c&lt;=tR+r-1</a:t>
            </a:r>
          </a:p>
          <a:p>
            <a:pPr>
              <a:buClr>
                <a:schemeClr val="tx1"/>
              </a:buClr>
              <a:buSzPct val="130000"/>
            </a:pPr>
            <a:r>
              <a:rPr lang="en-US" sz="1200" dirty="0">
                <a:latin typeface="+mj-lt"/>
              </a:rPr>
              <a:t>//  ['*', '*', '*', '*', '*', '*', '*']   | r = 4; c = 1,2,3,4,5,6,7    | c&gt;=1 &amp;&amp; c&lt;=7  | c&gt;=tR-r+1 &amp;&amp; c&lt;=tR+r-1</a:t>
            </a:r>
          </a:p>
          <a:p>
            <a:pPr>
              <a:buClr>
                <a:schemeClr val="tx1"/>
              </a:buClr>
              <a:buSzPct val="130000"/>
            </a:pPr>
            <a:r>
              <a:rPr lang="en-US" sz="1200" dirty="0">
                <a:latin typeface="+mj-lt"/>
              </a:rPr>
              <a:t>// ];</a:t>
            </a:r>
          </a:p>
          <a:p>
            <a:pPr>
              <a:buClr>
                <a:schemeClr val="tx1"/>
              </a:buClr>
              <a:buSzPct val="130000"/>
            </a:pPr>
            <a:endParaRPr lang="en-US" sz="1200" dirty="0">
              <a:latin typeface="+mj-lt"/>
            </a:endParaRPr>
          </a:p>
          <a:p>
            <a:pPr>
              <a:buClr>
                <a:schemeClr val="tx1"/>
              </a:buClr>
              <a:buSzPct val="130000"/>
            </a:pPr>
            <a:r>
              <a:rPr lang="en-US" sz="1200" dirty="0">
                <a:latin typeface="+mj-lt"/>
              </a:rPr>
              <a:t>// </a:t>
            </a:r>
            <a:r>
              <a:rPr lang="en-US" sz="1200" dirty="0" err="1">
                <a:latin typeface="+mj-lt"/>
              </a:rPr>
              <a:t>currentCol</a:t>
            </a:r>
            <a:r>
              <a:rPr lang="en-US" sz="1200" dirty="0">
                <a:latin typeface="+mj-lt"/>
              </a:rPr>
              <a:t> where we want to print star formula:</a:t>
            </a:r>
          </a:p>
          <a:p>
            <a:pPr>
              <a:buClr>
                <a:schemeClr val="tx1"/>
              </a:buClr>
              <a:buSzPct val="130000"/>
            </a:pPr>
            <a:r>
              <a:rPr lang="en-US" sz="1200" dirty="0">
                <a:latin typeface="+mj-lt"/>
              </a:rPr>
              <a:t>// </a:t>
            </a:r>
            <a:r>
              <a:rPr lang="en-US" sz="1200" dirty="0" err="1">
                <a:latin typeface="+mj-lt"/>
              </a:rPr>
              <a:t>currentCol</a:t>
            </a:r>
            <a:r>
              <a:rPr lang="en-US" sz="1200" dirty="0">
                <a:latin typeface="+mj-lt"/>
              </a:rPr>
              <a:t> = </a:t>
            </a:r>
            <a:r>
              <a:rPr lang="en-US" sz="1200" dirty="0" err="1">
                <a:latin typeface="+mj-lt"/>
              </a:rPr>
              <a:t>totalRows</a:t>
            </a:r>
            <a:r>
              <a:rPr lang="en-US" sz="1200" dirty="0">
                <a:latin typeface="+mj-lt"/>
              </a:rPr>
              <a:t> _ </a:t>
            </a:r>
            <a:r>
              <a:rPr lang="en-US" sz="1200" dirty="0" err="1">
                <a:latin typeface="+mj-lt"/>
              </a:rPr>
              <a:t>currentRow</a:t>
            </a:r>
            <a:r>
              <a:rPr lang="en-US" sz="1200" dirty="0">
                <a:latin typeface="+mj-lt"/>
              </a:rPr>
              <a:t> _ number</a:t>
            </a:r>
          </a:p>
          <a:p>
            <a:pPr>
              <a:buClr>
                <a:schemeClr val="tx1"/>
              </a:buClr>
              <a:buSzPct val="130000"/>
            </a:pPr>
            <a:endParaRPr lang="en-US" sz="1200" dirty="0">
              <a:solidFill>
                <a:schemeClr val="accent2"/>
              </a:solidFill>
              <a:latin typeface="+mj-lt"/>
            </a:endParaRPr>
          </a:p>
          <a:p>
            <a:pPr>
              <a:buClr>
                <a:schemeClr val="tx1"/>
              </a:buClr>
              <a:buSzPct val="130000"/>
            </a:pPr>
            <a:r>
              <a:rPr lang="en-US" sz="1200" dirty="0">
                <a:solidFill>
                  <a:schemeClr val="accent2"/>
                </a:solidFill>
                <a:latin typeface="+mj-lt"/>
              </a:rPr>
              <a:t>       let </a:t>
            </a:r>
            <a:r>
              <a:rPr lang="en-US" sz="1200" dirty="0" err="1">
                <a:solidFill>
                  <a:schemeClr val="accent2"/>
                </a:solidFill>
                <a:latin typeface="+mj-lt"/>
              </a:rPr>
              <a:t>totalRows</a:t>
            </a:r>
            <a:r>
              <a:rPr lang="en-US" sz="1200" dirty="0">
                <a:solidFill>
                  <a:schemeClr val="accent2"/>
                </a:solidFill>
                <a:latin typeface="+mj-lt"/>
              </a:rPr>
              <a:t> = 9;</a:t>
            </a:r>
          </a:p>
          <a:p>
            <a:pPr>
              <a:buClr>
                <a:schemeClr val="tx1"/>
              </a:buClr>
              <a:buSzPct val="130000"/>
            </a:pPr>
            <a:r>
              <a:rPr lang="en-US" sz="1200" dirty="0">
                <a:solidFill>
                  <a:schemeClr val="accent2"/>
                </a:solidFill>
                <a:latin typeface="+mj-lt"/>
              </a:rPr>
              <a:t>       let pattern = "";</a:t>
            </a:r>
          </a:p>
          <a:p>
            <a:pPr>
              <a:buClr>
                <a:schemeClr val="tx1"/>
              </a:buClr>
              <a:buSzPct val="130000"/>
            </a:pPr>
            <a:r>
              <a:rPr lang="en-US" sz="1200" dirty="0">
                <a:solidFill>
                  <a:schemeClr val="accent2"/>
                </a:solidFill>
                <a:latin typeface="+mj-lt"/>
              </a:rPr>
              <a:t>       for(let r=1; r&lt;=</a:t>
            </a:r>
            <a:r>
              <a:rPr lang="en-US" sz="1200" dirty="0" err="1">
                <a:solidFill>
                  <a:schemeClr val="accent2"/>
                </a:solidFill>
                <a:latin typeface="+mj-lt"/>
              </a:rPr>
              <a:t>totalRows</a:t>
            </a:r>
            <a:r>
              <a:rPr lang="en-US" sz="1200" dirty="0">
                <a:solidFill>
                  <a:schemeClr val="accent2"/>
                </a:solidFill>
                <a:latin typeface="+mj-lt"/>
              </a:rPr>
              <a:t>; r++) {      </a:t>
            </a:r>
          </a:p>
          <a:p>
            <a:pPr>
              <a:buClr>
                <a:schemeClr val="tx1"/>
              </a:buClr>
              <a:buSzPct val="130000"/>
            </a:pPr>
            <a:r>
              <a:rPr lang="en-US" sz="1200" dirty="0">
                <a:solidFill>
                  <a:schemeClr val="accent2"/>
                </a:solidFill>
                <a:latin typeface="+mj-lt"/>
              </a:rPr>
              <a:t>             for(let c=1; c&lt;=(2*totalRows-1); </a:t>
            </a:r>
            <a:r>
              <a:rPr lang="en-US" sz="1200" dirty="0" err="1">
                <a:solidFill>
                  <a:schemeClr val="accent2"/>
                </a:solidFill>
                <a:latin typeface="+mj-lt"/>
              </a:rPr>
              <a:t>c++</a:t>
            </a:r>
            <a:r>
              <a:rPr lang="en-US" sz="1200" dirty="0">
                <a:solidFill>
                  <a:schemeClr val="accent2"/>
                </a:solidFill>
                <a:latin typeface="+mj-lt"/>
              </a:rPr>
              <a:t>) {     </a:t>
            </a:r>
            <a:r>
              <a:rPr lang="en-US" sz="1200" dirty="0">
                <a:latin typeface="+mj-lt"/>
              </a:rPr>
              <a:t>// maximum no of values in any col is 2*totalRows-1</a:t>
            </a:r>
          </a:p>
          <a:p>
            <a:pPr>
              <a:buClr>
                <a:schemeClr val="tx1"/>
              </a:buClr>
              <a:buSzPct val="130000"/>
            </a:pPr>
            <a:r>
              <a:rPr lang="en-US" sz="1200" dirty="0">
                <a:solidFill>
                  <a:schemeClr val="accent2"/>
                </a:solidFill>
                <a:latin typeface="+mj-lt"/>
              </a:rPr>
              <a:t>        	if(c&gt;=totalRows-r+1 &amp;&amp; c&lt;=totalRows+r-1)     pattern += "*  ";</a:t>
            </a:r>
          </a:p>
          <a:p>
            <a:pPr>
              <a:buClr>
                <a:schemeClr val="tx1"/>
              </a:buClr>
              <a:buSzPct val="130000"/>
            </a:pPr>
            <a:r>
              <a:rPr lang="en-US" sz="1200" dirty="0">
                <a:solidFill>
                  <a:schemeClr val="accent2"/>
                </a:solidFill>
                <a:latin typeface="+mj-lt"/>
              </a:rPr>
              <a:t>	else     pattern += "   ";</a:t>
            </a:r>
          </a:p>
          <a:p>
            <a:pPr>
              <a:buClr>
                <a:schemeClr val="tx1"/>
              </a:buClr>
              <a:buSzPct val="130000"/>
            </a:pPr>
            <a:r>
              <a:rPr lang="en-US" sz="1200" dirty="0">
                <a:solidFill>
                  <a:schemeClr val="accent2"/>
                </a:solidFill>
                <a:latin typeface="+mj-lt"/>
              </a:rPr>
              <a:t>             }</a:t>
            </a:r>
          </a:p>
          <a:p>
            <a:pPr>
              <a:buClr>
                <a:schemeClr val="tx1"/>
              </a:buClr>
              <a:buSzPct val="130000"/>
            </a:pPr>
            <a:r>
              <a:rPr lang="en-US" sz="1200" dirty="0">
                <a:solidFill>
                  <a:schemeClr val="accent2"/>
                </a:solidFill>
                <a:latin typeface="+mj-lt"/>
              </a:rPr>
              <a:t>        pattern += "\n";</a:t>
            </a:r>
          </a:p>
          <a:p>
            <a:pPr>
              <a:buClr>
                <a:schemeClr val="tx1"/>
              </a:buClr>
              <a:buSzPct val="130000"/>
            </a:pPr>
            <a:r>
              <a:rPr lang="en-US" sz="1200" dirty="0">
                <a:solidFill>
                  <a:schemeClr val="accent2"/>
                </a:solidFill>
                <a:latin typeface="+mj-lt"/>
              </a:rPr>
              <a:t>       }</a:t>
            </a:r>
          </a:p>
          <a:p>
            <a:pPr>
              <a:buClr>
                <a:schemeClr val="tx1"/>
              </a:buClr>
              <a:buSzPct val="130000"/>
            </a:pPr>
            <a:r>
              <a:rPr lang="en-US" sz="1200" dirty="0">
                <a:solidFill>
                  <a:schemeClr val="accent2"/>
                </a:solidFill>
                <a:latin typeface="+mj-lt"/>
              </a:rPr>
              <a:t>       console.log(pattern);</a:t>
            </a:r>
          </a:p>
        </p:txBody>
      </p:sp>
      <p:sp>
        <p:nvSpPr>
          <p:cNvPr id="3" name="Rectangle: Rounded Corners 2">
            <a:extLst>
              <a:ext uri="{FF2B5EF4-FFF2-40B4-BE49-F238E27FC236}">
                <a16:creationId xmlns:a16="http://schemas.microsoft.com/office/drawing/2014/main" id="{75C7EA51-69F0-A5C0-4276-DAEC2C01A1DC}"/>
              </a:ext>
            </a:extLst>
          </p:cNvPr>
          <p:cNvSpPr/>
          <p:nvPr/>
        </p:nvSpPr>
        <p:spPr>
          <a:xfrm>
            <a:off x="4926012" y="1409700"/>
            <a:ext cx="6642100" cy="342900"/>
          </a:xfrm>
          <a:prstGeom prst="roundRect">
            <a:avLst>
              <a:gd name="adj" fmla="val 5000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latin typeface="+mj-lt"/>
              </a:rPr>
              <a:t>https://codepen.io/thedipak/pen/jOpoVLO?editors=0011</a:t>
            </a:r>
          </a:p>
        </p:txBody>
      </p:sp>
    </p:spTree>
    <p:extLst>
      <p:ext uri="{BB962C8B-B14F-4D97-AF65-F5344CB8AC3E}">
        <p14:creationId xmlns:p14="http://schemas.microsoft.com/office/powerpoint/2010/main" val="27318528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66</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Task 3: The Book Function</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1E9FE3D-765A-CB47-A40B-5B94BA290F44}"/>
              </a:ext>
            </a:extLst>
          </p:cNvPr>
          <p:cNvSpPr/>
          <p:nvPr/>
        </p:nvSpPr>
        <p:spPr>
          <a:xfrm>
            <a:off x="737579" y="1555432"/>
            <a:ext cx="10664454" cy="4847481"/>
          </a:xfrm>
          <a:prstGeom prst="rect">
            <a:avLst/>
          </a:prstGeom>
        </p:spPr>
        <p:txBody>
          <a:bodyPr wrap="square" tIns="0" rIns="0" bIns="0">
            <a:spAutoFit/>
          </a:bodyPr>
          <a:lstStyle/>
          <a:p>
            <a:pPr>
              <a:buClr>
                <a:schemeClr val="tx1"/>
              </a:buClr>
              <a:buSzPct val="130000"/>
            </a:pPr>
            <a:r>
              <a:rPr lang="en-US" sz="1200" dirty="0">
                <a:latin typeface="+mj-lt"/>
              </a:rPr>
              <a:t>// constructor function</a:t>
            </a:r>
          </a:p>
          <a:p>
            <a:pPr>
              <a:buClr>
                <a:schemeClr val="tx1"/>
              </a:buClr>
              <a:buSzPct val="130000"/>
            </a:pPr>
            <a:r>
              <a:rPr lang="en-US" sz="1200" dirty="0">
                <a:solidFill>
                  <a:schemeClr val="accent2"/>
                </a:solidFill>
                <a:latin typeface="+mj-lt"/>
              </a:rPr>
              <a:t>function Book(title, author, </a:t>
            </a:r>
            <a:r>
              <a:rPr lang="en-US" sz="1200" dirty="0" err="1">
                <a:solidFill>
                  <a:schemeClr val="accent2"/>
                </a:solidFill>
                <a:latin typeface="+mj-lt"/>
              </a:rPr>
              <a:t>isbn</a:t>
            </a:r>
            <a:r>
              <a:rPr lang="en-US" sz="1200" dirty="0">
                <a:solidFill>
                  <a:schemeClr val="accent2"/>
                </a:solidFill>
                <a:latin typeface="+mj-lt"/>
              </a:rPr>
              <a:t>, stock, cost) {</a:t>
            </a:r>
          </a:p>
          <a:p>
            <a:pPr>
              <a:buClr>
                <a:schemeClr val="tx1"/>
              </a:buClr>
              <a:buSzPct val="130000"/>
            </a:pPr>
            <a:r>
              <a:rPr lang="en-US" sz="1200" dirty="0">
                <a:solidFill>
                  <a:schemeClr val="accent2"/>
                </a:solidFill>
                <a:latin typeface="+mj-lt"/>
              </a:rPr>
              <a:t>  </a:t>
            </a:r>
            <a:r>
              <a:rPr lang="en-US" sz="1200" dirty="0" err="1">
                <a:solidFill>
                  <a:schemeClr val="accent2"/>
                </a:solidFill>
                <a:latin typeface="+mj-lt"/>
              </a:rPr>
              <a:t>this.titleName</a:t>
            </a:r>
            <a:r>
              <a:rPr lang="en-US" sz="1200" dirty="0">
                <a:solidFill>
                  <a:schemeClr val="accent2"/>
                </a:solidFill>
                <a:latin typeface="+mj-lt"/>
              </a:rPr>
              <a:t> = title;</a:t>
            </a:r>
          </a:p>
          <a:p>
            <a:pPr>
              <a:buClr>
                <a:schemeClr val="tx1"/>
              </a:buClr>
              <a:buSzPct val="130000"/>
            </a:pPr>
            <a:r>
              <a:rPr lang="en-US" sz="1200" dirty="0">
                <a:solidFill>
                  <a:schemeClr val="accent2"/>
                </a:solidFill>
                <a:latin typeface="+mj-lt"/>
              </a:rPr>
              <a:t>  </a:t>
            </a:r>
            <a:r>
              <a:rPr lang="en-US" sz="1200" dirty="0" err="1">
                <a:solidFill>
                  <a:schemeClr val="accent2"/>
                </a:solidFill>
                <a:latin typeface="+mj-lt"/>
              </a:rPr>
              <a:t>this.author</a:t>
            </a:r>
            <a:r>
              <a:rPr lang="en-US" sz="1200" dirty="0">
                <a:solidFill>
                  <a:schemeClr val="accent2"/>
                </a:solidFill>
                <a:latin typeface="+mj-lt"/>
              </a:rPr>
              <a:t> = author;</a:t>
            </a:r>
          </a:p>
          <a:p>
            <a:pPr>
              <a:buClr>
                <a:schemeClr val="tx1"/>
              </a:buClr>
              <a:buSzPct val="130000"/>
            </a:pPr>
            <a:r>
              <a:rPr lang="en-US" sz="1200" dirty="0">
                <a:solidFill>
                  <a:schemeClr val="accent2"/>
                </a:solidFill>
                <a:latin typeface="+mj-lt"/>
              </a:rPr>
              <a:t>  </a:t>
            </a:r>
            <a:r>
              <a:rPr lang="en-US" sz="1200" dirty="0" err="1">
                <a:solidFill>
                  <a:schemeClr val="accent2"/>
                </a:solidFill>
                <a:latin typeface="+mj-lt"/>
              </a:rPr>
              <a:t>this.isbn</a:t>
            </a:r>
            <a:r>
              <a:rPr lang="en-US" sz="1200" dirty="0">
                <a:solidFill>
                  <a:schemeClr val="accent2"/>
                </a:solidFill>
                <a:latin typeface="+mj-lt"/>
              </a:rPr>
              <a:t> = </a:t>
            </a:r>
            <a:r>
              <a:rPr lang="en-US" sz="1200" dirty="0" err="1">
                <a:solidFill>
                  <a:schemeClr val="accent2"/>
                </a:solidFill>
                <a:latin typeface="+mj-lt"/>
              </a:rPr>
              <a:t>isbn</a:t>
            </a:r>
            <a:r>
              <a:rPr lang="en-US" sz="1200" dirty="0">
                <a:solidFill>
                  <a:schemeClr val="accent2"/>
                </a:solidFill>
                <a:latin typeface="+mj-lt"/>
              </a:rPr>
              <a:t>;</a:t>
            </a:r>
          </a:p>
          <a:p>
            <a:pPr>
              <a:buClr>
                <a:schemeClr val="tx1"/>
              </a:buClr>
              <a:buSzPct val="130000"/>
            </a:pPr>
            <a:r>
              <a:rPr lang="en-US" sz="1200" dirty="0">
                <a:solidFill>
                  <a:schemeClr val="accent2"/>
                </a:solidFill>
                <a:latin typeface="+mj-lt"/>
              </a:rPr>
              <a:t>  </a:t>
            </a:r>
            <a:r>
              <a:rPr lang="en-US" sz="1200" dirty="0" err="1">
                <a:solidFill>
                  <a:schemeClr val="accent2"/>
                </a:solidFill>
                <a:latin typeface="+mj-lt"/>
              </a:rPr>
              <a:t>this.stock</a:t>
            </a:r>
            <a:r>
              <a:rPr lang="en-US" sz="1200" dirty="0">
                <a:solidFill>
                  <a:schemeClr val="accent2"/>
                </a:solidFill>
                <a:latin typeface="+mj-lt"/>
              </a:rPr>
              <a:t> = stock;</a:t>
            </a:r>
          </a:p>
          <a:p>
            <a:pPr>
              <a:buClr>
                <a:schemeClr val="tx1"/>
              </a:buClr>
              <a:buSzPct val="130000"/>
            </a:pPr>
            <a:r>
              <a:rPr lang="en-US" sz="1200" dirty="0">
                <a:solidFill>
                  <a:schemeClr val="accent2"/>
                </a:solidFill>
                <a:latin typeface="+mj-lt"/>
              </a:rPr>
              <a:t>  </a:t>
            </a:r>
            <a:r>
              <a:rPr lang="en-US" sz="1200" dirty="0" err="1">
                <a:solidFill>
                  <a:schemeClr val="accent2"/>
                </a:solidFill>
                <a:latin typeface="+mj-lt"/>
              </a:rPr>
              <a:t>this.cost</a:t>
            </a:r>
            <a:r>
              <a:rPr lang="en-US" sz="1200" dirty="0">
                <a:solidFill>
                  <a:schemeClr val="accent2"/>
                </a:solidFill>
                <a:latin typeface="+mj-lt"/>
              </a:rPr>
              <a:t> = cost;</a:t>
            </a:r>
          </a:p>
          <a:p>
            <a:pPr>
              <a:buClr>
                <a:schemeClr val="tx1"/>
              </a:buClr>
              <a:buSzPct val="130000"/>
            </a:pPr>
            <a:r>
              <a:rPr lang="en-US" sz="1200" dirty="0">
                <a:solidFill>
                  <a:schemeClr val="accent2"/>
                </a:solidFill>
                <a:latin typeface="+mj-lt"/>
              </a:rPr>
              <a:t>  </a:t>
            </a:r>
            <a:r>
              <a:rPr lang="en-US" sz="1200" dirty="0" err="1">
                <a:solidFill>
                  <a:schemeClr val="accent2"/>
                </a:solidFill>
                <a:latin typeface="+mj-lt"/>
              </a:rPr>
              <a:t>this.summary</a:t>
            </a:r>
            <a:r>
              <a:rPr lang="en-US" sz="1200" dirty="0">
                <a:solidFill>
                  <a:schemeClr val="accent2"/>
                </a:solidFill>
                <a:latin typeface="+mj-lt"/>
              </a:rPr>
              <a:t> = function(){</a:t>
            </a:r>
          </a:p>
          <a:p>
            <a:pPr>
              <a:buClr>
                <a:schemeClr val="tx1"/>
              </a:buClr>
              <a:buSzPct val="130000"/>
            </a:pPr>
            <a:r>
              <a:rPr lang="en-US" sz="1200" dirty="0">
                <a:solidFill>
                  <a:schemeClr val="accent2"/>
                </a:solidFill>
                <a:latin typeface="+mj-lt"/>
              </a:rPr>
              <a:t>      return </a:t>
            </a:r>
            <a:r>
              <a:rPr lang="en-US" sz="1200" dirty="0" err="1">
                <a:solidFill>
                  <a:schemeClr val="accent2"/>
                </a:solidFill>
                <a:latin typeface="+mj-lt"/>
              </a:rPr>
              <a:t>this.titleName</a:t>
            </a:r>
            <a:r>
              <a:rPr lang="en-US" sz="1200" dirty="0">
                <a:solidFill>
                  <a:schemeClr val="accent2"/>
                </a:solidFill>
                <a:latin typeface="+mj-lt"/>
              </a:rPr>
              <a:t> + " by " + </a:t>
            </a:r>
          </a:p>
          <a:p>
            <a:pPr>
              <a:buClr>
                <a:schemeClr val="tx1"/>
              </a:buClr>
              <a:buSzPct val="130000"/>
            </a:pPr>
            <a:r>
              <a:rPr lang="en-US" sz="1200" dirty="0">
                <a:solidFill>
                  <a:schemeClr val="accent2"/>
                </a:solidFill>
                <a:latin typeface="+mj-lt"/>
              </a:rPr>
              <a:t>             </a:t>
            </a:r>
            <a:r>
              <a:rPr lang="en-US" sz="1200" dirty="0" err="1">
                <a:solidFill>
                  <a:schemeClr val="accent2"/>
                </a:solidFill>
                <a:latin typeface="+mj-lt"/>
              </a:rPr>
              <a:t>this.author</a:t>
            </a:r>
            <a:r>
              <a:rPr lang="en-US" sz="1200" dirty="0">
                <a:solidFill>
                  <a:schemeClr val="accent2"/>
                </a:solidFill>
                <a:latin typeface="+mj-lt"/>
              </a:rPr>
              <a:t> + </a:t>
            </a:r>
          </a:p>
          <a:p>
            <a:pPr>
              <a:buClr>
                <a:schemeClr val="tx1"/>
              </a:buClr>
              <a:buSzPct val="130000"/>
            </a:pPr>
            <a:r>
              <a:rPr lang="en-US" sz="1200" dirty="0">
                <a:solidFill>
                  <a:schemeClr val="accent2"/>
                </a:solidFill>
                <a:latin typeface="+mj-lt"/>
              </a:rPr>
              <a:t>             " (ISBN:" + </a:t>
            </a:r>
            <a:r>
              <a:rPr lang="en-US" sz="1200" dirty="0" err="1">
                <a:solidFill>
                  <a:schemeClr val="accent2"/>
                </a:solidFill>
                <a:latin typeface="+mj-lt"/>
              </a:rPr>
              <a:t>this.isbn</a:t>
            </a:r>
            <a:r>
              <a:rPr lang="en-US" sz="1200" dirty="0">
                <a:solidFill>
                  <a:schemeClr val="accent2"/>
                </a:solidFill>
                <a:latin typeface="+mj-lt"/>
              </a:rPr>
              <a:t> + ") " + </a:t>
            </a:r>
          </a:p>
          <a:p>
            <a:pPr>
              <a:buClr>
                <a:schemeClr val="tx1"/>
              </a:buClr>
              <a:buSzPct val="130000"/>
            </a:pPr>
            <a:r>
              <a:rPr lang="en-US" sz="1200" dirty="0">
                <a:solidFill>
                  <a:schemeClr val="accent2"/>
                </a:solidFill>
                <a:latin typeface="+mj-lt"/>
              </a:rPr>
              <a:t>             "costs $" + </a:t>
            </a:r>
            <a:r>
              <a:rPr lang="en-US" sz="1200" dirty="0" err="1">
                <a:solidFill>
                  <a:schemeClr val="accent2"/>
                </a:solidFill>
                <a:latin typeface="+mj-lt"/>
              </a:rPr>
              <a:t>this.cost</a:t>
            </a:r>
            <a:r>
              <a:rPr lang="en-US" sz="1200" dirty="0">
                <a:solidFill>
                  <a:schemeClr val="accent2"/>
                </a:solidFill>
                <a:latin typeface="+mj-lt"/>
              </a:rPr>
              <a:t>;</a:t>
            </a:r>
          </a:p>
          <a:p>
            <a:pPr>
              <a:buClr>
                <a:schemeClr val="tx1"/>
              </a:buClr>
              <a:buSzPct val="130000"/>
            </a:pPr>
            <a:r>
              <a:rPr lang="en-US" sz="1200" dirty="0">
                <a:solidFill>
                  <a:schemeClr val="accent2"/>
                </a:solidFill>
                <a:latin typeface="+mj-lt"/>
              </a:rPr>
              <a:t>  }</a:t>
            </a:r>
          </a:p>
          <a:p>
            <a:pPr>
              <a:buClr>
                <a:schemeClr val="tx1"/>
              </a:buClr>
              <a:buSzPct val="130000"/>
            </a:pPr>
            <a:r>
              <a:rPr lang="en-US" sz="1200" dirty="0">
                <a:solidFill>
                  <a:schemeClr val="accent2"/>
                </a:solidFill>
                <a:latin typeface="+mj-lt"/>
              </a:rPr>
              <a:t>  </a:t>
            </a:r>
            <a:r>
              <a:rPr lang="en-US" sz="1200" dirty="0" err="1">
                <a:solidFill>
                  <a:schemeClr val="accent2"/>
                </a:solidFill>
                <a:latin typeface="+mj-lt"/>
              </a:rPr>
              <a:t>this.isAvailable</a:t>
            </a:r>
            <a:r>
              <a:rPr lang="en-US" sz="1200" dirty="0">
                <a:solidFill>
                  <a:schemeClr val="accent2"/>
                </a:solidFill>
                <a:latin typeface="+mj-lt"/>
              </a:rPr>
              <a:t> = function() {</a:t>
            </a:r>
          </a:p>
          <a:p>
            <a:pPr>
              <a:buClr>
                <a:schemeClr val="tx1"/>
              </a:buClr>
              <a:buSzPct val="130000"/>
            </a:pPr>
            <a:r>
              <a:rPr lang="en-US" sz="1200" dirty="0">
                <a:solidFill>
                  <a:schemeClr val="accent2"/>
                </a:solidFill>
                <a:latin typeface="+mj-lt"/>
              </a:rPr>
              <a:t>    if (</a:t>
            </a:r>
            <a:r>
              <a:rPr lang="en-US" sz="1200" dirty="0" err="1">
                <a:solidFill>
                  <a:schemeClr val="accent2"/>
                </a:solidFill>
                <a:latin typeface="+mj-lt"/>
              </a:rPr>
              <a:t>this.stock</a:t>
            </a:r>
            <a:r>
              <a:rPr lang="en-US" sz="1200" dirty="0">
                <a:solidFill>
                  <a:schemeClr val="accent2"/>
                </a:solidFill>
                <a:latin typeface="+mj-lt"/>
              </a:rPr>
              <a:t>) { </a:t>
            </a:r>
          </a:p>
          <a:p>
            <a:pPr>
              <a:buClr>
                <a:schemeClr val="tx1"/>
              </a:buClr>
              <a:buSzPct val="130000"/>
            </a:pPr>
            <a:r>
              <a:rPr lang="en-US" sz="1200" dirty="0">
                <a:solidFill>
                  <a:schemeClr val="accent2"/>
                </a:solidFill>
                <a:latin typeface="+mj-lt"/>
              </a:rPr>
              <a:t>      return </a:t>
            </a:r>
            <a:r>
              <a:rPr lang="en-US" sz="1200" dirty="0" err="1">
                <a:solidFill>
                  <a:schemeClr val="accent2"/>
                </a:solidFill>
                <a:latin typeface="+mj-lt"/>
              </a:rPr>
              <a:t>this.titleName</a:t>
            </a:r>
            <a:r>
              <a:rPr lang="en-US" sz="1200" dirty="0">
                <a:solidFill>
                  <a:schemeClr val="accent2"/>
                </a:solidFill>
                <a:latin typeface="+mj-lt"/>
              </a:rPr>
              <a:t> + " is available";</a:t>
            </a:r>
          </a:p>
          <a:p>
            <a:pPr>
              <a:buClr>
                <a:schemeClr val="tx1"/>
              </a:buClr>
              <a:buSzPct val="130000"/>
            </a:pPr>
            <a:r>
              <a:rPr lang="en-US" sz="1200" dirty="0">
                <a:solidFill>
                  <a:schemeClr val="accent2"/>
                </a:solidFill>
                <a:latin typeface="+mj-lt"/>
              </a:rPr>
              <a:t>    }</a:t>
            </a:r>
          </a:p>
          <a:p>
            <a:pPr>
              <a:buClr>
                <a:schemeClr val="tx1"/>
              </a:buClr>
              <a:buSzPct val="130000"/>
            </a:pPr>
            <a:r>
              <a:rPr lang="en-US" sz="1200" dirty="0">
                <a:solidFill>
                  <a:schemeClr val="accent2"/>
                </a:solidFill>
                <a:latin typeface="+mj-lt"/>
              </a:rPr>
              <a:t>    return </a:t>
            </a:r>
            <a:r>
              <a:rPr lang="en-US" sz="1200" dirty="0" err="1">
                <a:solidFill>
                  <a:schemeClr val="accent2"/>
                </a:solidFill>
                <a:latin typeface="+mj-lt"/>
              </a:rPr>
              <a:t>this.titleName</a:t>
            </a:r>
            <a:r>
              <a:rPr lang="en-US" sz="1200" dirty="0">
                <a:solidFill>
                  <a:schemeClr val="accent2"/>
                </a:solidFill>
                <a:latin typeface="+mj-lt"/>
              </a:rPr>
              <a:t> + " is not available at the moment";</a:t>
            </a:r>
          </a:p>
          <a:p>
            <a:pPr>
              <a:buClr>
                <a:schemeClr val="tx1"/>
              </a:buClr>
              <a:buSzPct val="130000"/>
            </a:pPr>
            <a:r>
              <a:rPr lang="en-US" sz="1200" dirty="0">
                <a:solidFill>
                  <a:schemeClr val="accent2"/>
                </a:solidFill>
                <a:latin typeface="+mj-lt"/>
              </a:rPr>
              <a:t>  };</a:t>
            </a:r>
          </a:p>
          <a:p>
            <a:pPr>
              <a:buClr>
                <a:schemeClr val="tx1"/>
              </a:buClr>
              <a:buSzPct val="130000"/>
            </a:pPr>
            <a:r>
              <a:rPr lang="en-US" sz="1200" dirty="0">
                <a:solidFill>
                  <a:schemeClr val="accent2"/>
                </a:solidFill>
                <a:latin typeface="+mj-lt"/>
              </a:rPr>
              <a:t>}</a:t>
            </a:r>
            <a:endParaRPr lang="en-US" sz="1200" dirty="0">
              <a:latin typeface="+mj-lt"/>
            </a:endParaRPr>
          </a:p>
          <a:p>
            <a:pPr>
              <a:buClr>
                <a:schemeClr val="tx1"/>
              </a:buClr>
              <a:buSzPct val="130000"/>
            </a:pPr>
            <a:r>
              <a:rPr lang="en-US" sz="1200" dirty="0">
                <a:latin typeface="+mj-lt"/>
              </a:rPr>
              <a:t>// create new object with all properties and methods in the Book </a:t>
            </a:r>
            <a:r>
              <a:rPr lang="en-US" sz="1200" dirty="0" err="1">
                <a:latin typeface="+mj-lt"/>
              </a:rPr>
              <a:t>contructor</a:t>
            </a:r>
            <a:endParaRPr lang="en-US" sz="1200" dirty="0">
              <a:latin typeface="+mj-lt"/>
            </a:endParaRPr>
          </a:p>
          <a:p>
            <a:pPr>
              <a:buClr>
                <a:schemeClr val="tx1"/>
              </a:buClr>
              <a:buSzPct val="130000"/>
            </a:pPr>
            <a:r>
              <a:rPr lang="en-US" sz="1200" dirty="0">
                <a:solidFill>
                  <a:schemeClr val="accent2"/>
                </a:solidFill>
                <a:latin typeface="+mj-lt"/>
              </a:rPr>
              <a:t>const </a:t>
            </a:r>
            <a:r>
              <a:rPr lang="en-US" sz="1200" dirty="0" err="1">
                <a:solidFill>
                  <a:schemeClr val="accent2"/>
                </a:solidFill>
                <a:latin typeface="+mj-lt"/>
              </a:rPr>
              <a:t>richDad</a:t>
            </a:r>
            <a:r>
              <a:rPr lang="en-US" sz="1200" dirty="0">
                <a:solidFill>
                  <a:schemeClr val="accent2"/>
                </a:solidFill>
                <a:latin typeface="+mj-lt"/>
              </a:rPr>
              <a:t> = new Book("Rich Dad Poor Dad", "Robert Kiyosaki", "978-0-465-05571-5", 11, 20);</a:t>
            </a:r>
          </a:p>
          <a:p>
            <a:pPr>
              <a:buClr>
                <a:schemeClr val="tx1"/>
              </a:buClr>
              <a:buSzPct val="130000"/>
            </a:pPr>
            <a:r>
              <a:rPr lang="en-US" sz="1200" dirty="0">
                <a:solidFill>
                  <a:schemeClr val="accent2"/>
                </a:solidFill>
                <a:latin typeface="+mj-lt"/>
              </a:rPr>
              <a:t>const </a:t>
            </a:r>
            <a:r>
              <a:rPr lang="en-US" sz="1200" dirty="0" err="1">
                <a:solidFill>
                  <a:schemeClr val="accent2"/>
                </a:solidFill>
                <a:latin typeface="+mj-lt"/>
              </a:rPr>
              <a:t>theDesign</a:t>
            </a:r>
            <a:r>
              <a:rPr lang="en-US" sz="1200" dirty="0">
                <a:solidFill>
                  <a:schemeClr val="accent2"/>
                </a:solidFill>
                <a:latin typeface="+mj-lt"/>
              </a:rPr>
              <a:t> = new Book("The Design of Everyday Things", "Don Norman", "978-0-465-05571-5", 13, 17.99);</a:t>
            </a:r>
          </a:p>
          <a:p>
            <a:pPr>
              <a:buClr>
                <a:schemeClr val="tx1"/>
              </a:buClr>
              <a:buSzPct val="130000"/>
            </a:pPr>
            <a:r>
              <a:rPr lang="en-US" sz="1200" dirty="0">
                <a:latin typeface="+mj-lt"/>
              </a:rPr>
              <a:t>// access new object properties and methods</a:t>
            </a:r>
          </a:p>
          <a:p>
            <a:pPr>
              <a:buClr>
                <a:schemeClr val="tx1"/>
              </a:buClr>
              <a:buSzPct val="130000"/>
            </a:pPr>
            <a:r>
              <a:rPr lang="en-US" sz="1200" dirty="0" err="1">
                <a:solidFill>
                  <a:schemeClr val="accent2"/>
                </a:solidFill>
                <a:latin typeface="+mj-lt"/>
              </a:rPr>
              <a:t>richDad.summary</a:t>
            </a:r>
            <a:r>
              <a:rPr lang="en-US" sz="1200" dirty="0">
                <a:solidFill>
                  <a:schemeClr val="accent2"/>
                </a:solidFill>
                <a:latin typeface="+mj-lt"/>
              </a:rPr>
              <a:t>();</a:t>
            </a:r>
          </a:p>
          <a:p>
            <a:pPr>
              <a:buClr>
                <a:schemeClr val="tx1"/>
              </a:buClr>
              <a:buSzPct val="130000"/>
            </a:pPr>
            <a:r>
              <a:rPr lang="en-US" sz="1200" dirty="0" err="1">
                <a:solidFill>
                  <a:schemeClr val="accent2"/>
                </a:solidFill>
                <a:latin typeface="+mj-lt"/>
              </a:rPr>
              <a:t>richDad.isAvailable</a:t>
            </a:r>
            <a:r>
              <a:rPr lang="en-US" sz="1200" dirty="0">
                <a:solidFill>
                  <a:schemeClr val="accent2"/>
                </a:solidFill>
                <a:latin typeface="+mj-lt"/>
              </a:rPr>
              <a:t>();</a:t>
            </a:r>
          </a:p>
        </p:txBody>
      </p:sp>
      <p:sp>
        <p:nvSpPr>
          <p:cNvPr id="3" name="Rectangle: Rounded Corners 2">
            <a:extLst>
              <a:ext uri="{FF2B5EF4-FFF2-40B4-BE49-F238E27FC236}">
                <a16:creationId xmlns:a16="http://schemas.microsoft.com/office/drawing/2014/main" id="{75C7EA51-69F0-A5C0-4276-DAEC2C01A1DC}"/>
              </a:ext>
            </a:extLst>
          </p:cNvPr>
          <p:cNvSpPr/>
          <p:nvPr/>
        </p:nvSpPr>
        <p:spPr>
          <a:xfrm>
            <a:off x="4926013" y="1409700"/>
            <a:ext cx="6642100" cy="342900"/>
          </a:xfrm>
          <a:prstGeom prst="roundRect">
            <a:avLst>
              <a:gd name="adj" fmla="val 5000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latin typeface="+mj-lt"/>
              </a:rPr>
              <a:t>https://codepen.io/thedipak/pen/abjrWoZ?editors=0010</a:t>
            </a:r>
          </a:p>
        </p:txBody>
      </p:sp>
    </p:spTree>
    <p:extLst>
      <p:ext uri="{BB962C8B-B14F-4D97-AF65-F5344CB8AC3E}">
        <p14:creationId xmlns:p14="http://schemas.microsoft.com/office/powerpoint/2010/main" val="41707797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67</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Task 4: String </a:t>
            </a:r>
            <a:r>
              <a:rPr lang="en-US" dirty="0" err="1"/>
              <a:t>Manupulation</a:t>
            </a:r>
            <a:endParaRPr lang="en-US" dirty="0"/>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75C7EA51-69F0-A5C0-4276-DAEC2C01A1DC}"/>
              </a:ext>
            </a:extLst>
          </p:cNvPr>
          <p:cNvSpPr/>
          <p:nvPr/>
        </p:nvSpPr>
        <p:spPr>
          <a:xfrm>
            <a:off x="2748756" y="3086100"/>
            <a:ext cx="6642100" cy="342900"/>
          </a:xfrm>
          <a:prstGeom prst="roundRect">
            <a:avLst>
              <a:gd name="adj" fmla="val 5000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latin typeface="+mj-lt"/>
              </a:rPr>
              <a:t>https://codepen.io/yogitamodi99/pen/wvEGYPO</a:t>
            </a:r>
          </a:p>
        </p:txBody>
      </p:sp>
      <p:sp>
        <p:nvSpPr>
          <p:cNvPr id="8" name="Rectangle: Rounded Corners 7">
            <a:extLst>
              <a:ext uri="{FF2B5EF4-FFF2-40B4-BE49-F238E27FC236}">
                <a16:creationId xmlns:a16="http://schemas.microsoft.com/office/drawing/2014/main" id="{59FC832F-1AC1-6A00-DF30-9F659570C4BC}"/>
              </a:ext>
            </a:extLst>
          </p:cNvPr>
          <p:cNvSpPr/>
          <p:nvPr/>
        </p:nvSpPr>
        <p:spPr>
          <a:xfrm>
            <a:off x="2748756" y="4613636"/>
            <a:ext cx="6642100" cy="342900"/>
          </a:xfrm>
          <a:prstGeom prst="roundRect">
            <a:avLst>
              <a:gd name="adj" fmla="val 5000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latin typeface="+mj-lt"/>
              </a:rPr>
              <a:t>https://codepen.io/yogitamodi99/pen/OJoNBBG</a:t>
            </a:r>
          </a:p>
        </p:txBody>
      </p:sp>
    </p:spTree>
    <p:extLst>
      <p:ext uri="{BB962C8B-B14F-4D97-AF65-F5344CB8AC3E}">
        <p14:creationId xmlns:p14="http://schemas.microsoft.com/office/powerpoint/2010/main" val="39792648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68</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err="1"/>
              <a:t>Iterables</a:t>
            </a:r>
            <a:endParaRPr lang="en-US" dirty="0"/>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5B6A0E4-8E82-8AFD-EFBE-D0C5B79448E1}"/>
              </a:ext>
            </a:extLst>
          </p:cNvPr>
          <p:cNvSpPr/>
          <p:nvPr/>
        </p:nvSpPr>
        <p:spPr>
          <a:xfrm>
            <a:off x="737579" y="1824672"/>
            <a:ext cx="10336821" cy="1354217"/>
          </a:xfrm>
          <a:prstGeom prst="rect">
            <a:avLst/>
          </a:prstGeom>
        </p:spPr>
        <p:txBody>
          <a:bodyPr wrap="square">
            <a:spAutoFit/>
          </a:bodyPr>
          <a:lstStyle/>
          <a:p>
            <a:pPr>
              <a:spcBef>
                <a:spcPts val="400"/>
              </a:spcBef>
              <a:buClr>
                <a:schemeClr val="tx1"/>
              </a:buClr>
              <a:buSzPct val="130000"/>
            </a:pPr>
            <a:r>
              <a:rPr lang="en-US" sz="1200" dirty="0">
                <a:latin typeface="+mj-lt"/>
              </a:rPr>
              <a:t>An object is </a:t>
            </a:r>
            <a:r>
              <a:rPr lang="en-US" sz="1200" dirty="0" err="1">
                <a:latin typeface="+mj-lt"/>
              </a:rPr>
              <a:t>iterable</a:t>
            </a:r>
            <a:r>
              <a:rPr lang="en-US" sz="1200" dirty="0">
                <a:latin typeface="+mj-lt"/>
              </a:rPr>
              <a:t> if it defines its iteration behavior, such as what values are looped over in a for...of construct. Also, we can use array helper methods like map, </a:t>
            </a:r>
            <a:r>
              <a:rPr lang="en-US" sz="1200" dirty="0" err="1">
                <a:latin typeface="+mj-lt"/>
              </a:rPr>
              <a:t>forEach</a:t>
            </a:r>
            <a:r>
              <a:rPr lang="en-US" sz="1200" dirty="0">
                <a:latin typeface="+mj-lt"/>
              </a:rPr>
              <a:t>, etc. Not all object are can be looped (</a:t>
            </a:r>
            <a:r>
              <a:rPr lang="en-US" sz="1200" dirty="0" err="1">
                <a:latin typeface="+mj-lt"/>
              </a:rPr>
              <a:t>iterable</a:t>
            </a:r>
            <a:r>
              <a:rPr lang="en-US" sz="1200" dirty="0">
                <a:latin typeface="+mj-lt"/>
              </a:rPr>
              <a:t>). </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latin typeface="+mj-lt"/>
              </a:rPr>
              <a:t>In order to be </a:t>
            </a:r>
            <a:r>
              <a:rPr lang="en-US" sz="1200" dirty="0" err="1">
                <a:latin typeface="+mj-lt"/>
              </a:rPr>
              <a:t>iterable</a:t>
            </a:r>
            <a:r>
              <a:rPr lang="en-US" sz="1200" dirty="0">
                <a:latin typeface="+mj-lt"/>
              </a:rPr>
              <a:t>, an object must have this </a:t>
            </a:r>
            <a:r>
              <a:rPr lang="en-US" sz="1200" dirty="0" err="1">
                <a:latin typeface="+mj-lt"/>
              </a:rPr>
              <a:t>protoype</a:t>
            </a:r>
            <a:r>
              <a:rPr lang="en-US" sz="1200" dirty="0">
                <a:latin typeface="+mj-lt"/>
              </a:rPr>
              <a:t>: Symbol(</a:t>
            </a:r>
            <a:r>
              <a:rPr lang="en-US" sz="1200" dirty="0" err="1">
                <a:latin typeface="+mj-lt"/>
              </a:rPr>
              <a:t>Symbol.iterator</a:t>
            </a:r>
            <a:r>
              <a:rPr lang="en-US" sz="1200" dirty="0">
                <a:latin typeface="+mj-lt"/>
              </a:rPr>
              <a:t>): f values()</a:t>
            </a:r>
          </a:p>
          <a:p>
            <a:pPr>
              <a:spcBef>
                <a:spcPts val="400"/>
              </a:spcBef>
              <a:buClr>
                <a:schemeClr val="tx1"/>
              </a:buClr>
              <a:buSzPct val="130000"/>
            </a:pPr>
            <a:br>
              <a:rPr lang="en-US" sz="1200" dirty="0">
                <a:latin typeface="+mj-lt"/>
              </a:rPr>
            </a:br>
            <a:r>
              <a:rPr lang="en-US" sz="1200" dirty="0">
                <a:latin typeface="+mj-lt"/>
              </a:rPr>
              <a:t>For </a:t>
            </a:r>
            <a:r>
              <a:rPr lang="en-US" sz="1200" dirty="0" err="1">
                <a:latin typeface="+mj-lt"/>
              </a:rPr>
              <a:t>iterables</a:t>
            </a:r>
            <a:r>
              <a:rPr lang="en-US" sz="1200" dirty="0">
                <a:latin typeface="+mj-lt"/>
              </a:rPr>
              <a:t> like an array, we can loop over it multiple time. But there are some </a:t>
            </a:r>
            <a:r>
              <a:rPr lang="en-US" sz="1200" dirty="0" err="1">
                <a:latin typeface="+mj-lt"/>
              </a:rPr>
              <a:t>iterable</a:t>
            </a:r>
            <a:r>
              <a:rPr lang="en-US" sz="1200" dirty="0">
                <a:latin typeface="+mj-lt"/>
              </a:rPr>
              <a:t>, where we can iterate only once, a good example is Generators. </a:t>
            </a:r>
          </a:p>
        </p:txBody>
      </p:sp>
    </p:spTree>
    <p:extLst>
      <p:ext uri="{BB962C8B-B14F-4D97-AF65-F5344CB8AC3E}">
        <p14:creationId xmlns:p14="http://schemas.microsoft.com/office/powerpoint/2010/main" val="3384424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69</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Generators</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5B6A0E4-8E82-8AFD-EFBE-D0C5B79448E1}"/>
              </a:ext>
            </a:extLst>
          </p:cNvPr>
          <p:cNvSpPr/>
          <p:nvPr/>
        </p:nvSpPr>
        <p:spPr>
          <a:xfrm>
            <a:off x="737579" y="1824672"/>
            <a:ext cx="10336821" cy="1590179"/>
          </a:xfrm>
          <a:prstGeom prst="rect">
            <a:avLst/>
          </a:prstGeom>
        </p:spPr>
        <p:txBody>
          <a:bodyPr wrap="square">
            <a:spAutoFit/>
          </a:bodyPr>
          <a:lstStyle/>
          <a:p>
            <a:pPr>
              <a:spcBef>
                <a:spcPts val="400"/>
              </a:spcBef>
              <a:buClr>
                <a:schemeClr val="tx1"/>
              </a:buClr>
              <a:buSzPct val="130000"/>
            </a:pPr>
            <a:r>
              <a:rPr lang="en-US" sz="1200" dirty="0">
                <a:latin typeface="+mj-lt"/>
              </a:rPr>
              <a:t>Generator allow you to define an iterative algorithm by writing a single function whose execution is not continuous. Generator functions are written using the function* syntax.</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latin typeface="+mj-lt"/>
              </a:rPr>
              <a:t>When called, generator functions do not initially execute their code. Instead, they return a special type of iterator, called a Generator. When a value is consumed by calling the generator's next method, the Generator function executes until it encounters the yield keyword.</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latin typeface="+mj-lt"/>
              </a:rPr>
              <a:t>The function can be called as many times as desired, and returns a new Generator each time. Each Generator may only be iterated once.</a:t>
            </a:r>
          </a:p>
        </p:txBody>
      </p:sp>
    </p:spTree>
    <p:extLst>
      <p:ext uri="{BB962C8B-B14F-4D97-AF65-F5344CB8AC3E}">
        <p14:creationId xmlns:p14="http://schemas.microsoft.com/office/powerpoint/2010/main" val="2984065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7</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Primitive (simple) Data Types</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AA873B-AE70-B371-19C6-F61C3C4AA918}"/>
              </a:ext>
            </a:extLst>
          </p:cNvPr>
          <p:cNvSpPr/>
          <p:nvPr/>
        </p:nvSpPr>
        <p:spPr>
          <a:xfrm>
            <a:off x="737579" y="1824672"/>
            <a:ext cx="10664454" cy="523220"/>
          </a:xfrm>
          <a:prstGeom prst="rect">
            <a:avLst/>
          </a:prstGeom>
        </p:spPr>
        <p:txBody>
          <a:bodyPr wrap="square">
            <a:spAutoFit/>
          </a:bodyPr>
          <a:lstStyle/>
          <a:p>
            <a:r>
              <a:rPr lang="en-US" sz="1400" dirty="0">
                <a:latin typeface="+mj-lt"/>
              </a:rPr>
              <a:t>JavaScript variable can hold different types of data, also know as data-types. </a:t>
            </a:r>
          </a:p>
          <a:p>
            <a:r>
              <a:rPr lang="en-US" sz="1400" dirty="0">
                <a:latin typeface="+mj-lt"/>
              </a:rPr>
              <a:t>There are two types of data types in JavaScript: Primitive and Non-Primitive.</a:t>
            </a:r>
          </a:p>
        </p:txBody>
      </p:sp>
      <p:graphicFrame>
        <p:nvGraphicFramePr>
          <p:cNvPr id="8" name="Table 7">
            <a:extLst>
              <a:ext uri="{FF2B5EF4-FFF2-40B4-BE49-F238E27FC236}">
                <a16:creationId xmlns:a16="http://schemas.microsoft.com/office/drawing/2014/main" id="{6D2D895E-75F8-020D-D0C5-5A8CD4C6E63B}"/>
              </a:ext>
            </a:extLst>
          </p:cNvPr>
          <p:cNvGraphicFramePr>
            <a:graphicFrameLocks noGrp="1"/>
          </p:cNvGraphicFramePr>
          <p:nvPr>
            <p:extLst>
              <p:ext uri="{D42A27DB-BD31-4B8C-83A1-F6EECF244321}">
                <p14:modId xmlns:p14="http://schemas.microsoft.com/office/powerpoint/2010/main" val="4090133637"/>
              </p:ext>
            </p:extLst>
          </p:nvPr>
        </p:nvGraphicFramePr>
        <p:xfrm>
          <a:off x="737579" y="2511935"/>
          <a:ext cx="7738576" cy="2871007"/>
        </p:xfrm>
        <a:graphic>
          <a:graphicData uri="http://schemas.openxmlformats.org/drawingml/2006/table">
            <a:tbl>
              <a:tblPr/>
              <a:tblGrid>
                <a:gridCol w="1809290">
                  <a:extLst>
                    <a:ext uri="{9D8B030D-6E8A-4147-A177-3AD203B41FA5}">
                      <a16:colId xmlns:a16="http://schemas.microsoft.com/office/drawing/2014/main" val="3379024878"/>
                    </a:ext>
                  </a:extLst>
                </a:gridCol>
                <a:gridCol w="5929286">
                  <a:extLst>
                    <a:ext uri="{9D8B030D-6E8A-4147-A177-3AD203B41FA5}">
                      <a16:colId xmlns:a16="http://schemas.microsoft.com/office/drawing/2014/main" val="2917713461"/>
                    </a:ext>
                  </a:extLst>
                </a:gridCol>
              </a:tblGrid>
              <a:tr h="377179">
                <a:tc>
                  <a:txBody>
                    <a:bodyPr/>
                    <a:lstStyle/>
                    <a:p>
                      <a:pPr algn="l" fontAlgn="t"/>
                      <a:r>
                        <a:rPr lang="en-US" sz="1200" b="1" dirty="0">
                          <a:solidFill>
                            <a:schemeClr val="bg1"/>
                          </a:solidFill>
                          <a:effectLst/>
                          <a:latin typeface="times new roman" panose="02020603050405020304" pitchFamily="18" charset="0"/>
                        </a:rPr>
                        <a:t>Primitive Data Type</a:t>
                      </a:r>
                    </a:p>
                  </a:txBody>
                  <a:tcPr marL="85722" marR="85722" marT="85722" marB="85722" anchor="ctr">
                    <a:lnL w="9525" cap="flat" cmpd="sng" algn="ctr">
                      <a:no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t"/>
                      <a:r>
                        <a:rPr lang="en-US" sz="1200" b="1" dirty="0">
                          <a:solidFill>
                            <a:schemeClr val="bg1"/>
                          </a:solidFill>
                          <a:effectLst/>
                          <a:latin typeface="times new roman" panose="02020603050405020304" pitchFamily="18" charset="0"/>
                        </a:rPr>
                        <a:t>Description</a:t>
                      </a:r>
                    </a:p>
                  </a:txBody>
                  <a:tcPr marL="85722" marR="85722" marT="85722" marB="85722" anchor="ctr">
                    <a:lnL w="9525"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49329704"/>
                  </a:ext>
                </a:extLst>
              </a:tr>
              <a:tr h="345016">
                <a:tc>
                  <a:txBody>
                    <a:bodyPr/>
                    <a:lstStyle/>
                    <a:p>
                      <a:pPr algn="l" fontAlgn="t"/>
                      <a:r>
                        <a:rPr lang="en-US" sz="1300" b="0" i="0" kern="1200" dirty="0">
                          <a:solidFill>
                            <a:schemeClr val="tx1"/>
                          </a:solidFill>
                          <a:effectLst/>
                          <a:latin typeface="+mn-lt"/>
                          <a:ea typeface="+mn-ea"/>
                          <a:cs typeface="+mn-cs"/>
                        </a:rPr>
                        <a:t>String</a:t>
                      </a:r>
                    </a:p>
                  </a:txBody>
                  <a:tcPr marL="57148" marR="57148" marT="57148" marB="57148"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b="0" i="0" kern="1200">
                          <a:solidFill>
                            <a:schemeClr val="tx1"/>
                          </a:solidFill>
                          <a:effectLst/>
                          <a:latin typeface="+mn-lt"/>
                          <a:ea typeface="+mn-ea"/>
                          <a:cs typeface="+mn-cs"/>
                        </a:rPr>
                        <a:t>represents sequence of characters (text) e.g. "hello"</a:t>
                      </a:r>
                    </a:p>
                  </a:txBody>
                  <a:tcPr marL="57148" marR="57148" marT="57148" marB="57148"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9904402"/>
                  </a:ext>
                </a:extLst>
              </a:tr>
              <a:tr h="320030">
                <a:tc>
                  <a:txBody>
                    <a:bodyPr/>
                    <a:lstStyle/>
                    <a:p>
                      <a:pPr algn="l" fontAlgn="t"/>
                      <a:r>
                        <a:rPr lang="en-US" sz="1300" b="0" i="0" kern="1200" dirty="0">
                          <a:solidFill>
                            <a:schemeClr val="tx1"/>
                          </a:solidFill>
                          <a:effectLst/>
                          <a:latin typeface="+mn-lt"/>
                          <a:ea typeface="+mn-ea"/>
                          <a:cs typeface="+mn-cs"/>
                        </a:rPr>
                        <a:t>Number</a:t>
                      </a:r>
                    </a:p>
                  </a:txBody>
                  <a:tcPr marL="57148" marR="57148" marT="57148" marB="57148"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b="0" i="0" kern="1200" dirty="0">
                          <a:solidFill>
                            <a:schemeClr val="tx1"/>
                          </a:solidFill>
                          <a:effectLst/>
                          <a:latin typeface="+mn-lt"/>
                          <a:ea typeface="+mn-ea"/>
                          <a:cs typeface="+mn-cs"/>
                        </a:rPr>
                        <a:t>represents numeric values e.g. 100</a:t>
                      </a:r>
                    </a:p>
                  </a:txBody>
                  <a:tcPr marL="57148" marR="57148" marT="57148" marB="57148"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93172740"/>
                  </a:ext>
                </a:extLst>
              </a:tr>
              <a:tr h="320030">
                <a:tc>
                  <a:txBody>
                    <a:bodyPr/>
                    <a:lstStyle/>
                    <a:p>
                      <a:pPr algn="l" fontAlgn="t"/>
                      <a:r>
                        <a:rPr lang="en-US" sz="1300" b="0" i="0" kern="1200" dirty="0">
                          <a:solidFill>
                            <a:schemeClr val="tx1"/>
                          </a:solidFill>
                          <a:effectLst/>
                          <a:latin typeface="+mn-lt"/>
                          <a:ea typeface="+mn-ea"/>
                          <a:cs typeface="+mn-cs"/>
                        </a:rPr>
                        <a:t>Boolean</a:t>
                      </a:r>
                    </a:p>
                  </a:txBody>
                  <a:tcPr marL="57148" marR="57148" marT="57148" marB="57148"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b="0" i="0" kern="1200" dirty="0">
                          <a:solidFill>
                            <a:schemeClr val="tx1"/>
                          </a:solidFill>
                          <a:effectLst/>
                          <a:latin typeface="+mn-lt"/>
                          <a:ea typeface="+mn-ea"/>
                          <a:cs typeface="+mn-cs"/>
                        </a:rPr>
                        <a:t>It store either </a:t>
                      </a:r>
                      <a:r>
                        <a:rPr lang="en-US" sz="1200" b="1" i="0" kern="1200" dirty="0">
                          <a:solidFill>
                            <a:schemeClr val="bg2"/>
                          </a:solidFill>
                          <a:effectLst/>
                          <a:latin typeface="+mn-lt"/>
                          <a:ea typeface="+mn-ea"/>
                          <a:cs typeface="+mn-cs"/>
                        </a:rPr>
                        <a:t>true( 1, 3, true,</a:t>
                      </a:r>
                      <a:r>
                        <a:rPr lang="en-US" sz="1200" b="1" i="0" kern="1200" baseline="0" dirty="0">
                          <a:solidFill>
                            <a:schemeClr val="bg2"/>
                          </a:solidFill>
                          <a:effectLst/>
                          <a:latin typeface="+mn-lt"/>
                          <a:ea typeface="+mn-ea"/>
                          <a:cs typeface="+mn-cs"/>
                        </a:rPr>
                        <a:t> “string”)</a:t>
                      </a:r>
                      <a:r>
                        <a:rPr lang="en-US" sz="1200" b="1" i="0" kern="1200" dirty="0">
                          <a:solidFill>
                            <a:schemeClr val="bg2"/>
                          </a:solidFill>
                          <a:effectLst/>
                          <a:latin typeface="+mn-lt"/>
                          <a:ea typeface="+mn-ea"/>
                          <a:cs typeface="+mn-cs"/>
                        </a:rPr>
                        <a:t> </a:t>
                      </a:r>
                      <a:r>
                        <a:rPr lang="en-US" sz="1200" b="0" i="0" kern="1200" dirty="0">
                          <a:solidFill>
                            <a:schemeClr val="bg2"/>
                          </a:solidFill>
                          <a:effectLst/>
                          <a:latin typeface="+mn-lt"/>
                          <a:ea typeface="+mn-ea"/>
                          <a:cs typeface="+mn-cs"/>
                        </a:rPr>
                        <a:t> or </a:t>
                      </a:r>
                      <a:r>
                        <a:rPr lang="en-US" sz="1200" b="1" i="0" kern="1200" dirty="0">
                          <a:solidFill>
                            <a:schemeClr val="bg2"/>
                          </a:solidFill>
                          <a:effectLst/>
                          <a:latin typeface="+mn-lt"/>
                          <a:ea typeface="+mn-ea"/>
                          <a:cs typeface="+mn-cs"/>
                        </a:rPr>
                        <a:t>false (-4, 0, false)</a:t>
                      </a:r>
                    </a:p>
                  </a:txBody>
                  <a:tcPr marL="57148" marR="57148" marT="57148" marB="57148"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83147793"/>
                  </a:ext>
                </a:extLst>
              </a:tr>
              <a:tr h="845794">
                <a:tc>
                  <a:txBody>
                    <a:bodyPr/>
                    <a:lstStyle/>
                    <a:p>
                      <a:pPr algn="l" fontAlgn="t"/>
                      <a:r>
                        <a:rPr lang="en-US" sz="1300" b="0" i="0" kern="1200">
                          <a:solidFill>
                            <a:schemeClr val="tx1"/>
                          </a:solidFill>
                          <a:effectLst/>
                          <a:latin typeface="+mn-lt"/>
                          <a:ea typeface="+mn-ea"/>
                          <a:cs typeface="+mn-cs"/>
                        </a:rPr>
                        <a:t>Undefined</a:t>
                      </a:r>
                    </a:p>
                  </a:txBody>
                  <a:tcPr marL="57148" marR="57148" marT="57148" marB="57148"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b="0" i="0" kern="1200" dirty="0">
                          <a:solidFill>
                            <a:schemeClr val="tx1"/>
                          </a:solidFill>
                          <a:effectLst/>
                          <a:latin typeface="+mn-lt"/>
                          <a:ea typeface="+mn-ea"/>
                          <a:cs typeface="+mn-cs"/>
                        </a:rPr>
                        <a:t>It means a variable has been declared but has not (initialized) yet been assigned a value. </a:t>
                      </a:r>
                    </a:p>
                    <a:p>
                      <a:pPr algn="l" fontAlgn="t"/>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typeof</a:t>
                      </a:r>
                      <a:r>
                        <a:rPr lang="en-US" sz="1200" b="0" i="0" kern="1200" dirty="0">
                          <a:solidFill>
                            <a:schemeClr val="tx1"/>
                          </a:solidFill>
                          <a:effectLst/>
                          <a:latin typeface="+mn-lt"/>
                          <a:ea typeface="+mn-ea"/>
                          <a:cs typeface="+mn-cs"/>
                        </a:rPr>
                        <a:t> undefined =&gt; undefined. It is used by browsers.</a:t>
                      </a:r>
                    </a:p>
                    <a:p>
                      <a:pPr algn="l" fontAlgn="t"/>
                      <a:r>
                        <a:rPr lang="en-US" sz="1200" b="0" i="0" kern="1200" dirty="0">
                          <a:solidFill>
                            <a:schemeClr val="tx1"/>
                          </a:solidFill>
                          <a:effectLst/>
                          <a:latin typeface="+mn-lt"/>
                          <a:ea typeface="+mn-ea"/>
                          <a:cs typeface="+mn-cs"/>
                        </a:rPr>
                        <a:t>If we performing primitive operations, we will</a:t>
                      </a:r>
                      <a:r>
                        <a:rPr lang="en-US" sz="1200" b="0" i="0" kern="1200" baseline="0" dirty="0">
                          <a:solidFill>
                            <a:schemeClr val="tx1"/>
                          </a:solidFill>
                          <a:effectLst/>
                          <a:latin typeface="+mn-lt"/>
                          <a:ea typeface="+mn-ea"/>
                          <a:cs typeface="+mn-cs"/>
                        </a:rPr>
                        <a:t> get </a:t>
                      </a:r>
                      <a:r>
                        <a:rPr lang="en-US" sz="1200" b="0" i="0" kern="1200" dirty="0" err="1">
                          <a:solidFill>
                            <a:schemeClr val="tx1"/>
                          </a:solidFill>
                          <a:effectLst/>
                          <a:latin typeface="+mn-lt"/>
                          <a:ea typeface="+mn-ea"/>
                          <a:cs typeface="+mn-cs"/>
                        </a:rPr>
                        <a:t>NaN</a:t>
                      </a:r>
                      <a:r>
                        <a:rPr lang="en-US" sz="1200" b="0" i="0" kern="1200" baseline="0" dirty="0">
                          <a:solidFill>
                            <a:schemeClr val="tx1"/>
                          </a:solidFill>
                          <a:effectLst/>
                          <a:latin typeface="+mn-lt"/>
                          <a:ea typeface="+mn-ea"/>
                          <a:cs typeface="+mn-cs"/>
                        </a:rPr>
                        <a:t> (not a number).</a:t>
                      </a:r>
                      <a:endParaRPr lang="en-US" sz="1200" b="0" i="0" kern="1200" dirty="0">
                        <a:solidFill>
                          <a:schemeClr val="tx1"/>
                        </a:solidFill>
                        <a:effectLst/>
                        <a:latin typeface="+mn-lt"/>
                        <a:ea typeface="+mn-ea"/>
                        <a:cs typeface="+mn-cs"/>
                      </a:endParaRPr>
                    </a:p>
                  </a:txBody>
                  <a:tcPr marL="57148" marR="57148" marT="57148" marB="57148"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21357796"/>
                  </a:ext>
                </a:extLst>
              </a:tr>
              <a:tr h="662920">
                <a:tc>
                  <a:txBody>
                    <a:bodyPr/>
                    <a:lstStyle/>
                    <a:p>
                      <a:pPr algn="l" fontAlgn="t"/>
                      <a:r>
                        <a:rPr lang="en-US" sz="1300" b="0" i="0" kern="1200">
                          <a:solidFill>
                            <a:schemeClr val="tx1"/>
                          </a:solidFill>
                          <a:effectLst/>
                          <a:latin typeface="+mn-lt"/>
                          <a:ea typeface="+mn-ea"/>
                          <a:cs typeface="+mn-cs"/>
                        </a:rPr>
                        <a:t>Null</a:t>
                      </a:r>
                    </a:p>
                  </a:txBody>
                  <a:tcPr marL="57148" marR="57148" marT="57148" marB="57148"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It can be assigned to a variable which indicates intentional absence of value.</a:t>
                      </a:r>
                    </a:p>
                    <a:p>
                      <a:pPr algn="l" fontAlgn="t"/>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typeof</a:t>
                      </a:r>
                      <a:r>
                        <a:rPr lang="en-US" sz="1200" b="0" i="0" kern="1200" dirty="0">
                          <a:solidFill>
                            <a:schemeClr val="tx1"/>
                          </a:solidFill>
                          <a:effectLst/>
                          <a:latin typeface="+mn-lt"/>
                          <a:ea typeface="+mn-ea"/>
                          <a:cs typeface="+mn-cs"/>
                        </a:rPr>
                        <a:t> null =&gt; object. It is used</a:t>
                      </a:r>
                      <a:r>
                        <a:rPr lang="en-US" sz="1200" b="0" i="0" kern="1200" baseline="0" dirty="0">
                          <a:solidFill>
                            <a:schemeClr val="tx1"/>
                          </a:solidFill>
                          <a:effectLst/>
                          <a:latin typeface="+mn-lt"/>
                          <a:ea typeface="+mn-ea"/>
                          <a:cs typeface="+mn-cs"/>
                        </a:rPr>
                        <a:t> by developer</a:t>
                      </a:r>
                      <a:endParaRPr lang="en-US" sz="1200" b="0" i="0" kern="1200" dirty="0">
                        <a:solidFill>
                          <a:schemeClr val="tx1"/>
                        </a:solidFill>
                        <a:effectLst/>
                        <a:latin typeface="+mn-lt"/>
                        <a:ea typeface="+mn-ea"/>
                        <a:cs typeface="+mn-cs"/>
                      </a:endParaRPr>
                    </a:p>
                    <a:p>
                      <a:pPr algn="l" fontAlgn="t"/>
                      <a:r>
                        <a:rPr lang="en-US" sz="1200" b="0" i="0" kern="1200" dirty="0">
                          <a:solidFill>
                            <a:schemeClr val="tx1"/>
                          </a:solidFill>
                          <a:effectLst/>
                          <a:latin typeface="+mn-lt"/>
                          <a:ea typeface="+mn-ea"/>
                          <a:cs typeface="+mn-cs"/>
                        </a:rPr>
                        <a:t>Null is converted to zero (0) while performing primitive operations.</a:t>
                      </a:r>
                    </a:p>
                  </a:txBody>
                  <a:tcPr marL="57148" marR="57148" marT="57148" marB="57148"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0970876"/>
                  </a:ext>
                </a:extLst>
              </a:tr>
            </a:tbl>
          </a:graphicData>
        </a:graphic>
      </p:graphicFrame>
      <p:sp>
        <p:nvSpPr>
          <p:cNvPr id="9" name="TextBox 8">
            <a:extLst>
              <a:ext uri="{FF2B5EF4-FFF2-40B4-BE49-F238E27FC236}">
                <a16:creationId xmlns:a16="http://schemas.microsoft.com/office/drawing/2014/main" id="{6ACB0332-6648-FCDD-EF6B-A5574FBF1718}"/>
              </a:ext>
            </a:extLst>
          </p:cNvPr>
          <p:cNvSpPr txBox="1"/>
          <p:nvPr/>
        </p:nvSpPr>
        <p:spPr>
          <a:xfrm>
            <a:off x="737579" y="5815866"/>
            <a:ext cx="10664454" cy="286232"/>
          </a:xfrm>
          <a:prstGeom prst="rect">
            <a:avLst/>
          </a:prstGeom>
          <a:noFill/>
        </p:spPr>
        <p:txBody>
          <a:bodyPr wrap="square" rtlCol="0">
            <a:spAutoFit/>
          </a:bodyPr>
          <a:lstStyle/>
          <a:p>
            <a:pPr>
              <a:lnSpc>
                <a:spcPct val="90000"/>
              </a:lnSpc>
              <a:spcBef>
                <a:spcPts val="800"/>
              </a:spcBef>
              <a:buClr>
                <a:srgbClr val="E0044E"/>
              </a:buClr>
            </a:pPr>
            <a:r>
              <a:rPr lang="en-US" sz="1400" b="1" dirty="0">
                <a:solidFill>
                  <a:schemeClr val="tx2"/>
                </a:solidFill>
                <a:latin typeface="+mj-lt"/>
              </a:rPr>
              <a:t>IQ. What is the difference between Null &amp; Undefined?</a:t>
            </a:r>
          </a:p>
        </p:txBody>
      </p:sp>
    </p:spTree>
    <p:extLst>
      <p:ext uri="{BB962C8B-B14F-4D97-AF65-F5344CB8AC3E}">
        <p14:creationId xmlns:p14="http://schemas.microsoft.com/office/powerpoint/2010/main" val="12583122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70</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err="1"/>
              <a:t>Gererators</a:t>
            </a:r>
            <a:r>
              <a:rPr lang="en-US" dirty="0"/>
              <a:t> - code</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5B6A0E4-8E82-8AFD-EFBE-D0C5B79448E1}"/>
              </a:ext>
            </a:extLst>
          </p:cNvPr>
          <p:cNvSpPr/>
          <p:nvPr/>
        </p:nvSpPr>
        <p:spPr>
          <a:xfrm>
            <a:off x="737579" y="1824672"/>
            <a:ext cx="10336821" cy="4052391"/>
          </a:xfrm>
          <a:prstGeom prst="rect">
            <a:avLst/>
          </a:prstGeom>
        </p:spPr>
        <p:txBody>
          <a:bodyPr wrap="square">
            <a:spAutoFit/>
          </a:bodyPr>
          <a:lstStyle/>
          <a:p>
            <a:pPr>
              <a:spcBef>
                <a:spcPts val="400"/>
              </a:spcBef>
              <a:buClr>
                <a:schemeClr val="tx1"/>
              </a:buClr>
              <a:buSzPct val="130000"/>
            </a:pPr>
            <a:r>
              <a:rPr lang="en-US" sz="1200" dirty="0">
                <a:latin typeface="+mj-lt"/>
              </a:rPr>
              <a:t>function* </a:t>
            </a:r>
            <a:r>
              <a:rPr lang="en-US" sz="1200" dirty="0" err="1">
                <a:latin typeface="+mj-lt"/>
              </a:rPr>
              <a:t>logGen</a:t>
            </a:r>
            <a:r>
              <a:rPr lang="en-US" sz="1200" dirty="0">
                <a:latin typeface="+mj-lt"/>
              </a:rPr>
              <a:t>(){</a:t>
            </a:r>
          </a:p>
          <a:p>
            <a:pPr>
              <a:spcBef>
                <a:spcPts val="400"/>
              </a:spcBef>
              <a:buClr>
                <a:schemeClr val="tx1"/>
              </a:buClr>
              <a:buSzPct val="130000"/>
            </a:pPr>
            <a:r>
              <a:rPr lang="en-US" sz="1200" dirty="0">
                <a:latin typeface="+mj-lt"/>
              </a:rPr>
              <a:t>	console.log(“code before 1”);</a:t>
            </a:r>
          </a:p>
          <a:p>
            <a:pPr>
              <a:spcBef>
                <a:spcPts val="400"/>
              </a:spcBef>
              <a:buClr>
                <a:schemeClr val="tx1"/>
              </a:buClr>
              <a:buSzPct val="130000"/>
            </a:pPr>
            <a:r>
              <a:rPr lang="en-US" sz="1200" dirty="0">
                <a:latin typeface="+mj-lt"/>
              </a:rPr>
              <a:t>	yield 1;</a:t>
            </a:r>
          </a:p>
          <a:p>
            <a:pPr>
              <a:spcBef>
                <a:spcPts val="400"/>
              </a:spcBef>
              <a:buClr>
                <a:schemeClr val="tx1"/>
              </a:buClr>
              <a:buSzPct val="130000"/>
            </a:pPr>
            <a:r>
              <a:rPr lang="en-US" sz="1200" dirty="0">
                <a:latin typeface="+mj-lt"/>
              </a:rPr>
              <a:t>	</a:t>
            </a:r>
          </a:p>
          <a:p>
            <a:pPr>
              <a:spcBef>
                <a:spcPts val="400"/>
              </a:spcBef>
              <a:buClr>
                <a:schemeClr val="tx1"/>
              </a:buClr>
              <a:buSzPct val="130000"/>
            </a:pPr>
            <a:r>
              <a:rPr lang="en-US" sz="1200" dirty="0">
                <a:latin typeface="+mj-lt"/>
              </a:rPr>
              <a:t>	console.log(“code after 1 and before 2”);</a:t>
            </a:r>
          </a:p>
          <a:p>
            <a:pPr>
              <a:spcBef>
                <a:spcPts val="400"/>
              </a:spcBef>
              <a:buClr>
                <a:schemeClr val="tx1"/>
              </a:buClr>
              <a:buSzPct val="130000"/>
            </a:pPr>
            <a:r>
              <a:rPr lang="en-US" sz="1200" dirty="0">
                <a:latin typeface="+mj-lt"/>
              </a:rPr>
              <a:t>	yield 2;</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latin typeface="+mj-lt"/>
              </a:rPr>
              <a:t>	console.log(“code after 2 and before 3”);</a:t>
            </a:r>
          </a:p>
          <a:p>
            <a:pPr>
              <a:spcBef>
                <a:spcPts val="400"/>
              </a:spcBef>
              <a:buClr>
                <a:schemeClr val="tx1"/>
              </a:buClr>
              <a:buSzPct val="130000"/>
            </a:pPr>
            <a:r>
              <a:rPr lang="en-US" sz="1200" dirty="0">
                <a:latin typeface="+mj-lt"/>
              </a:rPr>
              <a:t>	yield 3;</a:t>
            </a:r>
          </a:p>
          <a:p>
            <a:pPr>
              <a:spcBef>
                <a:spcPts val="400"/>
              </a:spcBef>
              <a:buClr>
                <a:schemeClr val="tx1"/>
              </a:buClr>
              <a:buSzPct val="130000"/>
            </a:pPr>
            <a:r>
              <a:rPr lang="en-US" sz="1200" dirty="0">
                <a:latin typeface="+mj-lt"/>
              </a:rPr>
              <a:t>	</a:t>
            </a:r>
          </a:p>
          <a:p>
            <a:pPr>
              <a:spcBef>
                <a:spcPts val="400"/>
              </a:spcBef>
              <a:buClr>
                <a:schemeClr val="tx1"/>
              </a:buClr>
              <a:buSzPct val="130000"/>
            </a:pPr>
            <a:r>
              <a:rPr lang="en-US" sz="1200" dirty="0">
                <a:latin typeface="+mj-lt"/>
              </a:rPr>
              <a:t>	console.log(“code after 3”);</a:t>
            </a:r>
          </a:p>
          <a:p>
            <a:pPr>
              <a:spcBef>
                <a:spcPts val="400"/>
              </a:spcBef>
              <a:buClr>
                <a:schemeClr val="tx1"/>
              </a:buClr>
              <a:buSzPct val="130000"/>
            </a:pPr>
            <a:r>
              <a:rPr lang="en-US" sz="1200" dirty="0">
                <a:latin typeface="+mj-lt"/>
              </a:rPr>
              <a:t>}</a:t>
            </a:r>
          </a:p>
          <a:p>
            <a:pPr>
              <a:spcBef>
                <a:spcPts val="400"/>
              </a:spcBef>
              <a:buClr>
                <a:schemeClr val="tx1"/>
              </a:buClr>
              <a:buSzPct val="130000"/>
            </a:pPr>
            <a:r>
              <a:rPr lang="en-US" sz="1200" dirty="0">
                <a:latin typeface="+mj-lt"/>
              </a:rPr>
              <a:t>const </a:t>
            </a:r>
            <a:r>
              <a:rPr lang="en-US" sz="1200" dirty="0" err="1">
                <a:latin typeface="+mj-lt"/>
              </a:rPr>
              <a:t>genObj</a:t>
            </a:r>
            <a:r>
              <a:rPr lang="en-US" sz="1200" dirty="0">
                <a:latin typeface="+mj-lt"/>
              </a:rPr>
              <a:t> = </a:t>
            </a:r>
            <a:r>
              <a:rPr lang="en-US" sz="1200" dirty="0" err="1">
                <a:latin typeface="+mj-lt"/>
              </a:rPr>
              <a:t>logGen</a:t>
            </a:r>
            <a:r>
              <a:rPr lang="en-US" sz="1200" dirty="0">
                <a:latin typeface="+mj-lt"/>
              </a:rPr>
              <a:t>();</a:t>
            </a:r>
          </a:p>
          <a:p>
            <a:pPr>
              <a:spcBef>
                <a:spcPts val="400"/>
              </a:spcBef>
              <a:buClr>
                <a:schemeClr val="tx1"/>
              </a:buClr>
              <a:buSzPct val="130000"/>
            </a:pPr>
            <a:r>
              <a:rPr lang="en-US" sz="1200" dirty="0">
                <a:latin typeface="+mj-lt"/>
              </a:rPr>
              <a:t>console.log(</a:t>
            </a:r>
            <a:r>
              <a:rPr lang="en-US" sz="1200" dirty="0" err="1">
                <a:latin typeface="+mj-lt"/>
              </a:rPr>
              <a:t>genObj</a:t>
            </a:r>
            <a:r>
              <a:rPr lang="en-US" sz="1200" dirty="0">
                <a:latin typeface="+mj-lt"/>
              </a:rPr>
              <a:t>);</a:t>
            </a:r>
          </a:p>
          <a:p>
            <a:pPr>
              <a:spcBef>
                <a:spcPts val="400"/>
              </a:spcBef>
              <a:buClr>
                <a:schemeClr val="tx1"/>
              </a:buClr>
              <a:buSzPct val="130000"/>
            </a:pPr>
            <a:r>
              <a:rPr lang="en-US" sz="1200" dirty="0">
                <a:latin typeface="+mj-lt"/>
              </a:rPr>
              <a:t>console.log(</a:t>
            </a:r>
            <a:r>
              <a:rPr lang="en-US" sz="1200" dirty="0" err="1">
                <a:latin typeface="+mj-lt"/>
              </a:rPr>
              <a:t>genObj.next</a:t>
            </a:r>
            <a:r>
              <a:rPr lang="en-US" sz="1200" dirty="0">
                <a:latin typeface="+mj-lt"/>
              </a:rPr>
              <a:t>());    //4 times</a:t>
            </a:r>
          </a:p>
          <a:p>
            <a:pPr>
              <a:spcBef>
                <a:spcPts val="400"/>
              </a:spcBef>
              <a:buClr>
                <a:schemeClr val="tx1"/>
              </a:buClr>
              <a:buSzPct val="130000"/>
            </a:pPr>
            <a:r>
              <a:rPr lang="en-US" sz="1200" dirty="0">
                <a:latin typeface="+mj-lt"/>
              </a:rPr>
              <a:t>const genObj2 = </a:t>
            </a:r>
            <a:r>
              <a:rPr lang="en-US" sz="1200" dirty="0" err="1">
                <a:latin typeface="+mj-lt"/>
              </a:rPr>
              <a:t>logGen</a:t>
            </a:r>
            <a:r>
              <a:rPr lang="en-US" sz="1200" dirty="0">
                <a:latin typeface="+mj-lt"/>
              </a:rPr>
              <a:t>();         //new generator object.</a:t>
            </a:r>
          </a:p>
          <a:p>
            <a:pPr>
              <a:spcBef>
                <a:spcPts val="400"/>
              </a:spcBef>
              <a:buClr>
                <a:schemeClr val="tx1"/>
              </a:buClr>
              <a:buSzPct val="130000"/>
            </a:pPr>
            <a:r>
              <a:rPr lang="en-US" sz="1200" dirty="0">
                <a:latin typeface="+mj-lt"/>
              </a:rPr>
              <a:t>console.log(genObj2.next());   //4 times</a:t>
            </a:r>
          </a:p>
        </p:txBody>
      </p:sp>
    </p:spTree>
    <p:extLst>
      <p:ext uri="{BB962C8B-B14F-4D97-AF65-F5344CB8AC3E}">
        <p14:creationId xmlns:p14="http://schemas.microsoft.com/office/powerpoint/2010/main" val="11372388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71</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err="1"/>
              <a:t>Gererators</a:t>
            </a:r>
            <a:r>
              <a:rPr lang="en-US" dirty="0"/>
              <a:t> - </a:t>
            </a:r>
            <a:r>
              <a:rPr lang="en-US" dirty="0" err="1"/>
              <a:t>useCase</a:t>
            </a:r>
            <a:endParaRPr lang="en-US" dirty="0"/>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5B6A0E4-8E82-8AFD-EFBE-D0C5B79448E1}"/>
              </a:ext>
            </a:extLst>
          </p:cNvPr>
          <p:cNvSpPr/>
          <p:nvPr/>
        </p:nvSpPr>
        <p:spPr>
          <a:xfrm>
            <a:off x="737579" y="1824672"/>
            <a:ext cx="10336821" cy="3344505"/>
          </a:xfrm>
          <a:prstGeom prst="rect">
            <a:avLst/>
          </a:prstGeom>
        </p:spPr>
        <p:txBody>
          <a:bodyPr wrap="square">
            <a:spAutoFit/>
          </a:bodyPr>
          <a:lstStyle/>
          <a:p>
            <a:pPr>
              <a:spcBef>
                <a:spcPts val="400"/>
              </a:spcBef>
              <a:buClr>
                <a:schemeClr val="tx1"/>
              </a:buClr>
              <a:buSzPct val="130000"/>
            </a:pPr>
            <a:r>
              <a:rPr lang="en-US" sz="1200" dirty="0">
                <a:latin typeface="+mj-lt"/>
              </a:rPr>
              <a:t>Create an infinite loop without breaking the application.</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latin typeface="+mj-lt"/>
              </a:rPr>
              <a:t>function* </a:t>
            </a:r>
            <a:r>
              <a:rPr lang="en-US" sz="1200" dirty="0" err="1">
                <a:latin typeface="+mj-lt"/>
              </a:rPr>
              <a:t>generateInfiniteID</a:t>
            </a:r>
            <a:r>
              <a:rPr lang="en-US" sz="1200" dirty="0">
                <a:latin typeface="+mj-lt"/>
              </a:rPr>
              <a:t>(){</a:t>
            </a:r>
          </a:p>
          <a:p>
            <a:pPr>
              <a:spcBef>
                <a:spcPts val="400"/>
              </a:spcBef>
              <a:buClr>
                <a:schemeClr val="tx1"/>
              </a:buClr>
              <a:buSzPct val="130000"/>
            </a:pPr>
            <a:r>
              <a:rPr lang="en-US" sz="1200" dirty="0">
                <a:latin typeface="+mj-lt"/>
              </a:rPr>
              <a:t>	let id = 1;</a:t>
            </a:r>
          </a:p>
          <a:p>
            <a:pPr>
              <a:spcBef>
                <a:spcPts val="400"/>
              </a:spcBef>
              <a:buClr>
                <a:schemeClr val="tx1"/>
              </a:buClr>
              <a:buSzPct val="130000"/>
            </a:pPr>
            <a:r>
              <a:rPr lang="en-US" sz="1200" dirty="0">
                <a:latin typeface="+mj-lt"/>
              </a:rPr>
              <a:t>	let x = 2;</a:t>
            </a:r>
          </a:p>
          <a:p>
            <a:pPr>
              <a:spcBef>
                <a:spcPts val="400"/>
              </a:spcBef>
              <a:buClr>
                <a:schemeClr val="tx1"/>
              </a:buClr>
              <a:buSzPct val="130000"/>
            </a:pPr>
            <a:r>
              <a:rPr lang="en-US" sz="1200" dirty="0">
                <a:latin typeface="+mj-lt"/>
              </a:rPr>
              <a:t>	while(x&lt;10){</a:t>
            </a:r>
          </a:p>
          <a:p>
            <a:pPr>
              <a:spcBef>
                <a:spcPts val="400"/>
              </a:spcBef>
              <a:buClr>
                <a:schemeClr val="tx1"/>
              </a:buClr>
              <a:buSzPct val="130000"/>
            </a:pPr>
            <a:r>
              <a:rPr lang="en-US" sz="1200" dirty="0">
                <a:latin typeface="+mj-lt"/>
              </a:rPr>
              <a:t>	         yield id;</a:t>
            </a:r>
          </a:p>
          <a:p>
            <a:pPr>
              <a:spcBef>
                <a:spcPts val="400"/>
              </a:spcBef>
              <a:buClr>
                <a:schemeClr val="tx1"/>
              </a:buClr>
              <a:buSzPct val="130000"/>
            </a:pPr>
            <a:r>
              <a:rPr lang="en-US" sz="1200" dirty="0">
                <a:latin typeface="+mj-lt"/>
              </a:rPr>
              <a:t>	         id++</a:t>
            </a:r>
          </a:p>
          <a:p>
            <a:pPr>
              <a:spcBef>
                <a:spcPts val="400"/>
              </a:spcBef>
              <a:buClr>
                <a:schemeClr val="tx1"/>
              </a:buClr>
              <a:buSzPct val="130000"/>
            </a:pPr>
            <a:r>
              <a:rPr lang="en-US" sz="1200" dirty="0">
                <a:latin typeface="+mj-lt"/>
              </a:rPr>
              <a:t>	}</a:t>
            </a:r>
          </a:p>
          <a:p>
            <a:pPr>
              <a:spcBef>
                <a:spcPts val="400"/>
              </a:spcBef>
              <a:buClr>
                <a:schemeClr val="tx1"/>
              </a:buClr>
              <a:buSzPct val="130000"/>
            </a:pPr>
            <a:r>
              <a:rPr lang="en-US" sz="1200" dirty="0">
                <a:latin typeface="+mj-lt"/>
              </a:rPr>
              <a:t>}</a:t>
            </a:r>
          </a:p>
          <a:p>
            <a:pPr>
              <a:spcBef>
                <a:spcPts val="400"/>
              </a:spcBef>
              <a:buClr>
                <a:schemeClr val="tx1"/>
              </a:buClr>
              <a:buSzPct val="130000"/>
            </a:pPr>
            <a:r>
              <a:rPr lang="en-US" sz="1200" dirty="0">
                <a:latin typeface="+mj-lt"/>
              </a:rPr>
              <a:t>const </a:t>
            </a:r>
            <a:r>
              <a:rPr lang="en-US" sz="1200" dirty="0" err="1">
                <a:latin typeface="+mj-lt"/>
              </a:rPr>
              <a:t>genObj</a:t>
            </a:r>
            <a:r>
              <a:rPr lang="en-US" sz="1200" dirty="0">
                <a:latin typeface="+mj-lt"/>
              </a:rPr>
              <a:t> = </a:t>
            </a:r>
            <a:r>
              <a:rPr lang="en-US" sz="1200" dirty="0" err="1">
                <a:latin typeface="+mj-lt"/>
              </a:rPr>
              <a:t>generateInfiniteID</a:t>
            </a:r>
            <a:r>
              <a:rPr lang="en-US" sz="1200" dirty="0">
                <a:latin typeface="+mj-lt"/>
              </a:rPr>
              <a:t>();</a:t>
            </a:r>
          </a:p>
          <a:p>
            <a:pPr>
              <a:spcBef>
                <a:spcPts val="400"/>
              </a:spcBef>
              <a:buClr>
                <a:schemeClr val="tx1"/>
              </a:buClr>
              <a:buSzPct val="130000"/>
            </a:pPr>
            <a:r>
              <a:rPr lang="en-US" sz="1200" dirty="0">
                <a:latin typeface="+mj-lt"/>
              </a:rPr>
              <a:t>console.log(</a:t>
            </a:r>
            <a:r>
              <a:rPr lang="en-US" sz="1200" dirty="0" err="1">
                <a:latin typeface="+mj-lt"/>
              </a:rPr>
              <a:t>genObj.next</a:t>
            </a:r>
            <a:r>
              <a:rPr lang="en-US" sz="1200" dirty="0">
                <a:latin typeface="+mj-lt"/>
              </a:rPr>
              <a:t>());                            //8 times</a:t>
            </a:r>
          </a:p>
          <a:p>
            <a:pPr>
              <a:spcBef>
                <a:spcPts val="400"/>
              </a:spcBef>
              <a:buClr>
                <a:schemeClr val="tx1"/>
              </a:buClr>
              <a:buSzPct val="130000"/>
            </a:pPr>
            <a:r>
              <a:rPr lang="en-US" sz="1200" dirty="0">
                <a:latin typeface="+mj-lt"/>
              </a:rPr>
              <a:t>const genObj2 = </a:t>
            </a:r>
            <a:r>
              <a:rPr lang="en-US" sz="1200" dirty="0" err="1">
                <a:latin typeface="+mj-lt"/>
              </a:rPr>
              <a:t>generateInfiniteID</a:t>
            </a:r>
            <a:r>
              <a:rPr lang="en-US" sz="1200" dirty="0">
                <a:latin typeface="+mj-lt"/>
              </a:rPr>
              <a:t>();         //new generator object.</a:t>
            </a:r>
          </a:p>
          <a:p>
            <a:pPr>
              <a:spcBef>
                <a:spcPts val="400"/>
              </a:spcBef>
              <a:buClr>
                <a:schemeClr val="tx1"/>
              </a:buClr>
              <a:buSzPct val="130000"/>
            </a:pPr>
            <a:r>
              <a:rPr lang="en-US" sz="1200" dirty="0">
                <a:latin typeface="+mj-lt"/>
              </a:rPr>
              <a:t>console.log(genObj2.next()); </a:t>
            </a:r>
          </a:p>
        </p:txBody>
      </p:sp>
    </p:spTree>
    <p:extLst>
      <p:ext uri="{BB962C8B-B14F-4D97-AF65-F5344CB8AC3E}">
        <p14:creationId xmlns:p14="http://schemas.microsoft.com/office/powerpoint/2010/main" val="18342007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72</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en-US" dirty="0"/>
              <a:t>Interview Q - </a:t>
            </a:r>
            <a:r>
              <a:rPr lang="en-US" dirty="0" err="1"/>
              <a:t>Clouser</a:t>
            </a:r>
            <a:r>
              <a:rPr lang="en-US" dirty="0"/>
              <a:t> </a:t>
            </a:r>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5B6A0E4-8E82-8AFD-EFBE-D0C5B79448E1}"/>
              </a:ext>
            </a:extLst>
          </p:cNvPr>
          <p:cNvSpPr/>
          <p:nvPr/>
        </p:nvSpPr>
        <p:spPr>
          <a:xfrm>
            <a:off x="737579" y="1824672"/>
            <a:ext cx="10336821" cy="3816429"/>
          </a:xfrm>
          <a:prstGeom prst="rect">
            <a:avLst/>
          </a:prstGeom>
        </p:spPr>
        <p:txBody>
          <a:bodyPr wrap="square">
            <a:spAutoFit/>
          </a:bodyPr>
          <a:lstStyle/>
          <a:p>
            <a:pPr>
              <a:spcBef>
                <a:spcPts val="400"/>
              </a:spcBef>
              <a:buClr>
                <a:schemeClr val="tx1"/>
              </a:buClr>
              <a:buSzPct val="130000"/>
            </a:pPr>
            <a:r>
              <a:rPr lang="en-US" sz="1200" dirty="0">
                <a:latin typeface="+mj-lt"/>
              </a:rPr>
              <a:t>function outer() {</a:t>
            </a:r>
          </a:p>
          <a:p>
            <a:pPr>
              <a:spcBef>
                <a:spcPts val="400"/>
              </a:spcBef>
              <a:buClr>
                <a:schemeClr val="tx1"/>
              </a:buClr>
              <a:buSzPct val="130000"/>
            </a:pPr>
            <a:r>
              <a:rPr lang="en-US" sz="1200" dirty="0">
                <a:latin typeface="+mj-lt"/>
              </a:rPr>
              <a:t>     let counter = 0;</a:t>
            </a:r>
          </a:p>
          <a:p>
            <a:pPr>
              <a:spcBef>
                <a:spcPts val="400"/>
              </a:spcBef>
              <a:buClr>
                <a:schemeClr val="tx1"/>
              </a:buClr>
              <a:buSzPct val="130000"/>
            </a:pPr>
            <a:r>
              <a:rPr lang="en-US" sz="1200" dirty="0">
                <a:latin typeface="+mj-lt"/>
              </a:rPr>
              <a:t>     function </a:t>
            </a:r>
            <a:r>
              <a:rPr lang="en-US" sz="1200" dirty="0" err="1">
                <a:latin typeface="+mj-lt"/>
              </a:rPr>
              <a:t>incrementCounter</a:t>
            </a:r>
            <a:r>
              <a:rPr lang="en-US" sz="1200" dirty="0">
                <a:latin typeface="+mj-lt"/>
              </a:rPr>
              <a:t>() {</a:t>
            </a:r>
          </a:p>
          <a:p>
            <a:pPr>
              <a:spcBef>
                <a:spcPts val="400"/>
              </a:spcBef>
              <a:buClr>
                <a:schemeClr val="tx1"/>
              </a:buClr>
              <a:buSzPct val="130000"/>
            </a:pPr>
            <a:r>
              <a:rPr lang="en-US" sz="1200" dirty="0">
                <a:latin typeface="+mj-lt"/>
              </a:rPr>
              <a:t>    	counter += 1;	</a:t>
            </a:r>
          </a:p>
          <a:p>
            <a:pPr>
              <a:spcBef>
                <a:spcPts val="400"/>
              </a:spcBef>
              <a:buClr>
                <a:schemeClr val="tx1"/>
              </a:buClr>
              <a:buSzPct val="130000"/>
            </a:pPr>
            <a:r>
              <a:rPr lang="en-US" sz="1200" dirty="0">
                <a:latin typeface="+mj-lt"/>
              </a:rPr>
              <a:t>	return counter;</a:t>
            </a:r>
          </a:p>
          <a:p>
            <a:pPr>
              <a:spcBef>
                <a:spcPts val="400"/>
              </a:spcBef>
              <a:buClr>
                <a:schemeClr val="tx1"/>
              </a:buClr>
              <a:buSzPct val="130000"/>
            </a:pPr>
            <a:r>
              <a:rPr lang="en-US" sz="1200" dirty="0">
                <a:latin typeface="+mj-lt"/>
              </a:rPr>
              <a:t>     }</a:t>
            </a:r>
          </a:p>
          <a:p>
            <a:pPr>
              <a:spcBef>
                <a:spcPts val="400"/>
              </a:spcBef>
              <a:buClr>
                <a:schemeClr val="tx1"/>
              </a:buClr>
              <a:buSzPct val="130000"/>
            </a:pPr>
            <a:r>
              <a:rPr lang="en-US" sz="1200" dirty="0">
                <a:latin typeface="+mj-lt"/>
              </a:rPr>
              <a:t>     return </a:t>
            </a:r>
            <a:r>
              <a:rPr lang="en-US" sz="1200" dirty="0" err="1">
                <a:latin typeface="+mj-lt"/>
              </a:rPr>
              <a:t>incrementCounter</a:t>
            </a:r>
            <a:r>
              <a:rPr lang="en-US" sz="1200" dirty="0">
                <a:latin typeface="+mj-lt"/>
              </a:rPr>
              <a:t>;</a:t>
            </a:r>
          </a:p>
          <a:p>
            <a:pPr>
              <a:spcBef>
                <a:spcPts val="400"/>
              </a:spcBef>
              <a:buClr>
                <a:schemeClr val="tx1"/>
              </a:buClr>
              <a:buSzPct val="130000"/>
            </a:pPr>
            <a:r>
              <a:rPr lang="en-US" sz="1200" dirty="0">
                <a:latin typeface="+mj-lt"/>
              </a:rPr>
              <a:t>}</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latin typeface="+mj-lt"/>
              </a:rPr>
              <a:t>let </a:t>
            </a:r>
            <a:r>
              <a:rPr lang="en-US" sz="1200" dirty="0" err="1">
                <a:latin typeface="+mj-lt"/>
              </a:rPr>
              <a:t>myFunc</a:t>
            </a:r>
            <a:r>
              <a:rPr lang="en-US" sz="1200" dirty="0">
                <a:latin typeface="+mj-lt"/>
              </a:rPr>
              <a:t> = outer();</a:t>
            </a:r>
          </a:p>
          <a:p>
            <a:pPr>
              <a:spcBef>
                <a:spcPts val="400"/>
              </a:spcBef>
              <a:buClr>
                <a:schemeClr val="tx1"/>
              </a:buClr>
              <a:buSzPct val="130000"/>
            </a:pPr>
            <a:r>
              <a:rPr lang="en-US" sz="1200" dirty="0">
                <a:latin typeface="+mj-lt"/>
              </a:rPr>
              <a:t>console.log(</a:t>
            </a:r>
            <a:r>
              <a:rPr lang="en-US" sz="1200" dirty="0" err="1">
                <a:latin typeface="+mj-lt"/>
              </a:rPr>
              <a:t>myFunc</a:t>
            </a:r>
            <a:r>
              <a:rPr lang="en-US" sz="1200" dirty="0">
                <a:latin typeface="+mj-lt"/>
              </a:rPr>
              <a:t>()); 1</a:t>
            </a:r>
          </a:p>
          <a:p>
            <a:pPr>
              <a:spcBef>
                <a:spcPts val="400"/>
              </a:spcBef>
              <a:buClr>
                <a:schemeClr val="tx1"/>
              </a:buClr>
              <a:buSzPct val="130000"/>
            </a:pPr>
            <a:r>
              <a:rPr lang="en-US" sz="1200" dirty="0">
                <a:latin typeface="+mj-lt"/>
              </a:rPr>
              <a:t>console.log(</a:t>
            </a:r>
            <a:r>
              <a:rPr lang="en-US" sz="1200" dirty="0" err="1">
                <a:latin typeface="+mj-lt"/>
              </a:rPr>
              <a:t>myFunc</a:t>
            </a:r>
            <a:r>
              <a:rPr lang="en-US" sz="1200" dirty="0">
                <a:latin typeface="+mj-lt"/>
              </a:rPr>
              <a:t>()); 2</a:t>
            </a:r>
          </a:p>
          <a:p>
            <a:pPr>
              <a:spcBef>
                <a:spcPts val="400"/>
              </a:spcBef>
              <a:buClr>
                <a:schemeClr val="tx1"/>
              </a:buClr>
              <a:buSzPct val="130000"/>
            </a:pPr>
            <a:endParaRPr lang="en-US" sz="1200" dirty="0">
              <a:latin typeface="+mj-lt"/>
            </a:endParaRPr>
          </a:p>
          <a:p>
            <a:pPr>
              <a:spcBef>
                <a:spcPts val="400"/>
              </a:spcBef>
              <a:buClr>
                <a:schemeClr val="tx1"/>
              </a:buClr>
              <a:buSzPct val="130000"/>
            </a:pPr>
            <a:r>
              <a:rPr lang="en-US" sz="1200" dirty="0">
                <a:latin typeface="+mj-lt"/>
              </a:rPr>
              <a:t>let other = outer();</a:t>
            </a:r>
          </a:p>
          <a:p>
            <a:pPr>
              <a:spcBef>
                <a:spcPts val="400"/>
              </a:spcBef>
              <a:buClr>
                <a:schemeClr val="tx1"/>
              </a:buClr>
              <a:buSzPct val="130000"/>
            </a:pPr>
            <a:r>
              <a:rPr lang="en-US" sz="1200" dirty="0">
                <a:latin typeface="+mj-lt"/>
              </a:rPr>
              <a:t>console.log(other()); 1</a:t>
            </a:r>
          </a:p>
          <a:p>
            <a:pPr>
              <a:spcBef>
                <a:spcPts val="400"/>
              </a:spcBef>
              <a:buClr>
                <a:schemeClr val="tx1"/>
              </a:buClr>
              <a:buSzPct val="130000"/>
            </a:pPr>
            <a:r>
              <a:rPr lang="en-US" sz="1200" dirty="0">
                <a:latin typeface="+mj-lt"/>
              </a:rPr>
              <a:t>console.log(other()); 2</a:t>
            </a:r>
          </a:p>
        </p:txBody>
      </p:sp>
    </p:spTree>
    <p:extLst>
      <p:ext uri="{BB962C8B-B14F-4D97-AF65-F5344CB8AC3E}">
        <p14:creationId xmlns:p14="http://schemas.microsoft.com/office/powerpoint/2010/main" val="23844084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01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8</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it-IT" dirty="0"/>
              <a:t>Non Primitive (complex) Data Types</a:t>
            </a:r>
            <a:endParaRPr lang="en-US" dirty="0"/>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ACB0332-6648-FCDD-EF6B-A5574FBF1718}"/>
              </a:ext>
            </a:extLst>
          </p:cNvPr>
          <p:cNvSpPr txBox="1"/>
          <p:nvPr/>
        </p:nvSpPr>
        <p:spPr>
          <a:xfrm>
            <a:off x="737579" y="3800299"/>
            <a:ext cx="10664454" cy="2431435"/>
          </a:xfrm>
          <a:prstGeom prst="rect">
            <a:avLst/>
          </a:prstGeom>
          <a:noFill/>
        </p:spPr>
        <p:txBody>
          <a:bodyPr wrap="square" rtlCol="0">
            <a:spAutoFit/>
          </a:bodyPr>
          <a:lstStyle/>
          <a:p>
            <a:pPr marL="228600" indent="-228600">
              <a:spcBef>
                <a:spcPts val="800"/>
              </a:spcBef>
              <a:buClr>
                <a:schemeClr val="tx1"/>
              </a:buClr>
              <a:buFont typeface="+mj-lt"/>
              <a:buAutoNum type="arabicPeriod"/>
            </a:pPr>
            <a:r>
              <a:rPr lang="en-US" sz="1400" dirty="0">
                <a:latin typeface="+mj-lt"/>
              </a:rPr>
              <a:t>. const person = {</a:t>
            </a:r>
          </a:p>
          <a:p>
            <a:pPr>
              <a:spcBef>
                <a:spcPts val="800"/>
              </a:spcBef>
              <a:buClr>
                <a:srgbClr val="E0044E"/>
              </a:buClr>
            </a:pPr>
            <a:r>
              <a:rPr lang="en-US" sz="1400" dirty="0">
                <a:latin typeface="+mj-lt"/>
              </a:rPr>
              <a:t>	name :“</a:t>
            </a:r>
            <a:r>
              <a:rPr lang="en-US" sz="1400" dirty="0" err="1">
                <a:latin typeface="+mj-lt"/>
              </a:rPr>
              <a:t>Sweeta</a:t>
            </a:r>
            <a:r>
              <a:rPr lang="en-US" sz="1400" dirty="0">
                <a:latin typeface="+mj-lt"/>
              </a:rPr>
              <a:t>", </a:t>
            </a:r>
          </a:p>
          <a:p>
            <a:pPr>
              <a:spcBef>
                <a:spcPts val="800"/>
              </a:spcBef>
              <a:buClr>
                <a:srgbClr val="E0044E"/>
              </a:buClr>
            </a:pPr>
            <a:r>
              <a:rPr lang="en-US" sz="1400" dirty="0">
                <a:latin typeface="+mj-lt"/>
              </a:rPr>
              <a:t>	age:“21",</a:t>
            </a:r>
          </a:p>
          <a:p>
            <a:pPr>
              <a:spcBef>
                <a:spcPts val="800"/>
              </a:spcBef>
              <a:buClr>
                <a:srgbClr val="E0044E"/>
              </a:buClr>
            </a:pPr>
            <a:r>
              <a:rPr lang="en-US" sz="1400" dirty="0">
                <a:latin typeface="+mj-lt"/>
              </a:rPr>
              <a:t>	mobile:“980292345“</a:t>
            </a:r>
          </a:p>
          <a:p>
            <a:pPr>
              <a:spcBef>
                <a:spcPts val="800"/>
              </a:spcBef>
              <a:buClr>
                <a:srgbClr val="E0044E"/>
              </a:buClr>
            </a:pPr>
            <a:r>
              <a:rPr lang="en-US" sz="1400" dirty="0">
                <a:latin typeface="+mj-lt"/>
              </a:rPr>
              <a:t>         };</a:t>
            </a:r>
          </a:p>
          <a:p>
            <a:pPr marL="228600" indent="-228600">
              <a:spcBef>
                <a:spcPts val="800"/>
              </a:spcBef>
              <a:buClr>
                <a:schemeClr val="tx1"/>
              </a:buClr>
              <a:buFont typeface="+mj-lt"/>
              <a:buAutoNum type="arabicPeriod" startAt="2"/>
            </a:pPr>
            <a:r>
              <a:rPr lang="en-US" sz="1400" dirty="0">
                <a:latin typeface="+mj-lt"/>
              </a:rPr>
              <a:t>const colors = [ “red”, “green”, “blue”, 123];  </a:t>
            </a:r>
          </a:p>
          <a:p>
            <a:pPr marL="228600" indent="-228600">
              <a:spcBef>
                <a:spcPts val="800"/>
              </a:spcBef>
              <a:buClr>
                <a:schemeClr val="tx1"/>
              </a:buClr>
              <a:buFont typeface="+mj-lt"/>
              <a:buAutoNum type="arabicPeriod" startAt="2"/>
            </a:pPr>
            <a:r>
              <a:rPr lang="en-US" sz="1400" dirty="0">
                <a:latin typeface="+mj-lt"/>
              </a:rPr>
              <a:t>const text = "Visit W3Schools!"; </a:t>
            </a:r>
            <a:br>
              <a:rPr lang="en-US" sz="1400" dirty="0">
                <a:latin typeface="+mj-lt"/>
              </a:rPr>
            </a:br>
            <a:r>
              <a:rPr lang="en-US" sz="1400" dirty="0">
                <a:latin typeface="+mj-lt"/>
              </a:rPr>
              <a:t>const n = </a:t>
            </a:r>
            <a:r>
              <a:rPr lang="en-US" sz="1400" dirty="0" err="1">
                <a:latin typeface="+mj-lt"/>
              </a:rPr>
              <a:t>text.search</a:t>
            </a:r>
            <a:r>
              <a:rPr lang="en-US" sz="1400" dirty="0">
                <a:latin typeface="+mj-lt"/>
              </a:rPr>
              <a:t>("W3Schools");     </a:t>
            </a:r>
            <a:r>
              <a:rPr lang="en-US" sz="1400" dirty="0">
                <a:solidFill>
                  <a:schemeClr val="bg2"/>
                </a:solidFill>
                <a:latin typeface="+mj-lt"/>
              </a:rPr>
              <a:t>//6 	</a:t>
            </a:r>
            <a:r>
              <a:rPr lang="en-US" sz="1400" dirty="0">
                <a:latin typeface="+mj-lt"/>
              </a:rPr>
              <a:t>	</a:t>
            </a:r>
            <a:r>
              <a:rPr lang="en-US" sz="1400" dirty="0">
                <a:solidFill>
                  <a:schemeClr val="tx2"/>
                </a:solidFill>
                <a:latin typeface="+mj-lt"/>
              </a:rPr>
              <a:t>/w3schools/</a:t>
            </a:r>
            <a:r>
              <a:rPr lang="en-US" sz="1400" dirty="0" err="1">
                <a:solidFill>
                  <a:schemeClr val="tx2"/>
                </a:solidFill>
                <a:latin typeface="+mj-lt"/>
              </a:rPr>
              <a:t>i</a:t>
            </a:r>
            <a:r>
              <a:rPr lang="en-US" sz="1400" dirty="0">
                <a:solidFill>
                  <a:schemeClr val="tx2"/>
                </a:solidFill>
                <a:latin typeface="+mj-lt"/>
              </a:rPr>
              <a:t> </a:t>
            </a:r>
            <a:r>
              <a:rPr lang="en-US" sz="1400" b="1" dirty="0">
                <a:solidFill>
                  <a:schemeClr val="tx2"/>
                </a:solidFill>
                <a:latin typeface="+mj-lt"/>
              </a:rPr>
              <a:t>	</a:t>
            </a:r>
          </a:p>
        </p:txBody>
      </p:sp>
      <p:graphicFrame>
        <p:nvGraphicFramePr>
          <p:cNvPr id="10" name="Table 9">
            <a:extLst>
              <a:ext uri="{FF2B5EF4-FFF2-40B4-BE49-F238E27FC236}">
                <a16:creationId xmlns:a16="http://schemas.microsoft.com/office/drawing/2014/main" id="{0B381148-FA4C-DA49-667C-8339FB4E74D3}"/>
              </a:ext>
            </a:extLst>
          </p:cNvPr>
          <p:cNvGraphicFramePr>
            <a:graphicFrameLocks noGrp="1"/>
          </p:cNvGraphicFramePr>
          <p:nvPr>
            <p:extLst>
              <p:ext uri="{D42A27DB-BD31-4B8C-83A1-F6EECF244321}">
                <p14:modId xmlns:p14="http://schemas.microsoft.com/office/powerpoint/2010/main" val="402082240"/>
              </p:ext>
            </p:extLst>
          </p:nvPr>
        </p:nvGraphicFramePr>
        <p:xfrm>
          <a:off x="737579" y="1824672"/>
          <a:ext cx="9511321" cy="1660393"/>
        </p:xfrm>
        <a:graphic>
          <a:graphicData uri="http://schemas.openxmlformats.org/drawingml/2006/table">
            <a:tbl>
              <a:tblPr/>
              <a:tblGrid>
                <a:gridCol w="2201310">
                  <a:extLst>
                    <a:ext uri="{9D8B030D-6E8A-4147-A177-3AD203B41FA5}">
                      <a16:colId xmlns:a16="http://schemas.microsoft.com/office/drawing/2014/main" val="749790477"/>
                    </a:ext>
                  </a:extLst>
                </a:gridCol>
                <a:gridCol w="7310011">
                  <a:extLst>
                    <a:ext uri="{9D8B030D-6E8A-4147-A177-3AD203B41FA5}">
                      <a16:colId xmlns:a16="http://schemas.microsoft.com/office/drawing/2014/main" val="1840177280"/>
                    </a:ext>
                  </a:extLst>
                </a:gridCol>
              </a:tblGrid>
              <a:tr h="411480">
                <a:tc>
                  <a:txBody>
                    <a:bodyPr/>
                    <a:lstStyle/>
                    <a:p>
                      <a:pPr algn="l" fontAlgn="t"/>
                      <a:r>
                        <a:rPr lang="en-US" sz="1200" b="1" dirty="0">
                          <a:solidFill>
                            <a:schemeClr val="bg1"/>
                          </a:solidFill>
                          <a:effectLst/>
                          <a:latin typeface="+mj-lt"/>
                        </a:rPr>
                        <a:t>Data Type</a:t>
                      </a:r>
                    </a:p>
                  </a:txBody>
                  <a:tcPr marL="104635" marR="104635" marT="104635" marB="104635" anchor="ctr">
                    <a:lnL w="9525"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t"/>
                      <a:r>
                        <a:rPr lang="en-US" sz="1200" b="1" dirty="0">
                          <a:solidFill>
                            <a:schemeClr val="bg1"/>
                          </a:solidFill>
                          <a:effectLst/>
                          <a:latin typeface="+mj-lt"/>
                        </a:rPr>
                        <a:t>Description</a:t>
                      </a:r>
                    </a:p>
                  </a:txBody>
                  <a:tcPr marL="104635" marR="104635" marT="104635" marB="104635" anchor="ctr">
                    <a:lnL w="6350"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952344177"/>
                  </a:ext>
                </a:extLst>
              </a:tr>
              <a:tr h="501149">
                <a:tc>
                  <a:txBody>
                    <a:bodyPr/>
                    <a:lstStyle/>
                    <a:p>
                      <a:pPr marL="228600" indent="-228600" algn="just" fontAlgn="t">
                        <a:buFont typeface="+mj-lt"/>
                        <a:buAutoNum type="arabicPeriod"/>
                      </a:pPr>
                      <a:r>
                        <a:rPr lang="en-US" sz="1200" b="0" i="0" kern="1200" dirty="0">
                          <a:solidFill>
                            <a:schemeClr val="tx1"/>
                          </a:solidFill>
                          <a:effectLst/>
                          <a:latin typeface="+mj-lt"/>
                          <a:ea typeface="+mn-ea"/>
                          <a:cs typeface="+mn-cs"/>
                        </a:rPr>
                        <a:t>Object</a:t>
                      </a:r>
                    </a:p>
                  </a:txBody>
                  <a:tcPr marL="69757" marR="69757" marT="69757" marB="6975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fontAlgn="t"/>
                      <a:r>
                        <a:rPr lang="en-US" sz="1200" b="0" i="0" kern="1200" dirty="0">
                          <a:solidFill>
                            <a:schemeClr val="tx1"/>
                          </a:solidFill>
                          <a:effectLst/>
                          <a:latin typeface="+mj-lt"/>
                          <a:ea typeface="+mn-ea"/>
                          <a:cs typeface="+mn-cs"/>
                        </a:rPr>
                        <a:t>represents instance through which we can access members</a:t>
                      </a:r>
                    </a:p>
                  </a:txBody>
                  <a:tcPr marL="69757" marR="69757" marT="69757" marB="6975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38287806"/>
                  </a:ext>
                </a:extLst>
              </a:tr>
              <a:tr h="425370">
                <a:tc>
                  <a:txBody>
                    <a:bodyPr/>
                    <a:lstStyle/>
                    <a:p>
                      <a:pPr marL="228600" indent="-228600" algn="just" fontAlgn="t">
                        <a:buFont typeface="+mj-lt"/>
                        <a:buAutoNum type="arabicPeriod" startAt="2"/>
                      </a:pPr>
                      <a:r>
                        <a:rPr lang="en-US" sz="1200" b="0" i="0" kern="1200" dirty="0">
                          <a:solidFill>
                            <a:schemeClr val="tx1"/>
                          </a:solidFill>
                          <a:effectLst/>
                          <a:latin typeface="+mj-lt"/>
                          <a:ea typeface="+mn-ea"/>
                          <a:cs typeface="+mn-cs"/>
                        </a:rPr>
                        <a:t>Array</a:t>
                      </a:r>
                    </a:p>
                  </a:txBody>
                  <a:tcPr marL="69757" marR="69757" marT="69757" marB="6975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fontAlgn="t"/>
                      <a:r>
                        <a:rPr lang="en-US" sz="1200" b="0" i="0" kern="1200" dirty="0">
                          <a:solidFill>
                            <a:schemeClr val="tx1"/>
                          </a:solidFill>
                          <a:effectLst/>
                          <a:latin typeface="+mj-lt"/>
                          <a:ea typeface="+mn-ea"/>
                          <a:cs typeface="+mn-cs"/>
                        </a:rPr>
                        <a:t>represents group of items that can be accessed using its index number.</a:t>
                      </a:r>
                    </a:p>
                  </a:txBody>
                  <a:tcPr marL="69757" marR="69757" marT="69757" marB="6975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12867053"/>
                  </a:ext>
                </a:extLst>
              </a:tr>
              <a:tr h="290781">
                <a:tc>
                  <a:txBody>
                    <a:bodyPr/>
                    <a:lstStyle/>
                    <a:p>
                      <a:pPr marL="228600" indent="-228600">
                        <a:buFont typeface="+mj-lt"/>
                        <a:buAutoNum type="arabicPeriod" startAt="3"/>
                      </a:pPr>
                      <a:r>
                        <a:rPr lang="en-US" sz="1200" b="0" i="0" kern="1200" dirty="0">
                          <a:solidFill>
                            <a:schemeClr val="tx1"/>
                          </a:solidFill>
                          <a:effectLst/>
                          <a:latin typeface="+mj-lt"/>
                          <a:ea typeface="+mn-ea"/>
                          <a:cs typeface="+mn-cs"/>
                        </a:rPr>
                        <a:t>Regular Expression</a:t>
                      </a:r>
                    </a:p>
                  </a:txBody>
                  <a:tcPr marL="69757" marR="69757" marT="69757" marB="6975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fontAlgn="t"/>
                      <a:r>
                        <a:rPr lang="en-US" sz="1200" b="0" i="0" kern="1200" dirty="0">
                          <a:solidFill>
                            <a:schemeClr val="tx1"/>
                          </a:solidFill>
                          <a:effectLst/>
                          <a:latin typeface="+mj-lt"/>
                          <a:ea typeface="+mn-ea"/>
                          <a:cs typeface="+mn-cs"/>
                        </a:rPr>
                        <a:t>A regular expression is a sequence of characters that forms a search pattern.</a:t>
                      </a:r>
                    </a:p>
                  </a:txBody>
                  <a:tcPr marL="69757" marR="69757" marT="69757" marB="69757">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45200608"/>
                  </a:ext>
                </a:extLst>
              </a:tr>
            </a:tbl>
          </a:graphicData>
        </a:graphic>
      </p:graphicFrame>
    </p:spTree>
    <p:extLst>
      <p:ext uri="{BB962C8B-B14F-4D97-AF65-F5344CB8AC3E}">
        <p14:creationId xmlns:p14="http://schemas.microsoft.com/office/powerpoint/2010/main" val="4058936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94D85C-C5BF-FE2F-94A1-3EDE275B0468}"/>
              </a:ext>
            </a:extLst>
          </p:cNvPr>
          <p:cNvSpPr>
            <a:spLocks noGrp="1"/>
          </p:cNvSpPr>
          <p:nvPr>
            <p:ph type="sldNum" sz="quarter" idx="28"/>
          </p:nvPr>
        </p:nvSpPr>
        <p:spPr/>
        <p:txBody>
          <a:bodyPr/>
          <a:lstStyle/>
          <a:p>
            <a:fld id="{86917E82-934E-4F0E-A48C-AD18F400B9E6}" type="slidenum">
              <a:rPr lang="en-US" smtClean="0"/>
              <a:pPr/>
              <a:t>9</a:t>
            </a:fld>
            <a:endParaRPr lang="en-US" dirty="0"/>
          </a:p>
        </p:txBody>
      </p:sp>
      <p:sp>
        <p:nvSpPr>
          <p:cNvPr id="4" name="Title 3">
            <a:extLst>
              <a:ext uri="{FF2B5EF4-FFF2-40B4-BE49-F238E27FC236}">
                <a16:creationId xmlns:a16="http://schemas.microsoft.com/office/drawing/2014/main" id="{9F9CB20E-91F6-9DF6-4D3A-7C9FC91B2A6C}"/>
              </a:ext>
            </a:extLst>
          </p:cNvPr>
          <p:cNvSpPr>
            <a:spLocks noGrp="1"/>
          </p:cNvSpPr>
          <p:nvPr>
            <p:ph type="title"/>
          </p:nvPr>
        </p:nvSpPr>
        <p:spPr/>
        <p:txBody>
          <a:bodyPr/>
          <a:lstStyle/>
          <a:p>
            <a:r>
              <a:rPr lang="it-IT" dirty="0"/>
              <a:t>JS Arithmetic Operators</a:t>
            </a:r>
            <a:endParaRPr lang="en-US" dirty="0"/>
          </a:p>
        </p:txBody>
      </p:sp>
      <p:sp>
        <p:nvSpPr>
          <p:cNvPr id="5" name="Rectangle: Rounded Corners 4">
            <a:extLst>
              <a:ext uri="{FF2B5EF4-FFF2-40B4-BE49-F238E27FC236}">
                <a16:creationId xmlns:a16="http://schemas.microsoft.com/office/drawing/2014/main" id="{35959213-D585-C376-BE86-30297229E606}"/>
              </a:ext>
            </a:extLst>
          </p:cNvPr>
          <p:cNvSpPr/>
          <p:nvPr/>
        </p:nvSpPr>
        <p:spPr>
          <a:xfrm>
            <a:off x="571500" y="1409700"/>
            <a:ext cx="10996613" cy="5067300"/>
          </a:xfrm>
          <a:prstGeom prst="roundRect">
            <a:avLst>
              <a:gd name="adj" fmla="val 3028"/>
            </a:avLst>
          </a:prstGeom>
          <a:pattFill prst="ltDnDiag">
            <a:fgClr>
              <a:schemeClr val="bg1">
                <a:lumMod val="9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5FDD784E-B29D-C882-E7E6-2FF46E92CDEF}"/>
              </a:ext>
            </a:extLst>
          </p:cNvPr>
          <p:cNvSpPr/>
          <p:nvPr/>
        </p:nvSpPr>
        <p:spPr>
          <a:xfrm>
            <a:off x="737579" y="1555028"/>
            <a:ext cx="10664454" cy="4776645"/>
          </a:xfrm>
          <a:prstGeom prst="roundRect">
            <a:avLst>
              <a:gd name="adj" fmla="val 302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E57E497F-AE0C-702F-883D-43F600128E2C}"/>
              </a:ext>
            </a:extLst>
          </p:cNvPr>
          <p:cNvGraphicFramePr>
            <a:graphicFrameLocks noGrp="1"/>
          </p:cNvGraphicFramePr>
          <p:nvPr>
            <p:extLst>
              <p:ext uri="{D42A27DB-BD31-4B8C-83A1-F6EECF244321}">
                <p14:modId xmlns:p14="http://schemas.microsoft.com/office/powerpoint/2010/main" val="2281302387"/>
              </p:ext>
            </p:extLst>
          </p:nvPr>
        </p:nvGraphicFramePr>
        <p:xfrm>
          <a:off x="737579" y="1824673"/>
          <a:ext cx="9511321" cy="2758440"/>
        </p:xfrm>
        <a:graphic>
          <a:graphicData uri="http://schemas.openxmlformats.org/drawingml/2006/table">
            <a:tbl>
              <a:tblPr/>
              <a:tblGrid>
                <a:gridCol w="2208821">
                  <a:extLst>
                    <a:ext uri="{9D8B030D-6E8A-4147-A177-3AD203B41FA5}">
                      <a16:colId xmlns:a16="http://schemas.microsoft.com/office/drawing/2014/main" val="2028672666"/>
                    </a:ext>
                  </a:extLst>
                </a:gridCol>
                <a:gridCol w="4132060">
                  <a:extLst>
                    <a:ext uri="{9D8B030D-6E8A-4147-A177-3AD203B41FA5}">
                      <a16:colId xmlns:a16="http://schemas.microsoft.com/office/drawing/2014/main" val="2747054674"/>
                    </a:ext>
                  </a:extLst>
                </a:gridCol>
                <a:gridCol w="3170440">
                  <a:extLst>
                    <a:ext uri="{9D8B030D-6E8A-4147-A177-3AD203B41FA5}">
                      <a16:colId xmlns:a16="http://schemas.microsoft.com/office/drawing/2014/main" val="1491193741"/>
                    </a:ext>
                  </a:extLst>
                </a:gridCol>
              </a:tblGrid>
              <a:tr h="384048">
                <a:tc>
                  <a:txBody>
                    <a:bodyPr/>
                    <a:lstStyle/>
                    <a:p>
                      <a:pPr algn="l" fontAlgn="t"/>
                      <a:r>
                        <a:rPr lang="en-US" sz="1200" b="1" dirty="0">
                          <a:solidFill>
                            <a:schemeClr val="bg1"/>
                          </a:solidFill>
                          <a:effectLst/>
                          <a:latin typeface="+mj-lt"/>
                        </a:rPr>
                        <a:t>Operator</a:t>
                      </a:r>
                    </a:p>
                  </a:txBody>
                  <a:tcPr marL="114300" marR="114300" marT="114300" marB="114300" anchor="ctr">
                    <a:lnL w="9525" cap="flat" cmpd="sng" algn="ctr">
                      <a:no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t"/>
                      <a:r>
                        <a:rPr lang="en-US" sz="1200" b="1" dirty="0">
                          <a:solidFill>
                            <a:schemeClr val="bg1"/>
                          </a:solidFill>
                          <a:effectLst/>
                          <a:latin typeface="+mj-lt"/>
                        </a:rPr>
                        <a:t>Description</a:t>
                      </a:r>
                    </a:p>
                  </a:txBody>
                  <a:tcPr marL="114300" marR="114300" marT="114300" marB="11430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l" fontAlgn="t"/>
                      <a:r>
                        <a:rPr lang="en-US" sz="1200" b="1" dirty="0">
                          <a:solidFill>
                            <a:schemeClr val="bg1"/>
                          </a:solidFill>
                          <a:effectLst/>
                          <a:latin typeface="+mj-lt"/>
                        </a:rPr>
                        <a:t>Example</a:t>
                      </a:r>
                    </a:p>
                  </a:txBody>
                  <a:tcPr marL="114300" marR="114300" marT="114300" marB="114300" anchor="ctr">
                    <a:lnL w="6350" cap="flat" cmpd="sng" algn="ctr">
                      <a:solidFill>
                        <a:schemeClr val="bg1">
                          <a:lumMod val="85000"/>
                        </a:schemeClr>
                      </a:solid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61505429"/>
                  </a:ext>
                </a:extLst>
              </a:tr>
              <a:tr h="320345">
                <a:tc>
                  <a:txBody>
                    <a:bodyPr/>
                    <a:lstStyle/>
                    <a:p>
                      <a:pPr algn="l" fontAlgn="t"/>
                      <a:r>
                        <a:rPr lang="en-US" sz="1200" b="0" dirty="0">
                          <a:solidFill>
                            <a:schemeClr val="tx1"/>
                          </a:solidFill>
                          <a:effectLst/>
                          <a:latin typeface="+mj-lt"/>
                        </a:rPr>
                        <a:t>+</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dirty="0">
                          <a:solidFill>
                            <a:schemeClr val="tx1"/>
                          </a:solidFill>
                          <a:effectLst/>
                          <a:latin typeface="+mj-lt"/>
                        </a:rPr>
                        <a:t>Addition</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dirty="0">
                          <a:solidFill>
                            <a:schemeClr val="tx1"/>
                          </a:solidFill>
                          <a:effectLst/>
                          <a:latin typeface="+mj-lt"/>
                        </a:rPr>
                        <a:t>10+20 = 30</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83889191"/>
                  </a:ext>
                </a:extLst>
              </a:tr>
              <a:tr h="320345">
                <a:tc>
                  <a:txBody>
                    <a:bodyPr/>
                    <a:lstStyle/>
                    <a:p>
                      <a:pPr algn="l" fontAlgn="t"/>
                      <a:r>
                        <a:rPr lang="en-US" sz="1200" b="0" dirty="0">
                          <a:solidFill>
                            <a:schemeClr val="tx1"/>
                          </a:solidFill>
                          <a:effectLst/>
                          <a:latin typeface="+mj-lt"/>
                        </a:rPr>
                        <a:t>-</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dirty="0">
                          <a:solidFill>
                            <a:schemeClr val="tx1"/>
                          </a:solidFill>
                          <a:effectLst/>
                          <a:latin typeface="+mj-lt"/>
                        </a:rPr>
                        <a:t>Subtraction</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a:solidFill>
                            <a:schemeClr val="tx1"/>
                          </a:solidFill>
                          <a:effectLst/>
                          <a:latin typeface="+mj-lt"/>
                        </a:rPr>
                        <a:t>20-10 = 10</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1378768"/>
                  </a:ext>
                </a:extLst>
              </a:tr>
              <a:tr h="320345">
                <a:tc>
                  <a:txBody>
                    <a:bodyPr/>
                    <a:lstStyle/>
                    <a:p>
                      <a:pPr algn="l" fontAlgn="t"/>
                      <a:r>
                        <a:rPr lang="en-US" sz="1200" b="0" dirty="0">
                          <a:solidFill>
                            <a:schemeClr val="tx1"/>
                          </a:solidFill>
                          <a:effectLst/>
                          <a:latin typeface="+mj-lt"/>
                        </a:rPr>
                        <a:t>*</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dirty="0">
                          <a:solidFill>
                            <a:schemeClr val="tx1"/>
                          </a:solidFill>
                          <a:effectLst/>
                          <a:latin typeface="+mj-lt"/>
                        </a:rPr>
                        <a:t>Multiplication</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a:solidFill>
                            <a:schemeClr val="tx1"/>
                          </a:solidFill>
                          <a:effectLst/>
                          <a:latin typeface="+mj-lt"/>
                        </a:rPr>
                        <a:t>10*20 = 200</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68680095"/>
                  </a:ext>
                </a:extLst>
              </a:tr>
              <a:tr h="320345">
                <a:tc>
                  <a:txBody>
                    <a:bodyPr/>
                    <a:lstStyle/>
                    <a:p>
                      <a:pPr algn="l" fontAlgn="t"/>
                      <a:r>
                        <a:rPr lang="en-US" sz="1200" b="0" dirty="0">
                          <a:solidFill>
                            <a:schemeClr val="tx1"/>
                          </a:solidFill>
                          <a:effectLst/>
                          <a:latin typeface="+mj-lt"/>
                        </a:rPr>
                        <a:t>/</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dirty="0">
                          <a:solidFill>
                            <a:schemeClr val="tx1"/>
                          </a:solidFill>
                          <a:effectLst/>
                          <a:latin typeface="+mj-lt"/>
                        </a:rPr>
                        <a:t>Division</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a:solidFill>
                            <a:schemeClr val="tx1"/>
                          </a:solidFill>
                          <a:effectLst/>
                          <a:latin typeface="+mj-lt"/>
                        </a:rPr>
                        <a:t>20/10 = 2</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4871127"/>
                  </a:ext>
                </a:extLst>
              </a:tr>
              <a:tr h="320345">
                <a:tc>
                  <a:txBody>
                    <a:bodyPr/>
                    <a:lstStyle/>
                    <a:p>
                      <a:pPr algn="l" fontAlgn="t"/>
                      <a:r>
                        <a:rPr lang="en-US" sz="1200" b="0" dirty="0">
                          <a:solidFill>
                            <a:schemeClr val="tx1"/>
                          </a:solidFill>
                          <a:effectLst/>
                          <a:latin typeface="+mj-lt"/>
                        </a:rPr>
                        <a:t>%</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dirty="0">
                          <a:solidFill>
                            <a:schemeClr val="tx1"/>
                          </a:solidFill>
                          <a:effectLst/>
                          <a:latin typeface="+mj-lt"/>
                        </a:rPr>
                        <a:t>Modulus (Remainder)</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a:solidFill>
                            <a:schemeClr val="tx1"/>
                          </a:solidFill>
                          <a:effectLst/>
                          <a:latin typeface="+mj-lt"/>
                        </a:rPr>
                        <a:t>20%10 = 0</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831846"/>
                  </a:ext>
                </a:extLst>
              </a:tr>
              <a:tr h="320345">
                <a:tc>
                  <a:txBody>
                    <a:bodyPr/>
                    <a:lstStyle/>
                    <a:p>
                      <a:pPr algn="l" fontAlgn="t"/>
                      <a:r>
                        <a:rPr lang="en-US" sz="1200" b="0" dirty="0">
                          <a:solidFill>
                            <a:schemeClr val="tx1"/>
                          </a:solidFill>
                          <a:effectLst/>
                          <a:latin typeface="+mj-lt"/>
                        </a:rPr>
                        <a:t>++</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dirty="0">
                          <a:solidFill>
                            <a:schemeClr val="tx1"/>
                          </a:solidFill>
                          <a:effectLst/>
                          <a:latin typeface="+mj-lt"/>
                        </a:rPr>
                        <a:t>Increment</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dirty="0">
                          <a:solidFill>
                            <a:schemeClr val="tx1"/>
                          </a:solidFill>
                          <a:effectLst/>
                          <a:latin typeface="+mj-lt"/>
                        </a:rPr>
                        <a:t>var a=10;  a++; Now a = 11</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22592511"/>
                  </a:ext>
                </a:extLst>
              </a:tr>
              <a:tr h="320345">
                <a:tc>
                  <a:txBody>
                    <a:bodyPr/>
                    <a:lstStyle/>
                    <a:p>
                      <a:pPr algn="l" fontAlgn="t"/>
                      <a:r>
                        <a:rPr lang="en-US" sz="1200" b="0" dirty="0">
                          <a:solidFill>
                            <a:schemeClr val="tx1"/>
                          </a:solidFill>
                          <a:effectLst/>
                          <a:latin typeface="+mj-lt"/>
                        </a:rPr>
                        <a:t>--</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dirty="0">
                          <a:solidFill>
                            <a:schemeClr val="tx1"/>
                          </a:solidFill>
                          <a:effectLst/>
                          <a:latin typeface="+mj-lt"/>
                        </a:rPr>
                        <a:t>Decrement</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200" dirty="0">
                          <a:solidFill>
                            <a:schemeClr val="tx1"/>
                          </a:solidFill>
                          <a:effectLst/>
                          <a:latin typeface="+mj-lt"/>
                        </a:rPr>
                        <a:t>var a=10;  a--;   Now a = 9</a:t>
                      </a:r>
                    </a:p>
                  </a:txBody>
                  <a:tcPr marL="76200" marR="76200" marT="76200" marB="76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46484430"/>
                  </a:ext>
                </a:extLst>
              </a:tr>
            </a:tbl>
          </a:graphicData>
        </a:graphic>
      </p:graphicFrame>
    </p:spTree>
    <p:extLst>
      <p:ext uri="{BB962C8B-B14F-4D97-AF65-F5344CB8AC3E}">
        <p14:creationId xmlns:p14="http://schemas.microsoft.com/office/powerpoint/2010/main" val="1526505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9HZAeM0A"/>
  <p:tag name="ARTICULATE_PROJECT_OPEN" val="0"/>
  <p:tag name="ARTICULATE_SLIDE_COUNT" val="9"/>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9">
      <a:dk1>
        <a:srgbClr val="4C4C4D"/>
      </a:dk1>
      <a:lt1>
        <a:srgbClr val="FFFFFF"/>
      </a:lt1>
      <a:dk2>
        <a:srgbClr val="E0044E"/>
      </a:dk2>
      <a:lt2>
        <a:srgbClr val="43224D"/>
      </a:lt2>
      <a:accent1>
        <a:srgbClr val="301038"/>
      </a:accent1>
      <a:accent2>
        <a:srgbClr val="776EA9"/>
      </a:accent2>
      <a:accent3>
        <a:srgbClr val="A297B4"/>
      </a:accent3>
      <a:accent4>
        <a:srgbClr val="4CB4E6"/>
      </a:accent4>
      <a:accent5>
        <a:srgbClr val="3265AA"/>
      </a:accent5>
      <a:accent6>
        <a:srgbClr val="4D80AF"/>
      </a:accent6>
      <a:hlink>
        <a:srgbClr val="4CB4E7"/>
      </a:hlink>
      <a:folHlink>
        <a:srgbClr val="3265AA"/>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lnSpc>
            <a:spcPct val="90000"/>
          </a:lnSpc>
          <a:spcBef>
            <a:spcPts val="800"/>
          </a:spcBef>
          <a:buClr>
            <a:srgbClr val="E0044E"/>
          </a:buClr>
          <a:defRPr sz="1600" dirty="0" err="1" smtClean="0"/>
        </a:defPPr>
      </a:lstStyle>
    </a:txDef>
  </a:objectDefaults>
  <a:extraClrSchemeLst/>
  <a:extLst>
    <a:ext uri="{05A4C25C-085E-4340-85A3-A5531E510DB2}">
      <thm15:themeFamily xmlns:thm15="http://schemas.microsoft.com/office/thememl/2012/main" name="5.28.2024 Updated_Evalueserve PowerPoint Template.pptx  -  Read-Only" id="{FAB6AC5F-4226-4E99-BC38-DC5682DAA7D3}" vid="{A65B16E5-22D9-425E-8643-5FFAEFD90C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a29c051-6797-488d-98d5-680bcebe3164" xsi:nil="true"/>
    <lcf76f155ced4ddcb4097134ff3c332f xmlns="91dfd653-2811-4b37-99fb-1fa5c8b15716">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707CA101499EC41A05C9C174F69B4A9" ma:contentTypeVersion="20" ma:contentTypeDescription="Create a new document." ma:contentTypeScope="" ma:versionID="c78e09ecc317dda88b251b201d554eef">
  <xsd:schema xmlns:xsd="http://www.w3.org/2001/XMLSchema" xmlns:xs="http://www.w3.org/2001/XMLSchema" xmlns:p="http://schemas.microsoft.com/office/2006/metadata/properties" xmlns:ns2="91dfd653-2811-4b37-99fb-1fa5c8b15716" xmlns:ns3="fa29c051-6797-488d-98d5-680bcebe3164" targetNamespace="http://schemas.microsoft.com/office/2006/metadata/properties" ma:root="true" ma:fieldsID="b2eb8b77ad13d6262ac88da8e16d92f1" ns2:_="" ns3:_="">
    <xsd:import namespace="91dfd653-2811-4b37-99fb-1fa5c8b15716"/>
    <xsd:import namespace="fa29c051-6797-488d-98d5-680bcebe316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dfd653-2811-4b37-99fb-1fa5c8b157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6dca52e8-7373-4df4-a0ed-4d31ffe62b11"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ternalName="MediaServiceLocation" ma:readOnly="true">
      <xsd:simpleType>
        <xsd:restriction base="dms:Text"/>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a29c051-6797-488d-98d5-680bcebe3164" elementFormDefault="qualified">
    <xsd:import namespace="http://schemas.microsoft.com/office/2006/documentManagement/types"/>
    <xsd:import namespace="http://schemas.microsoft.com/office/infopath/2007/PartnerControls"/>
    <xsd:element name="SharedWithUsers" ma:index="12"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hidden="true" ma:internalName="SharedWithDetails" ma:readOnly="true">
      <xsd:simpleType>
        <xsd:restriction base="dms:Note"/>
      </xsd:simpleType>
    </xsd:element>
    <xsd:element name="TaxCatchAll" ma:index="21" nillable="true" ma:displayName="Taxonomy Catch All Column" ma:hidden="true" ma:list="{f53a0eb1-9781-4ed8-8e8b-ac497d8a398f}" ma:internalName="TaxCatchAll" ma:showField="CatchAllData" ma:web="fa29c051-6797-488d-98d5-680bcebe316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9BB0FC-876D-48FD-9C18-2987A830FE5F}">
  <ds:schemaRefs>
    <ds:schemaRef ds:uri="http://schemas.microsoft.com/office/2006/documentManagement/types"/>
    <ds:schemaRef ds:uri="http://schemas.microsoft.com/office/2006/metadata/properties"/>
    <ds:schemaRef ds:uri="http://schemas.microsoft.com/office/infopath/2007/PartnerControls"/>
    <ds:schemaRef ds:uri="http://purl.org/dc/terms/"/>
    <ds:schemaRef ds:uri="http://www.w3.org/XML/1998/namespace"/>
    <ds:schemaRef ds:uri="fa29c051-6797-488d-98d5-680bcebe3164"/>
    <ds:schemaRef ds:uri="http://schemas.openxmlformats.org/package/2006/metadata/core-properties"/>
    <ds:schemaRef ds:uri="91dfd653-2811-4b37-99fb-1fa5c8b15716"/>
    <ds:schemaRef ds:uri="http://purl.org/dc/dcmitype/"/>
    <ds:schemaRef ds:uri="http://purl.org/dc/elements/1.1/"/>
  </ds:schemaRefs>
</ds:datastoreItem>
</file>

<file path=customXml/itemProps2.xml><?xml version="1.0" encoding="utf-8"?>
<ds:datastoreItem xmlns:ds="http://schemas.openxmlformats.org/officeDocument/2006/customXml" ds:itemID="{541AA570-F3AC-4DB7-9994-899B05E9329D}">
  <ds:schemaRefs>
    <ds:schemaRef ds:uri="http://schemas.microsoft.com/sharepoint/v3/contenttype/forms"/>
  </ds:schemaRefs>
</ds:datastoreItem>
</file>

<file path=customXml/itemProps3.xml><?xml version="1.0" encoding="utf-8"?>
<ds:datastoreItem xmlns:ds="http://schemas.openxmlformats.org/officeDocument/2006/customXml" ds:itemID="{295187F9-35C0-4ABF-9C4D-B99E6E4021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dfd653-2811-4b37-99fb-1fa5c8b15716"/>
    <ds:schemaRef ds:uri="fa29c051-6797-488d-98d5-680bcebe31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0b3ab16f-2b80-4aea-bde8-77b48c8d3723}" enabled="1" method="Standard" siteId="{0483ae51-a627-466e-a7dd-de2ac7e1238e}" contentBits="2" removed="0"/>
</clbl:labelList>
</file>

<file path=docProps/app.xml><?xml version="1.0" encoding="utf-8"?>
<Properties xmlns="http://schemas.openxmlformats.org/officeDocument/2006/extended-properties" xmlns:vt="http://schemas.openxmlformats.org/officeDocument/2006/docPropsVTypes">
  <Template>Default Theme</Template>
  <TotalTime>581</TotalTime>
  <Words>9051</Words>
  <Application>Microsoft Office PowerPoint</Application>
  <PresentationFormat>Widescreen</PresentationFormat>
  <Paragraphs>1247</Paragraphs>
  <Slides>73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80" baseType="lpstr">
      <vt:lpstr>Arial</vt:lpstr>
      <vt:lpstr>Calibri</vt:lpstr>
      <vt:lpstr>Courier New</vt:lpstr>
      <vt:lpstr>Segoe UI</vt:lpstr>
      <vt:lpstr>times new roman</vt:lpstr>
      <vt:lpstr>Office Theme</vt:lpstr>
      <vt:lpstr>think-cell Slide</vt:lpstr>
      <vt:lpstr>JavaScript</vt:lpstr>
      <vt:lpstr>About JavaScript</vt:lpstr>
      <vt:lpstr>About JavaScript</vt:lpstr>
      <vt:lpstr>Internal JS &amp; External JS</vt:lpstr>
      <vt:lpstr>Variables</vt:lpstr>
      <vt:lpstr>Console.log()</vt:lpstr>
      <vt:lpstr>Primitive (simple) Data Types</vt:lpstr>
      <vt:lpstr>Non Primitive (complex) Data Types</vt:lpstr>
      <vt:lpstr>JS Arithmetic Operators</vt:lpstr>
      <vt:lpstr>JS Comparison Operators</vt:lpstr>
      <vt:lpstr>Case Sensitivity</vt:lpstr>
      <vt:lpstr>Comments in JS</vt:lpstr>
      <vt:lpstr>Dynamic typed language</vt:lpstr>
      <vt:lpstr>If else condition (0/3)</vt:lpstr>
      <vt:lpstr>If condition (1/3)</vt:lpstr>
      <vt:lpstr>If-else condition (2/3)</vt:lpstr>
      <vt:lpstr>If-else-if condition (3/3)</vt:lpstr>
      <vt:lpstr>Switch Case</vt:lpstr>
      <vt:lpstr>Loop</vt:lpstr>
      <vt:lpstr>for loop </vt:lpstr>
      <vt:lpstr>IQ: while loop &amp; do while loop</vt:lpstr>
      <vt:lpstr>Functions</vt:lpstr>
      <vt:lpstr>Functions - type</vt:lpstr>
      <vt:lpstr>Arrow Functions</vt:lpstr>
      <vt:lpstr>Recursion function: </vt:lpstr>
      <vt:lpstr>Nested Arrays</vt:lpstr>
      <vt:lpstr>Nested Arrays</vt:lpstr>
      <vt:lpstr>Array Methods – .map() </vt:lpstr>
      <vt:lpstr>Array Methods – .forEach()</vt:lpstr>
      <vt:lpstr>IQ. forEach() vs map()</vt:lpstr>
      <vt:lpstr>Hoisting</vt:lpstr>
      <vt:lpstr>How JS get Executed</vt:lpstr>
      <vt:lpstr>How JS works!  </vt:lpstr>
      <vt:lpstr>Debugging in Action</vt:lpstr>
      <vt:lpstr>Call Stack in JS </vt:lpstr>
      <vt:lpstr>Hoisting: let, const &amp; Arrow()</vt:lpstr>
      <vt:lpstr>Scope</vt:lpstr>
      <vt:lpstr>Difference b/w var, let &amp; const</vt:lpstr>
      <vt:lpstr>IQ on Scope </vt:lpstr>
      <vt:lpstr>Document Object (DOM)</vt:lpstr>
      <vt:lpstr>String Methods</vt:lpstr>
      <vt:lpstr>Array methods: Slice vs Splice </vt:lpstr>
      <vt:lpstr>Spread Methods  … </vt:lpstr>
      <vt:lpstr>Ternary operator</vt:lpstr>
      <vt:lpstr>Template Literals</vt:lpstr>
      <vt:lpstr>Callback function </vt:lpstr>
      <vt:lpstr>JS functions: First Class Objects</vt:lpstr>
      <vt:lpstr>Everything in JS is Objects</vt:lpstr>
      <vt:lpstr>JS this keyword 1/2</vt:lpstr>
      <vt:lpstr>JS this keyword 1/2</vt:lpstr>
      <vt:lpstr>JS class &amp; constructor</vt:lpstr>
      <vt:lpstr>Constructor Method</vt:lpstr>
      <vt:lpstr>Constructor Function</vt:lpstr>
      <vt:lpstr>Constructor Function - scope</vt:lpstr>
      <vt:lpstr>Prototype</vt:lpstr>
      <vt:lpstr>Prototype chaining.</vt:lpstr>
      <vt:lpstr>Synchronous vs Asynchronous</vt:lpstr>
      <vt:lpstr>Promises</vt:lpstr>
      <vt:lpstr>API &amp; Error Handling </vt:lpstr>
      <vt:lpstr>Objects Destructuring</vt:lpstr>
      <vt:lpstr>Array Destructuring</vt:lpstr>
      <vt:lpstr>Spread &amp; rest operators </vt:lpstr>
      <vt:lpstr>Mutation</vt:lpstr>
      <vt:lpstr>Task 1: The Diagonal Sum - Assignment</vt:lpstr>
      <vt:lpstr>Task 2: Pyramid of Asterisks</vt:lpstr>
      <vt:lpstr>Task 3: The Book Function</vt:lpstr>
      <vt:lpstr>Task 4: String Manupulation</vt:lpstr>
      <vt:lpstr>Iterables</vt:lpstr>
      <vt:lpstr>Generators</vt:lpstr>
      <vt:lpstr>Gererators - code</vt:lpstr>
      <vt:lpstr>Gererators - useCase</vt:lpstr>
      <vt:lpstr>Interview Q - Clouser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Amrit kaur</dc:creator>
  <cp:lastModifiedBy>Amrit kaur</cp:lastModifiedBy>
  <cp:revision>11</cp:revision>
  <dcterms:created xsi:type="dcterms:W3CDTF">2024-11-29T05:38:04Z</dcterms:created>
  <dcterms:modified xsi:type="dcterms:W3CDTF">2024-12-02T06:56:32Z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0x010100C707CA101499EC41A05C9C174F69B4A9</vt:lpwstr>
  </property>
  <property fmtid="{D5CDD505-2E9C-101B-9397-08002B2CF9AE}" pid="3" name="ArticulateGUID">
    <vt:lpwstr>E6070F01-EA0A-4E05-B7B5-C48573FC321B</vt:lpwstr>
  </property>
  <property fmtid="{D5CDD505-2E9C-101B-9397-08002B2CF9AE}" pid="4" name="ArticulatePath">
    <vt:lpwstr>https://brightcarbon.sharepoint.com/sites/Intranet/Projects/ABCD/Contrast &amp; Co/CONC 6900 - Evalueserve PowerPoint Template/Evalueserve PowerPoint Template 02</vt:lpwstr>
  </property>
  <property fmtid="{D5CDD505-2E9C-101B-9397-08002B2CF9AE}" pid="5" name="MediaServiceImageTags">
    <vt:lpwstr/>
  </property>
  <property fmtid="{D5CDD505-2E9C-101B-9397-08002B2CF9AE}" pid="6" name="_NewReviewCycle">
    <vt:lpwstr/>
  </property>
  <property fmtid="{D5CDD505-2E9C-101B-9397-08002B2CF9AE}" pid="7" name="ClassificationContentMarkingFooterLocations">
    <vt:lpwstr>Office Theme:6</vt:lpwstr>
  </property>
  <property fmtid="{D5CDD505-2E9C-101B-9397-08002B2CF9AE}" pid="8" name="ClassificationContentMarkingFooterText">
    <vt:lpwstr>Sensitivity: Public</vt:lpwstr>
  </property>
</Properties>
</file>