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9732223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9732223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9732223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9732223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97322232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9732223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97322232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97322232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97322232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97322232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0375"/>
            <a:ext cx="8520600" cy="9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E-Commerce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3950" y="1284050"/>
            <a:ext cx="206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escription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446600" y="1958575"/>
            <a:ext cx="69504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eShop: a simple, modern e-commerce web app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browse products, add to cart, checkout, and track orders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Admins can manage the catalog and monitor orders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with Angular (frontend) and Python Flask microservices (backend)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Architecture used: Microservices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 services: Gateway + Auth, Products, and Orders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service owns its own database, reducing coupling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communicate over HTTP/JSON through a single entry point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 to update or scale parts independently without touching others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98225"/>
            <a:ext cx="85206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Architecture diagram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 title="ecommerc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125" y="747312"/>
            <a:ext cx="6500875" cy="42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Services &amp; APIs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Gateway + Auth: login, register, and current-user lookups; routes all /api traffic to internal services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service: product CRUD, search/filtering, reviews, and stock updates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Orders service: create orders, compute totals, track status, and admin order views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Cross-service logic:Orders validate items with Products and reserve/return stock during checkout/cancel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Containerization 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containers: Frontend, Gateway, Products, and Orders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volumes for persistence: uploads and user data at Gateway; databases for Products and Orders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networking by service name (for example, “products” and “orders”)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Auto-restart policy and clear external ports for easy local access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Deployment (how we run it with compose)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images, then start the full stack in the background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the health endpoint, then open the frontend in the browser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first-time admin account is available; sign in and add products to get started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Stopping and starting later keeps all data intact thanks to volumes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