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B742-8E07-7A01-46FC-9E34FC87D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E56D-FD1A-08EB-339A-D4266F46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4305-F767-68FA-23E4-2070E51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51A48-221E-18C2-0FD1-4FA4FDA7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7266-BA01-C7EF-C9E8-0A44FF51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13F6-83EA-851F-6635-C4CB4F3C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4106F-C405-7B6F-2FB0-159AA21E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A83ED-F9DB-8F3D-EE0C-DBCEFFD3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0AE5-6D33-E9C8-7901-B071DC1E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BD54-C500-294C-9C5B-CC33BC0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B31D1-D928-DA1E-7916-3C7BDA29D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A441-72D0-5B50-D38C-821A440A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CDB4-2DB3-8A19-0CC2-50BD70AA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DE815-20FE-FADE-BD56-C72ECEFA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0D33-68CD-5CF3-A29B-D1AB9B7C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5DDF-6DC1-A00B-BD9D-FC2DE092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AC14-1822-0011-1247-BC09516E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80BD-1A7C-A576-4D0A-2E0189F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6E5CA-0AD6-9A3E-D9CE-9129283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1A5CA-3EFC-8DE5-0682-D5CB3437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E0D2-4371-AC14-20E7-FA5D6CD2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2726-327A-16EC-AFDC-A8826A5D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863C-4024-C82C-8F14-A78D6758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83D4B-289B-1637-0021-ED7C00C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0517-A000-EA4C-E865-15BFD424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67FC-494A-3DCF-397D-052B7444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C14A-1C8E-408F-C886-B8FD8AB2B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355D0-4FBB-0F52-3E53-D706EDD5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20D6-EB68-A64C-6837-29252E5C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B2574-D7AC-6CD0-4F83-20606325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CCC39-0EE1-B464-9FA7-BBBD181B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A031-B01C-892C-2418-B62906CB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164C-3F90-9097-B116-87430B76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8F31-66C8-ADC8-07DE-3816C1DD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E4E1F-0E01-9757-1360-6D547121A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C03D9-6919-3624-E5D8-2891E3610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0DE5A-4993-26BA-E9D7-B69D2344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7B2E1-4D23-117E-D365-0E833129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1D1EB-C9C6-DB31-F8D4-1DEB7B5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BE72-8900-539A-CDF9-F4F72A7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4E06-23D3-1C71-F768-34C05EA4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11902-3609-89C5-E275-369CCA98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27786-E8BA-E725-3E43-B0B5B4F4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5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C89E4-11A1-EE75-CC0E-A64F0ADE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4AFA0-335E-8F1A-827D-18CD1286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C506-28DB-7C4E-921B-05A52183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4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F18-FB26-9821-FDAF-6AF26473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177E-80EC-7567-BE1B-CC995A4C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F9F99-2C0E-2072-E0BD-7465E36D1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152CB-BB0A-2FC2-DB4E-FF135DD5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4CC88-E644-3A10-921B-623650FD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9E3E-A96C-AD7C-F41D-1CB7BB8E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8F93-5620-6ECE-356A-5CE8D21D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65988-712C-D178-0267-88A1C339F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CD41D-8FB4-77B9-037E-4141A15C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769CC-77BC-00D3-A140-1DCA60DF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9237-E7AF-383E-E546-DACB895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294E-0CFB-29B9-FF6C-6E588D5E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D663A-6892-456C-CCC3-3E870CF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CAD2D-9BBF-634E-C3EC-330EC638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69DB-1B4B-589B-00FA-A31A40C30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EB747-0376-4EE5-AC33-7E64F31680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DBA8-7C6D-D714-C331-CD78E017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9B0A-5EC3-AED9-38F8-18A8D212A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8B2FB-FB3D-42EF-A0FC-7D21964C2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n-ACdYe36Q&amp;list=PLm0VCJgNxnpf3hdvhAqTtk9BF8p2K6oxF" TargetMode="External"/><Relationship Id="rId3" Type="http://schemas.openxmlformats.org/officeDocument/2006/relationships/hyperlink" Target="https://learn.microsoft.com/en-us/azure/app-service/overview" TargetMode="External"/><Relationship Id="rId7" Type="http://schemas.openxmlformats.org/officeDocument/2006/relationships/hyperlink" Target="https://learn.microsoft.com/en-us/azure/logic-apps/quickstart-create-logic-apps-visual-studio-code" TargetMode="External"/><Relationship Id="rId2" Type="http://schemas.openxmlformats.org/officeDocument/2006/relationships/hyperlink" Target="https://www.pragimtech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azure/azure-functions/migrate-dotnet-to-isolated-model?tabs=net8" TargetMode="External"/><Relationship Id="rId5" Type="http://schemas.openxmlformats.org/officeDocument/2006/relationships/hyperlink" Target="https://docs.azure.cn/en-us/azure-functions/functions-event-grid-blob-trigger?pivots=programming-language-csharp" TargetMode="External"/><Relationship Id="rId4" Type="http://schemas.openxmlformats.org/officeDocument/2006/relationships/hyperlink" Target="https://docs.azure.cn/en-us/azure-functions/functions-bindings-service-bus-trigger?pivots=programming-language-csharp&amp;tabs=python-v2%2Cisolated-process%2Cnodejs-v4%2Cextensionv5" TargetMode="External"/><Relationship Id="rId9" Type="http://schemas.openxmlformats.org/officeDocument/2006/relationships/hyperlink" Target="https://learn.microsoft.com/en-us/azure/app-service/webjobs-create?tabs=windows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9CE6C-99F5-780A-E7F9-AAEE17527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1"/>
            <a:ext cx="9144000" cy="1012370"/>
          </a:xfrm>
        </p:spPr>
        <p:txBody>
          <a:bodyPr>
            <a:normAutofit/>
          </a:bodyPr>
          <a:lstStyle/>
          <a:p>
            <a:r>
              <a:rPr lang="en-US" dirty="0"/>
              <a:t>AZ-Help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ADFCD-F7F3-8983-89B2-CCE7A0110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4AD618-5779-43F0-37E2-F7144992B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65459"/>
              </p:ext>
            </p:extLst>
          </p:nvPr>
        </p:nvGraphicFramePr>
        <p:xfrm>
          <a:off x="620486" y="1338943"/>
          <a:ext cx="11266714" cy="5290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0076">
                  <a:extLst>
                    <a:ext uri="{9D8B030D-6E8A-4147-A177-3AD203B41FA5}">
                      <a16:colId xmlns:a16="http://schemas.microsoft.com/office/drawing/2014/main" val="1628716403"/>
                    </a:ext>
                  </a:extLst>
                </a:gridCol>
                <a:gridCol w="8186638">
                  <a:extLst>
                    <a:ext uri="{9D8B030D-6E8A-4147-A177-3AD203B41FA5}">
                      <a16:colId xmlns:a16="http://schemas.microsoft.com/office/drawing/2014/main" val="543938288"/>
                    </a:ext>
                  </a:extLst>
                </a:gridCol>
              </a:tblGrid>
              <a:tr h="1235727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>
                          <a:effectLst/>
                        </a:rPr>
                        <a:t>Azure Fundamentals &amp; App Services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100" u="sng">
                          <a:effectLst/>
                          <a:hlinkClick r:id="rId2"/>
                        </a:rPr>
                        <a:t>https://www.pragimtech.com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/blog/azure/what-is-azure-app-service/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https://learn.microsoft.com/en-us/azure/app-service/overview</a:t>
                      </a:r>
                      <a:r>
                        <a:rPr lang="en-US" sz="1100">
                          <a:effectLst/>
                        </a:rPr>
                        <a:t>,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 u="sng">
                          <a:effectLst/>
                          <a:hlinkClick r:id="rId3"/>
                        </a:rPr>
                        <a:t>Overview of Azure App Service - Azure App Service | Microsoft Learn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extLst>
                  <a:ext uri="{0D108BD9-81ED-4DB2-BD59-A6C34878D82A}">
                    <a16:rowId xmlns:a16="http://schemas.microsoft.com/office/drawing/2014/main" val="3740683577"/>
                  </a:ext>
                </a:extLst>
              </a:tr>
              <a:tr h="2535815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>
                          <a:effectLst/>
                        </a:rPr>
                        <a:t>Azure Functions (Serverless Computing)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000" u="sng">
                          <a:effectLst/>
                          <a:hlinkClick r:id="rId4"/>
                        </a:rPr>
                        <a:t>https://docs.azure.cn/en-</a:t>
                      </a:r>
                      <a:br>
                        <a:rPr lang="en-US" sz="1000" u="sng">
                          <a:effectLst/>
                          <a:hlinkClick r:id="rId4"/>
                        </a:rPr>
                      </a:br>
                      <a:r>
                        <a:rPr lang="en-US" sz="1000" u="sng">
                          <a:effectLst/>
                          <a:hlinkClick r:id="rId4"/>
                        </a:rPr>
                        <a:t>us/azure-functions/functions-</a:t>
                      </a:r>
                      <a:br>
                        <a:rPr lang="en-US" sz="1000" u="sng">
                          <a:effectLst/>
                          <a:hlinkClick r:id="rId4"/>
                        </a:rPr>
                      </a:br>
                      <a:r>
                        <a:rPr lang="en-US" sz="1000" u="sng">
                          <a:effectLst/>
                          <a:hlinkClick r:id="rId4"/>
                        </a:rPr>
                        <a:t>bindings-service-bus-trigger?pivots=programming-language-csharp&amp;tabs=python-v2%2Cisolated-process%2Cnodejs-v4%2Cextensionv5</a:t>
                      </a:r>
                      <a:r>
                        <a:rPr lang="en-US" sz="1000" u="sng">
                          <a:effectLst/>
                        </a:rPr>
                        <a:t>,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000" u="sng">
                          <a:effectLst/>
                          <a:hlinkClick r:id="rId5"/>
                        </a:rPr>
                        <a:t>https://docs.azure.cn/en-us/azure-function</a:t>
                      </a:r>
                      <a:br>
                        <a:rPr lang="en-US" sz="1000" u="sng">
                          <a:effectLst/>
                          <a:hlinkClick r:id="rId5"/>
                        </a:rPr>
                      </a:br>
                      <a:r>
                        <a:rPr lang="en-US" sz="1000" u="sng">
                          <a:effectLst/>
                          <a:hlinkClick r:id="rId5"/>
                        </a:rPr>
                        <a:t>s/functions-event-grid-blob-trigger?pivots=programming-language-csharp</a:t>
                      </a:r>
                      <a:r>
                        <a:rPr lang="en-US" sz="1100">
                          <a:effectLst/>
                        </a:rPr>
                        <a:t>,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000" u="sng">
                          <a:effectLst/>
                          <a:hlinkClick r:id="rId6"/>
                        </a:rPr>
                        <a:t>https://learn.microsoft.com/en-</a:t>
                      </a:r>
                      <a:br>
                        <a:rPr lang="en-US" sz="1000" u="sng">
                          <a:effectLst/>
                          <a:hlinkClick r:id="rId6"/>
                        </a:rPr>
                      </a:br>
                      <a:r>
                        <a:rPr lang="en-US" sz="1000" u="sng">
                          <a:effectLst/>
                          <a:hlinkClick r:id="rId6"/>
                        </a:rPr>
                        <a:t>us/azure/azure-functions/migrate-dotnet-to-isolated-model?tabs=net8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extLst>
                  <a:ext uri="{0D108BD9-81ED-4DB2-BD59-A6C34878D82A}">
                    <a16:rowId xmlns:a16="http://schemas.microsoft.com/office/drawing/2014/main" val="1700972061"/>
                  </a:ext>
                </a:extLst>
              </a:tr>
              <a:tr h="926795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000">
                          <a:effectLst/>
                        </a:rPr>
                        <a:t>Logic Apps</a:t>
                      </a: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100" u="sng">
                          <a:effectLst/>
                          <a:hlinkClick r:id="rId7"/>
                        </a:rPr>
                        <a:t>https://learn.microsoft.com/en-us/azure/logic-apps/quickstart-create-logic-apps-visual-studio-code</a:t>
                      </a:r>
                      <a:r>
                        <a:rPr lang="en-US" sz="1100">
                          <a:effectLst/>
                        </a:rPr>
                        <a:t>,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 u="sng">
                          <a:effectLst/>
                          <a:hlinkClick r:id="rId8"/>
                        </a:rPr>
                        <a:t>https://www.youtube.com/watch?v=Vn-ACdYe36Q&amp;list=PLm0VCJgNxnpf3hdvhAqTtk9BF8p2K6oxF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extLst>
                  <a:ext uri="{0D108BD9-81ED-4DB2-BD59-A6C34878D82A}">
                    <a16:rowId xmlns:a16="http://schemas.microsoft.com/office/drawing/2014/main" val="3279504282"/>
                  </a:ext>
                </a:extLst>
              </a:tr>
              <a:tr h="592118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>
                          <a:effectLst/>
                        </a:rPr>
                        <a:t>Azure WebJobs</a:t>
                      </a:r>
                      <a:endParaRPr lang="en-US" sz="1000">
                        <a:effectLst/>
                      </a:endParaRPr>
                    </a:p>
                    <a:p>
                      <a:pPr marL="0" marR="0" algn="l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100" u="sng" dirty="0">
                          <a:effectLst/>
                          <a:hlinkClick r:id="rId9"/>
                        </a:rPr>
                        <a:t>https://learn.microsoft.com/en-us/azure/app-service/webjobs-create?tabs=windowscode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4054" marR="64054" marT="0" marB="0"/>
                </a:tc>
                <a:extLst>
                  <a:ext uri="{0D108BD9-81ED-4DB2-BD59-A6C34878D82A}">
                    <a16:rowId xmlns:a16="http://schemas.microsoft.com/office/drawing/2014/main" val="75846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96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AZ-Help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Arigela, Haribabu (DXC Luxoft)</dc:creator>
  <cp:lastModifiedBy>Arigela, Haribabu (DXC Luxoft)</cp:lastModifiedBy>
  <cp:revision>1</cp:revision>
  <dcterms:created xsi:type="dcterms:W3CDTF">2025-07-23T10:54:41Z</dcterms:created>
  <dcterms:modified xsi:type="dcterms:W3CDTF">2025-07-23T10:55:49Z</dcterms:modified>
</cp:coreProperties>
</file>