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0" y="3758906"/>
            <a:ext cx="534285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HARIBABU S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au202150803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996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ssuguneshgobu@gmail.com</cp:lastModifiedBy>
  <cp:revision>86</cp:revision>
  <dcterms:created xsi:type="dcterms:W3CDTF">2021-04-26T07:43:48Z</dcterms:created>
  <dcterms:modified xsi:type="dcterms:W3CDTF">2024-04-29T06:28:12Z</dcterms:modified>
</cp:coreProperties>
</file>