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1" d="100"/>
          <a:sy n="71"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345756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378348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9D3F3-B239-4A92-989D-B6D9588C46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856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A300D2-BD39-4E65-A757-FCD516F53DA6}"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742072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A300D2-BD39-4E65-A757-FCD516F53DA6}"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9D3F3-B239-4A92-989D-B6D9588C46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1105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A300D2-BD39-4E65-A757-FCD516F53DA6}"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51226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174301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145565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33740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300D2-BD39-4E65-A757-FCD516F53DA6}"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233085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300D2-BD39-4E65-A757-FCD516F53DA6}"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17621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300D2-BD39-4E65-A757-FCD516F53DA6}"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35250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300D2-BD39-4E65-A757-FCD516F53DA6}"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297035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300D2-BD39-4E65-A757-FCD516F53DA6}"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98407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300D2-BD39-4E65-A757-FCD516F53DA6}"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90071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A300D2-BD39-4E65-A757-FCD516F53DA6}"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9D3F3-B239-4A92-989D-B6D9588C464F}" type="slidenum">
              <a:rPr lang="en-IN" smtClean="0"/>
              <a:t>‹#›</a:t>
            </a:fld>
            <a:endParaRPr lang="en-IN"/>
          </a:p>
        </p:txBody>
      </p:sp>
    </p:spTree>
    <p:extLst>
      <p:ext uri="{BB962C8B-B14F-4D97-AF65-F5344CB8AC3E}">
        <p14:creationId xmlns:p14="http://schemas.microsoft.com/office/powerpoint/2010/main" val="143230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A300D2-BD39-4E65-A757-FCD516F53DA6}" type="datetimeFigureOut">
              <a:rPr lang="en-IN" smtClean="0"/>
              <a:t>30-09-2023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39D3F3-B239-4A92-989D-B6D9588C464F}" type="slidenum">
              <a:rPr lang="en-IN" smtClean="0"/>
              <a:t>‹#›</a:t>
            </a:fld>
            <a:endParaRPr lang="en-IN"/>
          </a:p>
        </p:txBody>
      </p:sp>
    </p:spTree>
    <p:extLst>
      <p:ext uri="{BB962C8B-B14F-4D97-AF65-F5344CB8AC3E}">
        <p14:creationId xmlns:p14="http://schemas.microsoft.com/office/powerpoint/2010/main" val="3222729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D544-09A7-6016-2073-4B6B7E752860}"/>
              </a:ext>
            </a:extLst>
          </p:cNvPr>
          <p:cNvSpPr>
            <a:spLocks noGrp="1"/>
          </p:cNvSpPr>
          <p:nvPr>
            <p:ph type="ctrTitle"/>
          </p:nvPr>
        </p:nvSpPr>
        <p:spPr/>
        <p:txBody>
          <a:bodyPr>
            <a:normAutofit fontScale="90000"/>
          </a:bodyPr>
          <a:lstStyle/>
          <a:p>
            <a:pPr algn="ctr"/>
            <a:r>
              <a:rPr lang="en-IN" sz="4800" b="1" dirty="0">
                <a:effectLst/>
                <a:latin typeface="Times New Roman" panose="02020603050405020304" pitchFamily="18" charset="0"/>
                <a:ea typeface="Times New Roman" panose="02020603050405020304" pitchFamily="18" charset="0"/>
              </a:rPr>
              <a:t>Earthquake Prediction Model using Python</a:t>
            </a:r>
            <a:br>
              <a:rPr lang="en-IN" sz="1800" b="1"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4133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2014-B4A4-264F-B5D2-C774396715CF}"/>
              </a:ext>
            </a:extLst>
          </p:cNvPr>
          <p:cNvSpPr>
            <a:spLocks noGrp="1"/>
          </p:cNvSpPr>
          <p:nvPr>
            <p:ph type="title"/>
          </p:nvPr>
        </p:nvSpPr>
        <p:spPr/>
        <p:txBody>
          <a:bodyPr/>
          <a:lstStyle/>
          <a:p>
            <a:r>
              <a:rPr lang="en-IN"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Problem Definition:</a:t>
            </a:r>
            <a:br>
              <a:rPr lang="en-IN" sz="1800"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D83D0873-68F9-262C-7303-B939BB7C7766}"/>
              </a:ext>
            </a:extLst>
          </p:cNvPr>
          <p:cNvSpPr>
            <a:spLocks noGrp="1"/>
          </p:cNvSpPr>
          <p:nvPr>
            <p:ph idx="1"/>
          </p:nvPr>
        </p:nvSpPr>
        <p:spPr>
          <a:xfrm>
            <a:off x="2589212" y="1452282"/>
            <a:ext cx="8915400" cy="4458940"/>
          </a:xfrm>
        </p:spPr>
        <p:txBody>
          <a:bodyPr/>
          <a:lstStyle/>
          <a:p>
            <a:r>
              <a:rPr lang="en-IN" sz="24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The problem at hand is to develop an earthquake prediction model using Python and a dataset obtained from Kaggle. The objective is to thoroughly examine and comprehend the significant characteristics of earthquake data, present a visual representation of the data on a global map to provide a comprehensive overview, divide the data into training and testing sets, and construct a neural network model that can accurately anticipate earthquake magnitudes based on the provided features. By doing so, the aim is to enhance our ability to forecast the magnitude of earthquakes, aiding in disaster management and mitigation efforts.</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8979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D02F-5B8B-A8B5-2871-823DAAD07C24}"/>
              </a:ext>
            </a:extLst>
          </p:cNvPr>
          <p:cNvSpPr>
            <a:spLocks noGrp="1"/>
          </p:cNvSpPr>
          <p:nvPr>
            <p:ph type="title"/>
          </p:nvPr>
        </p:nvSpPr>
        <p:spPr/>
        <p:txBody>
          <a:bodyPr/>
          <a:lstStyle/>
          <a:p>
            <a:r>
              <a:rPr lang="en-IN" b="1"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Design Thinking</a:t>
            </a:r>
            <a:br>
              <a:rPr lang="en-IN" sz="1800"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621583C0-A2D5-60A3-05AA-953EAFC0C231}"/>
              </a:ext>
            </a:extLst>
          </p:cNvPr>
          <p:cNvSpPr>
            <a:spLocks noGrp="1"/>
          </p:cNvSpPr>
          <p:nvPr>
            <p:ph idx="1"/>
          </p:nvPr>
        </p:nvSpPr>
        <p:spPr>
          <a:xfrm>
            <a:off x="2589212" y="2133599"/>
            <a:ext cx="8915400" cy="4226859"/>
          </a:xfrm>
        </p:spPr>
        <p:txBody>
          <a:bodyPr>
            <a:normAutofit/>
          </a:bodyPr>
          <a:lstStyle/>
          <a:p>
            <a:pPr>
              <a:lnSpc>
                <a:spcPct val="107000"/>
              </a:lnSpc>
              <a:spcAft>
                <a:spcPts val="800"/>
              </a:spcAft>
            </a:pPr>
            <a:r>
              <a:rPr lang="en-IN" sz="36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Data Source:</a:t>
            </a:r>
            <a:endParaRPr lang="en-IN" sz="3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 For the given problem statement, we can choose a suitable Kaggle dataset that contains earthquake data, which includes features such as date, time, latitude, longitude, depth, and magnitude. The dataset will provide us with the necessary information to understand the occurrence and characteristics of earthquakes</a:t>
            </a:r>
            <a:r>
              <a:rPr lang="en-IN" sz="1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99519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7BC1-7918-7F4A-CB81-5A67587A61F0}"/>
              </a:ext>
            </a:extLst>
          </p:cNvPr>
          <p:cNvSpPr>
            <a:spLocks noGrp="1"/>
          </p:cNvSpPr>
          <p:nvPr>
            <p:ph type="title"/>
          </p:nvPr>
        </p:nvSpPr>
        <p:spPr/>
        <p:txBody>
          <a:bodyPr>
            <a:normAutofit/>
          </a:bodyPr>
          <a:lstStyle/>
          <a:p>
            <a:r>
              <a:rPr lang="en-IN"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Feature Exploration: </a:t>
            </a:r>
            <a:br>
              <a:rPr lang="en-IN"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EE8FAB05-0D79-D019-5E55-A207195998D5}"/>
              </a:ext>
            </a:extLst>
          </p:cNvPr>
          <p:cNvSpPr>
            <a:spLocks noGrp="1"/>
          </p:cNvSpPr>
          <p:nvPr>
            <p:ph idx="1"/>
          </p:nvPr>
        </p:nvSpPr>
        <p:spPr>
          <a:xfrm>
            <a:off x="2589212" y="2133599"/>
            <a:ext cx="8915400" cy="4226859"/>
          </a:xfrm>
        </p:spPr>
        <p:txBody>
          <a:bodyPr/>
          <a:lstStyle/>
          <a:p>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Once we have obtained the dataset, our next step will be to </a:t>
            </a:r>
            <a:r>
              <a:rPr lang="en-IN" sz="2800" b="1" kern="100" dirty="0" err="1">
                <a:solidFill>
                  <a:srgbClr val="000000"/>
                </a:solidFill>
                <a:effectLst/>
                <a:latin typeface="Latha" panose="020B0604020202020204" pitchFamily="34" charset="0"/>
                <a:ea typeface="Calibri" panose="020F0502020204030204" pitchFamily="34" charset="0"/>
                <a:cs typeface="Latha" panose="020B0604020202020204" pitchFamily="34" charset="0"/>
              </a:rPr>
              <a:t>analyze</a:t>
            </a:r>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 and explore the key features. We will study the distribution, correlations, and characteristics of features like date, time, latitude, longitude, depth, and magnitude. This analysis will help us understand the patterns and relationships within the data, enabling us to make informed decisions during the model development process.</a:t>
            </a:r>
            <a:endParaRPr lang="en-IN" sz="2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43370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F1F2-35C1-E052-D7AB-E8E5D82128E6}"/>
              </a:ext>
            </a:extLst>
          </p:cNvPr>
          <p:cNvSpPr>
            <a:spLocks noGrp="1"/>
          </p:cNvSpPr>
          <p:nvPr>
            <p:ph type="title"/>
          </p:nvPr>
        </p:nvSpPr>
        <p:spPr/>
        <p:txBody>
          <a:bodyPr/>
          <a:lstStyle/>
          <a:p>
            <a:r>
              <a:rPr lang="en-IN"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Visualization: </a:t>
            </a:r>
            <a:br>
              <a:rPr lang="en-IN" sz="1800"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06DC05AD-2FBE-67B3-FC10-F241EF3BF9E4}"/>
              </a:ext>
            </a:extLst>
          </p:cNvPr>
          <p:cNvSpPr>
            <a:spLocks noGrp="1"/>
          </p:cNvSpPr>
          <p:nvPr>
            <p:ph idx="1"/>
          </p:nvPr>
        </p:nvSpPr>
        <p:spPr/>
        <p:txBody>
          <a:bodyPr/>
          <a:lstStyle/>
          <a:p>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To gain a comprehensive overview of the earthquake frequency and distribution, we will create a world map visualization using the available latitude and longitude information. This visualization will enable us to visually identify areas with higher earthquake frequency, highlighting regions prone to seismic activities.</a:t>
            </a:r>
            <a:endParaRPr lang="en-IN" sz="2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18126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E437-4A05-1721-CBDA-C28E2F21BED6}"/>
              </a:ext>
            </a:extLst>
          </p:cNvPr>
          <p:cNvSpPr>
            <a:spLocks noGrp="1"/>
          </p:cNvSpPr>
          <p:nvPr>
            <p:ph type="title"/>
          </p:nvPr>
        </p:nvSpPr>
        <p:spPr/>
        <p:txBody>
          <a:bodyPr>
            <a:normAutofit/>
          </a:bodyPr>
          <a:lstStyle/>
          <a:p>
            <a:r>
              <a:rPr lang="en-IN"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Data Splitting:</a:t>
            </a:r>
            <a:br>
              <a:rPr lang="en-IN"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0C997DBC-4414-6981-E09D-8A69B14793B7}"/>
              </a:ext>
            </a:extLst>
          </p:cNvPr>
          <p:cNvSpPr>
            <a:spLocks noGrp="1"/>
          </p:cNvSpPr>
          <p:nvPr>
            <p:ph idx="1"/>
          </p:nvPr>
        </p:nvSpPr>
        <p:spPr/>
        <p:txBody>
          <a:bodyPr>
            <a:normAutofit/>
          </a:bodyPr>
          <a:lstStyle/>
          <a:p>
            <a:r>
              <a:rPr lang="en-IN" sz="2800" b="1" dirty="0">
                <a:solidFill>
                  <a:srgbClr val="000000"/>
                </a:solidFill>
                <a:effectLst/>
                <a:latin typeface="Latha" panose="020B0604020202020204" pitchFamily="34" charset="0"/>
                <a:ea typeface="Calibri" panose="020F0502020204030204" pitchFamily="34" charset="0"/>
              </a:rPr>
              <a:t>Prior to model development, it is essential to split the dataset into a training set and a test set. The training set will be used to train the neural network model, while the test set will be utilized for model validation. This split will ensure that our model's performance can be evaluated accurately, providing a measure of its generalization abilities.</a:t>
            </a:r>
            <a:endParaRPr lang="en-IN" sz="2800" dirty="0"/>
          </a:p>
        </p:txBody>
      </p:sp>
    </p:spTree>
    <p:extLst>
      <p:ext uri="{BB962C8B-B14F-4D97-AF65-F5344CB8AC3E}">
        <p14:creationId xmlns:p14="http://schemas.microsoft.com/office/powerpoint/2010/main" val="181779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361-4286-03B1-0579-6855E0116E52}"/>
              </a:ext>
            </a:extLst>
          </p:cNvPr>
          <p:cNvSpPr>
            <a:spLocks noGrp="1"/>
          </p:cNvSpPr>
          <p:nvPr>
            <p:ph type="title"/>
          </p:nvPr>
        </p:nvSpPr>
        <p:spPr/>
        <p:txBody>
          <a:bodyPr>
            <a:normAutofit/>
          </a:bodyPr>
          <a:lstStyle/>
          <a:p>
            <a:r>
              <a:rPr lang="en-IN"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Model Development: </a:t>
            </a:r>
            <a:br>
              <a:rPr lang="en-IN"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2BC0B848-4FDB-AAD9-A6BB-F3ACA3AAA8CD}"/>
              </a:ext>
            </a:extLst>
          </p:cNvPr>
          <p:cNvSpPr>
            <a:spLocks noGrp="1"/>
          </p:cNvSpPr>
          <p:nvPr>
            <p:ph idx="1"/>
          </p:nvPr>
        </p:nvSpPr>
        <p:spPr/>
        <p:txBody>
          <a:bodyPr>
            <a:normAutofit lnSpcReduction="10000"/>
          </a:bodyPr>
          <a:lstStyle/>
          <a:p>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As mentioned earlier, our objective is to develop a neural network model for earthquake magnitude prediction. With the training set in hand, we will proceed to build the neural network architecture, implementing appropriate layers and activation functions. The model will be trained using the training set to learn the patterns and relationships between the input features and the target (magnitude).</a:t>
            </a:r>
            <a:endParaRPr lang="en-IN" sz="2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92338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9793-A905-64AD-A7B3-41DA07BAE5D0}"/>
              </a:ext>
            </a:extLst>
          </p:cNvPr>
          <p:cNvSpPr>
            <a:spLocks noGrp="1"/>
          </p:cNvSpPr>
          <p:nvPr>
            <p:ph type="title"/>
          </p:nvPr>
        </p:nvSpPr>
        <p:spPr/>
        <p:txBody>
          <a:bodyPr>
            <a:normAutofit/>
          </a:bodyPr>
          <a:lstStyle/>
          <a:p>
            <a:r>
              <a:rPr lang="en-IN"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Training and Evaluation:</a:t>
            </a:r>
            <a:br>
              <a:rPr lang="en-IN" kern="1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0E5DC22D-4530-EA5F-DCF5-40101A6AAC58}"/>
              </a:ext>
            </a:extLst>
          </p:cNvPr>
          <p:cNvSpPr>
            <a:spLocks noGrp="1"/>
          </p:cNvSpPr>
          <p:nvPr>
            <p:ph idx="1"/>
          </p:nvPr>
        </p:nvSpPr>
        <p:spPr/>
        <p:txBody>
          <a:bodyPr>
            <a:normAutofit lnSpcReduction="10000"/>
          </a:bodyPr>
          <a:lstStyle/>
          <a:p>
            <a:r>
              <a:rPr lang="en-IN" sz="1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 </a:t>
            </a:r>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The developed model will then be trained on the training set. During training, the model's weights and biases will be adjusted iteratively to minimize the prediction error. Once the model has been trained, its performance will be evaluated on the test set. Accuracy metrics and loss functions will be calculated to assess the model's predictive capabilities and identify any potential overfitting or underfitting issues.</a:t>
            </a:r>
            <a:endParaRPr lang="en-IN" sz="2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65645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8011-02B2-A0EC-4F0F-28E9E2F3160B}"/>
              </a:ext>
            </a:extLst>
          </p:cNvPr>
          <p:cNvSpPr>
            <a:spLocks noGrp="1"/>
          </p:cNvSpPr>
          <p:nvPr>
            <p:ph type="title"/>
          </p:nvPr>
        </p:nvSpPr>
        <p:spPr/>
        <p:txBody>
          <a:bodyPr/>
          <a:lstStyle/>
          <a:p>
            <a:r>
              <a:rPr lang="en-IN" dirty="0">
                <a:solidFill>
                  <a:schemeClr val="tx1"/>
                </a:solidFill>
                <a:latin typeface="Latha" panose="020B0604020202020204" pitchFamily="34" charset="0"/>
                <a:cs typeface="Latha" panose="020B0604020202020204" pitchFamily="34" charset="0"/>
              </a:rPr>
              <a:t>Conclusion:</a:t>
            </a:r>
          </a:p>
        </p:txBody>
      </p:sp>
      <p:sp>
        <p:nvSpPr>
          <p:cNvPr id="3" name="Content Placeholder 2">
            <a:extLst>
              <a:ext uri="{FF2B5EF4-FFF2-40B4-BE49-F238E27FC236}">
                <a16:creationId xmlns:a16="http://schemas.microsoft.com/office/drawing/2014/main" id="{4CDFD505-0268-E3D0-AF97-F69FA88D1FC4}"/>
              </a:ext>
            </a:extLst>
          </p:cNvPr>
          <p:cNvSpPr>
            <a:spLocks noGrp="1"/>
          </p:cNvSpPr>
          <p:nvPr>
            <p:ph idx="1"/>
          </p:nvPr>
        </p:nvSpPr>
        <p:spPr/>
        <p:txBody>
          <a:bodyPr/>
          <a:lstStyle/>
          <a:p>
            <a:r>
              <a:rPr lang="en-IN" sz="2800" b="1" kern="100" dirty="0">
                <a:solidFill>
                  <a:srgbClr val="000000"/>
                </a:solidFill>
                <a:effectLst/>
                <a:latin typeface="Latha" panose="020B0604020202020204" pitchFamily="34" charset="0"/>
                <a:ea typeface="Calibri" panose="020F0502020204030204" pitchFamily="34" charset="0"/>
                <a:cs typeface="Latha" panose="020B0604020202020204" pitchFamily="34" charset="0"/>
              </a:rPr>
              <a:t>By following this design thinking approach, we can effectively explore the earthquake data, visualize its frequency distribution, split it into training and testing sets, and build a neural network model to predict earthquake magnitudes.</a:t>
            </a:r>
            <a:endParaRPr lang="en-IN" sz="2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4158726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TotalTime>
  <Words>561</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Latha</vt:lpstr>
      <vt:lpstr>Times New Roman</vt:lpstr>
      <vt:lpstr>Wingdings 3</vt:lpstr>
      <vt:lpstr>Wisp</vt:lpstr>
      <vt:lpstr>Earthquake Prediction Model using Python </vt:lpstr>
      <vt:lpstr>Problem Definition: </vt:lpstr>
      <vt:lpstr>Design Thinking </vt:lpstr>
      <vt:lpstr>Feature Exploration:  </vt:lpstr>
      <vt:lpstr>Visualization:  </vt:lpstr>
      <vt:lpstr>Data Splitting: </vt:lpstr>
      <vt:lpstr>Model Development:  </vt:lpstr>
      <vt:lpstr>Training and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 </dc:title>
  <dc:creator>ELCOT</dc:creator>
  <cp:lastModifiedBy>ELCOT</cp:lastModifiedBy>
  <cp:revision>2</cp:revision>
  <dcterms:created xsi:type="dcterms:W3CDTF">2023-09-30T07:47:41Z</dcterms:created>
  <dcterms:modified xsi:type="dcterms:W3CDTF">2023-09-30T08:02:30Z</dcterms:modified>
</cp:coreProperties>
</file>