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73C15-6C23-5A3C-8838-38477C1A79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50CB4E-1B06-1F3F-177C-CF3012F192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8E20B1-947C-4339-AE8F-8B79C775A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9733F-C4A4-4156-B252-F6C62531ECAD}" type="datetimeFigureOut">
              <a:rPr lang="en-US" smtClean="0"/>
              <a:t>12-Jul-22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A61F04-163A-D181-F12C-726FF3CCF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FA50C6-4377-528D-096A-CE00FDA7F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9FA5B-8C5C-4258-B638-8177BF92B7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139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23E52-9FFA-43E7-DC0D-3E610F5C3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6BED1A-CDCE-0299-7310-ED2F5D26B5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08FD9E-E61A-FB6A-DABC-658976AAC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9733F-C4A4-4156-B252-F6C62531ECAD}" type="datetimeFigureOut">
              <a:rPr lang="en-US" smtClean="0"/>
              <a:t>12-Jul-22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EAD14E-A55E-549E-FF91-6016529F4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A7821D-D90E-53AC-DB09-44EBB2F3F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9FA5B-8C5C-4258-B638-8177BF92B7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456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21EEFF-55B2-093A-AD31-4B15FDE9B3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4AD174-0902-0E8B-59F4-6448AE47B9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955E45-AA27-4A7F-54D5-6C672D4F6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9733F-C4A4-4156-B252-F6C62531ECAD}" type="datetimeFigureOut">
              <a:rPr lang="en-US" smtClean="0"/>
              <a:t>12-Jul-22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2398AC-98E1-7AE7-2791-080CEB4CF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C47EF2-1F96-DDB4-4EC4-A69395586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9FA5B-8C5C-4258-B638-8177BF92B7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278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49299-7639-B516-D833-2D8F0C23B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CEAEEB-D919-2657-1232-E9F9CF7F4E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49CCA3-46BC-4EE7-57AC-51ED6FC6B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9733F-C4A4-4156-B252-F6C62531ECAD}" type="datetimeFigureOut">
              <a:rPr lang="en-US" smtClean="0"/>
              <a:t>12-Jul-22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314924-4BE8-3D94-B440-1BDC88C76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FEC6A-B7B5-CD22-45C0-0EE9D27E0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9FA5B-8C5C-4258-B638-8177BF92B7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463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B5212-54AB-2E7A-73FC-17E5BEC8E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974C0D-1486-4150-950B-2219E95E55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9B8CCD-B1FA-6769-8F18-87455A5CF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9733F-C4A4-4156-B252-F6C62531ECAD}" type="datetimeFigureOut">
              <a:rPr lang="en-US" smtClean="0"/>
              <a:t>12-Jul-22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640DDB-C632-28EF-D5C4-0D7666BD4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FC89B0-34A6-137E-91FB-50A91A87F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9FA5B-8C5C-4258-B638-8177BF92B7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729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DE6EA-0269-E0B3-0002-3E09DC163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CFC69C-5C4C-CD3C-D6B6-BB92DD2124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02B096-C75F-6E5A-4C0D-3B930F7F8A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82576D-E1D8-E3B7-4A3D-FFBFEAEF9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9733F-C4A4-4156-B252-F6C62531ECAD}" type="datetimeFigureOut">
              <a:rPr lang="en-US" smtClean="0"/>
              <a:t>12-Jul-22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D107CA-F420-E34A-14FA-F7D1F4919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1A5E14-C443-9BEA-3269-061781BCA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9FA5B-8C5C-4258-B638-8177BF92B7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914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08D54-0F61-2327-E13F-E29AD8292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02C67D-93F3-BDE6-0F0F-CB4BBEC274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3F68FA-06E6-AEC7-BE96-03D55345B2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677D50-104F-79ED-4108-A09FECBEA6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B2AA6A-5CDE-63D3-6E40-5995712AB7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E5CF80-C5C5-7F0F-A59F-B72B35ED5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9733F-C4A4-4156-B252-F6C62531ECAD}" type="datetimeFigureOut">
              <a:rPr lang="en-US" smtClean="0"/>
              <a:t>12-Jul-22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EB05EF-C90B-CCD4-AED2-39BA0888D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7C9F33-FD4B-6983-5514-EBE5E556D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9FA5B-8C5C-4258-B638-8177BF92B7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262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2AED3-22F6-8997-2D90-B1E6792FC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F79197-2E28-72C2-3447-C2FFBB5BD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9733F-C4A4-4156-B252-F6C62531ECAD}" type="datetimeFigureOut">
              <a:rPr lang="en-US" smtClean="0"/>
              <a:t>12-Jul-22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AEAD93-9353-0482-D009-9FD47B78E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0B9217-F84C-9B26-63FA-459F4782C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9FA5B-8C5C-4258-B638-8177BF92B7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64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7E4A54-A6AA-8FAD-630F-D8B6B8380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9733F-C4A4-4156-B252-F6C62531ECAD}" type="datetimeFigureOut">
              <a:rPr lang="en-US" smtClean="0"/>
              <a:t>12-Jul-22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B715B1-ADBC-FDD5-31CE-46918799D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31D520-A828-6760-34F3-7A7D853FE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9FA5B-8C5C-4258-B638-8177BF92B7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16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53A15-C7A9-1B57-4A56-C0F281F1B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92278B-EB96-21D2-06AA-31AFB1E62D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2B2D56-7255-19AF-F166-572F9EACF7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0714E7-29D1-CA23-DAEF-EB01F5C32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9733F-C4A4-4156-B252-F6C62531ECAD}" type="datetimeFigureOut">
              <a:rPr lang="en-US" smtClean="0"/>
              <a:t>12-Jul-22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6B6FCF-986F-54A7-680E-D7F35FD72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902542-123F-A9E6-3203-91F7116D8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9FA5B-8C5C-4258-B638-8177BF92B7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094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7BAC8-BFCC-459E-820A-54DC02070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5B3A4A-4450-3A11-A5A8-689C96E355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D6E1CF-D7B7-FC70-DA32-2AA60205C4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0F7DD6-D8D7-5103-B0B1-4D50476A9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9733F-C4A4-4156-B252-F6C62531ECAD}" type="datetimeFigureOut">
              <a:rPr lang="en-US" smtClean="0"/>
              <a:t>12-Jul-22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A4FCAF-B37C-2150-B20B-1B4821A5E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391EBA-E874-9120-8F6D-0CAFE4C94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9FA5B-8C5C-4258-B638-8177BF92B7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854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37CA5B-7B87-19ED-99B7-07FCCAAD7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B67A11-9C63-133D-5AC0-EC3B9EAEF9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FECB30-03B4-FC42-6856-AF3E3E1207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19733F-C4A4-4156-B252-F6C62531ECAD}" type="datetimeFigureOut">
              <a:rPr lang="en-US" smtClean="0"/>
              <a:t>12-Jul-22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53D9FC-4330-7142-DA49-80A5A6EF4E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D1B36A-EB91-BB89-BC0A-F1360A680D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19FA5B-8C5C-4258-B638-8177BF92B7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130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DDFB9-3836-41B9-009F-773D3F4B8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8087"/>
          </a:xfrm>
        </p:spPr>
        <p:txBody>
          <a:bodyPr>
            <a:normAutofit/>
          </a:bodyPr>
          <a:lstStyle/>
          <a:p>
            <a:r>
              <a:rPr lang="en-US" sz="3600" b="1" dirty="0"/>
              <a:t>Document Library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A30A56DD-E346-182B-28C6-ACACD02DE9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980008"/>
            <a:ext cx="10972800" cy="5877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674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DDFB9-3836-41B9-009F-773D3F4B8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8087"/>
          </a:xfrm>
        </p:spPr>
        <p:txBody>
          <a:bodyPr>
            <a:normAutofit/>
          </a:bodyPr>
          <a:lstStyle/>
          <a:p>
            <a:r>
              <a:rPr lang="en-US" sz="3600" b="1" dirty="0"/>
              <a:t>New/Edit Document</a:t>
            </a:r>
          </a:p>
        </p:txBody>
      </p:sp>
      <p:pic>
        <p:nvPicPr>
          <p:cNvPr id="4" name="Picture 3" descr="Graphical user interface&#10;&#10;Description automatically generated">
            <a:extLst>
              <a:ext uri="{FF2B5EF4-FFF2-40B4-BE49-F238E27FC236}">
                <a16:creationId xmlns:a16="http://schemas.microsoft.com/office/drawing/2014/main" id="{F5DBF335-4303-9258-EF8D-120ADFEAC1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736699"/>
            <a:ext cx="10972800" cy="4373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759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DDFB9-3836-41B9-009F-773D3F4B8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8087"/>
          </a:xfrm>
        </p:spPr>
        <p:txBody>
          <a:bodyPr>
            <a:normAutofit/>
          </a:bodyPr>
          <a:lstStyle/>
          <a:p>
            <a:r>
              <a:rPr lang="en-US" sz="3600" b="1" dirty="0"/>
              <a:t>Edit Selected Documents</a:t>
            </a:r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F578A545-B8DB-4D10-6826-D319D3AAA8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575022"/>
            <a:ext cx="10972800" cy="2525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2555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FC4680F7144440800EC4C97D67AB8F" ma:contentTypeVersion="9" ma:contentTypeDescription="Create a new document." ma:contentTypeScope="" ma:versionID="dc566236aec2f84d06a456c1110bc7dc">
  <xsd:schema xmlns:xsd="http://www.w3.org/2001/XMLSchema" xmlns:xs="http://www.w3.org/2001/XMLSchema" xmlns:p="http://schemas.microsoft.com/office/2006/metadata/properties" xmlns:ns3="df4844eb-0bec-4a20-8195-50143f9711e6" xmlns:ns4="b97bc9b2-beb4-4643-b48d-824cd21e1009" targetNamespace="http://schemas.microsoft.com/office/2006/metadata/properties" ma:root="true" ma:fieldsID="902ac6984f1962ffeb130f7d7baaf895" ns3:_="" ns4:_="">
    <xsd:import namespace="df4844eb-0bec-4a20-8195-50143f9711e6"/>
    <xsd:import namespace="b97bc9b2-beb4-4643-b48d-824cd21e100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4844eb-0bec-4a20-8195-50143f9711e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97bc9b2-beb4-4643-b48d-824cd21e1009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2140B7B-844C-4B5C-BDC9-10FAEE3DBEF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8CFBF97-65F9-4CDE-BCB3-0E057FD24BED}">
  <ds:schemaRefs>
    <ds:schemaRef ds:uri="http://purl.org/dc/dcmitype/"/>
    <ds:schemaRef ds:uri="http://purl.org/dc/elements/1.1/"/>
    <ds:schemaRef ds:uri="http://www.w3.org/XML/1998/namespace"/>
    <ds:schemaRef ds:uri="http://schemas.microsoft.com/office/2006/documentManagement/types"/>
    <ds:schemaRef ds:uri="http://schemas.microsoft.com/office/infopath/2007/PartnerControls"/>
    <ds:schemaRef ds:uri="http://schemas.microsoft.com/office/2006/metadata/properties"/>
    <ds:schemaRef ds:uri="b97bc9b2-beb4-4643-b48d-824cd21e1009"/>
    <ds:schemaRef ds:uri="http://purl.org/dc/terms/"/>
    <ds:schemaRef ds:uri="http://schemas.openxmlformats.org/package/2006/metadata/core-properties"/>
    <ds:schemaRef ds:uri="df4844eb-0bec-4a20-8195-50143f9711e6"/>
  </ds:schemaRefs>
</ds:datastoreItem>
</file>

<file path=customXml/itemProps3.xml><?xml version="1.0" encoding="utf-8"?>
<ds:datastoreItem xmlns:ds="http://schemas.openxmlformats.org/officeDocument/2006/customXml" ds:itemID="{3DA0D548-DCFE-42B7-9350-3A14DF87C90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f4844eb-0bec-4a20-8195-50143f9711e6"/>
    <ds:schemaRef ds:uri="b97bc9b2-beb4-4643-b48d-824cd21e100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9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Document Library</vt:lpstr>
      <vt:lpstr>New/Edit Document</vt:lpstr>
      <vt:lpstr>Edit Selected Documents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Create Audit - Select Dealer</dc:title>
  <dc:creator>Subramaniam Krishnadas Sathakambodi</dc:creator>
  <cp:lastModifiedBy>Subramaniam Krishnadas Sathakambodi</cp:lastModifiedBy>
  <cp:revision>2</cp:revision>
  <dcterms:created xsi:type="dcterms:W3CDTF">2022-07-12T10:23:32Z</dcterms:created>
  <dcterms:modified xsi:type="dcterms:W3CDTF">2022-07-12T10:41:27Z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0x010100AAFC4680F7144440800EC4C97D67AB8F</vt:lpwstr>
  </property>
</Properties>
</file>