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3C15-6C23-5A3C-8838-38477C1A7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CB4E-1B06-1F3F-177C-CF3012F19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E20B1-947C-4339-AE8F-8B79C775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1F04-163A-D181-F12C-726FF3CC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A50C6-4377-528D-096A-CE00FDA7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3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3E52-9FFA-43E7-DC0D-3E610F5C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BED1A-CDCE-0299-7310-ED2F5D26B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FD9E-E61A-FB6A-DABC-658976AA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AD14E-A55E-549E-FF91-6016529F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7821D-D90E-53AC-DB09-44EBB2F3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5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1EEFF-55B2-093A-AD31-4B15FDE9B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AD174-0902-0E8B-59F4-6448AE47B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55E45-AA27-4A7F-54D5-6C672D4F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398AC-98E1-7AE7-2791-080CEB4C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47EF2-1F96-DDB4-4EC4-A6939558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7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9299-7639-B516-D833-2D8F0C23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AEEB-D919-2657-1232-E9F9CF7F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9CCA3-46BC-4EE7-57AC-51ED6FC6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14924-4BE8-3D94-B440-1BDC88C7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FEC6A-B7B5-CD22-45C0-0EE9D27E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6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5212-54AB-2E7A-73FC-17E5BEC8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74C0D-1486-4150-950B-2219E95E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B8CCD-B1FA-6769-8F18-87455A5C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40DDB-C632-28EF-D5C4-0D7666BD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89B0-34A6-137E-91FB-50A91A87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E6EA-0269-E0B3-0002-3E09DC16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C69C-5C4C-CD3C-D6B6-BB92DD212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2B096-C75F-6E5A-4C0D-3B930F7F8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2576D-E1D8-E3B7-4A3D-FFBFEAEF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107CA-F420-E34A-14FA-F7D1F491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A5E14-C443-9BEA-3269-061781BC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1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8D54-0F61-2327-E13F-E29AD829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2C67D-93F3-BDE6-0F0F-CB4BBEC2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F68FA-06E6-AEC7-BE96-03D55345B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77D50-104F-79ED-4108-A09FECBEA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2AA6A-5CDE-63D3-6E40-5995712AB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5CF80-C5C5-7F0F-A59F-B72B35ED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B05EF-C90B-CCD4-AED2-39BA0888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C9F33-FD4B-6983-5514-EBE5E556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6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AED3-22F6-8997-2D90-B1E6792F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79197-2E28-72C2-3447-C2FFBB5B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EAD93-9353-0482-D009-9FD47B78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B9217-F84C-9B26-63FA-459F4782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E4A54-A6AA-8FAD-630F-D8B6B838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715B1-ADBC-FDD5-31CE-46918799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1D520-A828-6760-34F3-7A7D853F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3A15-C7A9-1B57-4A56-C0F281F1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278B-EB96-21D2-06AA-31AFB1E62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B2D56-7255-19AF-F166-572F9EACF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714E7-29D1-CA23-DAEF-EB01F5C3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B6FCF-986F-54A7-680E-D7F35FD7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02542-123F-A9E6-3203-91F7116D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BAC8-BFCC-459E-820A-54DC0207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B3A4A-4450-3A11-A5A8-689C96E35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6E1CF-D7B7-FC70-DA32-2AA60205C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F7DD6-D8D7-5103-B0B1-4D50476A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4FCAF-B37C-2150-B20B-1B4821A5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91EBA-E874-9120-8F6D-0CAFE4C9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5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37CA5B-7B87-19ED-99B7-07FCCAAD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67A11-9C63-133D-5AC0-EC3B9EAE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ECB30-03B4-FC42-6856-AF3E3E120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9733F-C4A4-4156-B252-F6C62531ECAD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3D9FC-4330-7142-DA49-80A5A6EF4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1B36A-EB91-BB89-BC0A-F1360A680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9FA5B-8C5C-4258-B638-8177BF92B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3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DFB9-3836-41B9-009F-773D3F4B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>
            <a:normAutofit/>
          </a:bodyPr>
          <a:lstStyle/>
          <a:p>
            <a:r>
              <a:rPr lang="en-US" sz="3600" b="1" dirty="0"/>
              <a:t>Create Audit - Select Dealer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C24FA1-3E3F-8CCC-2D68-A5D7E5BE3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46976"/>
            <a:ext cx="10972800" cy="474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7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DFB9-3836-41B9-009F-773D3F4B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>
            <a:normAutofit/>
          </a:bodyPr>
          <a:lstStyle/>
          <a:p>
            <a:r>
              <a:rPr lang="en-US" sz="3600" b="1" dirty="0"/>
              <a:t>Create Audit - Dealer Information (1)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D0E4D0-E67F-225A-BE4E-FB740D3DE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62186"/>
            <a:ext cx="10972800" cy="393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5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DFB9-3836-41B9-009F-773D3F4B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>
            <a:normAutofit/>
          </a:bodyPr>
          <a:lstStyle/>
          <a:p>
            <a:r>
              <a:rPr lang="en-US" sz="3600" b="1" dirty="0"/>
              <a:t>Create Audit - Dealer Information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4B838-4DEE-077B-81F3-33F4D087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66460"/>
            <a:ext cx="10972800" cy="42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5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DFB9-3836-41B9-009F-773D3F4B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>
            <a:normAutofit/>
          </a:bodyPr>
          <a:lstStyle/>
          <a:p>
            <a:r>
              <a:rPr lang="en-US" sz="3600" b="1" dirty="0"/>
              <a:t>Create Audit - Assign Auditor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D21A0-49D8-988C-C98D-53E4F74A1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04155"/>
            <a:ext cx="10972800" cy="3799654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FEFBE5-8F20-089E-BF69-8B2AC173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663440"/>
            <a:ext cx="1097280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0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DFB9-3836-41B9-009F-773D3F4B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>
            <a:normAutofit/>
          </a:bodyPr>
          <a:lstStyle/>
          <a:p>
            <a:r>
              <a:rPr lang="en-US" sz="3600" b="1" dirty="0"/>
              <a:t>Create Audit - List of Auditors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ABCC39-E103-DDAC-E08B-57606B63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30954"/>
            <a:ext cx="9144000" cy="582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7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DFB9-3836-41B9-009F-773D3F4B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>
            <a:normAutofit/>
          </a:bodyPr>
          <a:lstStyle/>
          <a:p>
            <a:r>
              <a:rPr lang="en-US" sz="3600" b="1" dirty="0"/>
              <a:t>Create Audit - Review &amp; Submit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7296D-E3E9-05E0-E3B2-D00BE294D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969"/>
            <a:ext cx="10972800" cy="476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4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C4680F7144440800EC4C97D67AB8F" ma:contentTypeVersion="9" ma:contentTypeDescription="Create a new document." ma:contentTypeScope="" ma:versionID="dc566236aec2f84d06a456c1110bc7dc">
  <xsd:schema xmlns:xsd="http://www.w3.org/2001/XMLSchema" xmlns:xs="http://www.w3.org/2001/XMLSchema" xmlns:p="http://schemas.microsoft.com/office/2006/metadata/properties" xmlns:ns3="df4844eb-0bec-4a20-8195-50143f9711e6" xmlns:ns4="b97bc9b2-beb4-4643-b48d-824cd21e1009" targetNamespace="http://schemas.microsoft.com/office/2006/metadata/properties" ma:root="true" ma:fieldsID="902ac6984f1962ffeb130f7d7baaf895" ns3:_="" ns4:_="">
    <xsd:import namespace="df4844eb-0bec-4a20-8195-50143f9711e6"/>
    <xsd:import namespace="b97bc9b2-beb4-4643-b48d-824cd21e10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844eb-0bec-4a20-8195-50143f9711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7bc9b2-beb4-4643-b48d-824cd21e100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140B7B-844C-4B5C-BDC9-10FAEE3DBE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A0D548-DCFE-42B7-9350-3A14DF87C9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4844eb-0bec-4a20-8195-50143f9711e6"/>
    <ds:schemaRef ds:uri="b97bc9b2-beb4-4643-b48d-824cd21e10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CFBF97-65F9-4CDE-BCB3-0E057FD24BED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b97bc9b2-beb4-4643-b48d-824cd21e1009"/>
    <ds:schemaRef ds:uri="http://purl.org/dc/terms/"/>
    <ds:schemaRef ds:uri="http://schemas.openxmlformats.org/package/2006/metadata/core-properties"/>
    <ds:schemaRef ds:uri="df4844eb-0bec-4a20-8195-50143f9711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Create Audit - Select Dealer</vt:lpstr>
      <vt:lpstr>Create Audit - Dealer Information (1)</vt:lpstr>
      <vt:lpstr>Create Audit - Dealer Information (2)</vt:lpstr>
      <vt:lpstr>Create Audit - Assign Auditor</vt:lpstr>
      <vt:lpstr>Create Audit - List of Auditors</vt:lpstr>
      <vt:lpstr>Create Audit - Review &amp; Submit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Audit - Select Dealer</dc:title>
  <dc:creator>Subramaniam Krishnadas Sathakambodi</dc:creator>
  <cp:lastModifiedBy>Subramaniam Krishnadas Sathakambodi</cp:lastModifiedBy>
  <cp:revision>1</cp:revision>
  <dcterms:created xsi:type="dcterms:W3CDTF">2022-07-12T10:23:32Z</dcterms:created>
  <dcterms:modified xsi:type="dcterms:W3CDTF">2022-07-12T10:37:18Z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0x010100AAFC4680F7144440800EC4C97D67AB8F</vt:lpwstr>
  </property>
</Properties>
</file>