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ictionary.cambridge.org/dictionary/english/mock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EB78-2DD8-6165-BE8B-BA4DCFA71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Karma-jasmine Angular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2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9BF3-3953-776D-1C7E-5F2F544C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694" y="1263369"/>
            <a:ext cx="9905999" cy="3541714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3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Annotations for JUnit Testing</a:t>
            </a:r>
            <a: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Junit 4.x framework is annotation based, so let’s see the annotations that we use while writing the test cases:</a:t>
            </a:r>
          </a:p>
          <a:p>
            <a:pPr marL="0" indent="0" algn="l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@Test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annotation specifies that method is the test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@Test(timeout=1000)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annotation specifies that method will be failed if it takes longer than 1000 milliseconds (1 second).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@BeforeClass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annotation specifies that method will be invoked only once, before starting all the tests.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@Before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annotation specifies that method will be invoked before each test.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@After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annotation specifies that method will be invoked after each test.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@AfterClass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annotation specifies that method will be invoked only once, after finishing all the tests.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1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3BA6-EFE9-E4CA-96C1-0770486A1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21322"/>
            <a:ext cx="9905999" cy="3541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23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Mocking?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Mocking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process of developing the objects that act as the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mocks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 clones of the real objects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test a component that depends on the other component, but it is under development.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IN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Mockito?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Mockito is a Java-based mocking framework used for unit testing of Java applications.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using this framework is to simplify the development of a test by mocking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it with other testing frameworks like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1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46E9-0F48-0CED-F518-F434AAA00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68188"/>
            <a:ext cx="9905999" cy="48230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EclEmma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?</a:t>
            </a:r>
          </a:p>
          <a:p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EclEmma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free Java code coverage tool for Eclipse.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brings code coverage analysis directly into the Eclipse IDE workbench.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EclEmma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develop/test cycle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Rich coverage analysis: Coverage results are immediately summarized and highlighted in the Java source code editors.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8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A6A8-E38E-2E45-24EB-64560753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39271"/>
            <a:ext cx="9905999" cy="535193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Unit Testing?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is a software development process in which the smallest testable parts of an application, called units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testing methodology is done during the development process by the software developers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tests can be performed manually or automated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  <a:p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earlier a problem is identified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also re-use code, migrating it to new projects.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Tests will not uncover every bug.</a:t>
            </a:r>
          </a:p>
          <a:p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lines of test code may need to be written to test one line of code—creating a potential time investment.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6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C45B-2E2E-44E0-C243-E38A92E56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46094"/>
            <a:ext cx="9905999" cy="45451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in Angular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Angular component testing means to check the quality and performance of your components.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done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manually by running the application yourself and checking to see if a component’s behavior is working as expected, but it is to complicated for larger application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 angular introduce automatic testing by  use of karma and jasmine framework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8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3B2C-880A-594B-8753-D6B533E5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63388"/>
            <a:ext cx="9905999" cy="5127813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Jasmine 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Jasmine is a JavaScript testing framework that supports a software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called as Behaviour-driven Development or BDD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escribe tests is in a human readable format so that non-technical people can understand what is being tested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 is not a JavaScript testing framework</a:t>
            </a: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Karma is a tool which lets us spawn browsers and run Jasmine tests inside of them all from the command line.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 configuration will be done in karma.conf.js file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6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87A0-7B12-5AAE-C0D5-E3FF2C177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94" y="394447"/>
            <a:ext cx="10258517" cy="53967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things should know about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spec.ts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describe('Hello world', () =&gt; { (1) </a:t>
            </a:r>
          </a:p>
          <a:p>
            <a:pPr marL="0" indent="0"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it('says hello', () =&gt; { (2) </a:t>
            </a:r>
          </a:p>
          <a:p>
            <a:pPr marL="0" indent="0"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 (3)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toEqual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('Hello world!'); (4) 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describe(string, function) =&gt; function defines what we call a Test Suite, a collection of individual Test Specs.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it(string, function) =&gt;  function defines an individual Test Spec, this contains one or more Test Expectations.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expect(actual) expression is what we call an Expectation.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n number of it function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expect function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toBeTruthy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toBeFalsy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toBeEqual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68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60FA-E5F0-14BC-9B63-C2D7F2D0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3786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unit testing in angular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CLI  =&gt;  ng test 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new module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 generate module feature --route family-book --module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app.module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8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29B3-B8E5-3FDC-3C9C-725A6202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195043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8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7C9E-70A4-E3A9-92DE-FE3D23B53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54405"/>
            <a:ext cx="9905999" cy="3541714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JUnit ?</a:t>
            </a:r>
          </a:p>
          <a:p>
            <a:pPr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is a unit testing framework for Java programming language.</a:t>
            </a:r>
          </a:p>
          <a:p>
            <a:pPr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promotes the idea of "first testing then coding", </a:t>
            </a:r>
          </a:p>
          <a:p>
            <a:pPr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is a 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 Framework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4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2399-ED86-134A-54C6-4898D3EB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63370"/>
            <a:ext cx="9905999" cy="3541714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JUnit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JUnit is an open source framework, which is used for writing and running tests.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annotations to identify test methods.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assertions for testing expected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test runners for running tests.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98</TotalTime>
  <Words>745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Circuit</vt:lpstr>
      <vt:lpstr>Karma-jasmine Angular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JUNIT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Karma-jasmine Angular</dc:title>
  <dc:creator>Prabagaran Prabagaran</dc:creator>
  <cp:lastModifiedBy>Prabagaran Prabagaran</cp:lastModifiedBy>
  <cp:revision>3</cp:revision>
  <dcterms:created xsi:type="dcterms:W3CDTF">2022-06-12T14:06:38Z</dcterms:created>
  <dcterms:modified xsi:type="dcterms:W3CDTF">2022-06-15T16:09:18Z</dcterms:modified>
</cp:coreProperties>
</file>