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14D8-B349-48DE-93C0-88F742D7717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222C-C8F7-49FD-B2C8-BDA3DE59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9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14D8-B349-48DE-93C0-88F742D7717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222C-C8F7-49FD-B2C8-BDA3DE59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53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14D8-B349-48DE-93C0-88F742D7717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222C-C8F7-49FD-B2C8-BDA3DE59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46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14D8-B349-48DE-93C0-88F742D7717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222C-C8F7-49FD-B2C8-BDA3DE59678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39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14D8-B349-48DE-93C0-88F742D7717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222C-C8F7-49FD-B2C8-BDA3DE59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285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14D8-B349-48DE-93C0-88F742D7717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222C-C8F7-49FD-B2C8-BDA3DE59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662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14D8-B349-48DE-93C0-88F742D7717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222C-C8F7-49FD-B2C8-BDA3DE59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317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14D8-B349-48DE-93C0-88F742D7717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222C-C8F7-49FD-B2C8-BDA3DE59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62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14D8-B349-48DE-93C0-88F742D7717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222C-C8F7-49FD-B2C8-BDA3DE59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76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14D8-B349-48DE-93C0-88F742D7717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222C-C8F7-49FD-B2C8-BDA3DE59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86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14D8-B349-48DE-93C0-88F742D7717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222C-C8F7-49FD-B2C8-BDA3DE59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08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14D8-B349-48DE-93C0-88F742D7717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222C-C8F7-49FD-B2C8-BDA3DE59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63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14D8-B349-48DE-93C0-88F742D7717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222C-C8F7-49FD-B2C8-BDA3DE59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12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14D8-B349-48DE-93C0-88F742D7717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222C-C8F7-49FD-B2C8-BDA3DE59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86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14D8-B349-48DE-93C0-88F742D7717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222C-C8F7-49FD-B2C8-BDA3DE59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20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14D8-B349-48DE-93C0-88F742D7717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222C-C8F7-49FD-B2C8-BDA3DE59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44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14D8-B349-48DE-93C0-88F742D7717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222C-C8F7-49FD-B2C8-BDA3DE59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5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14D8-B349-48DE-93C0-88F742D77179}" type="datetimeFigureOut">
              <a:rPr lang="en-IN" smtClean="0"/>
              <a:t>03-03-2022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222C-C8F7-49FD-B2C8-BDA3DE596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991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3042" y="4121239"/>
            <a:ext cx="9019504" cy="1136607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+mn-lt"/>
              </a:rPr>
              <a:t>OOPS</a:t>
            </a:r>
            <a:r>
              <a:rPr lang="en-IN" dirty="0" smtClean="0"/>
              <a:t> </a:t>
            </a:r>
            <a:r>
              <a:rPr lang="en-IN" b="1" dirty="0" smtClean="0">
                <a:latin typeface="+mn-lt"/>
              </a:rPr>
              <a:t>-</a:t>
            </a:r>
            <a:r>
              <a:rPr lang="en-IN" dirty="0" smtClean="0"/>
              <a:t> </a:t>
            </a:r>
            <a:r>
              <a:rPr lang="en-IN" b="1" dirty="0" smtClean="0">
                <a:latin typeface="+mn-lt"/>
              </a:rPr>
              <a:t>Encapsulation</a:t>
            </a:r>
            <a:endParaRPr lang="en-IN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4583" y="6074068"/>
            <a:ext cx="3737113" cy="437322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 By : Panjala Nithin Kumar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653" y="1171977"/>
            <a:ext cx="4124843" cy="29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7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n-lt"/>
              </a:rPr>
              <a:t>WHAT IS ENCAPSULATION ?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I</a:t>
            </a:r>
            <a:r>
              <a:rPr lang="en-IN" dirty="0" smtClean="0"/>
              <a:t>n </a:t>
            </a:r>
            <a:r>
              <a:rPr lang="en-IN" dirty="0"/>
              <a:t>general, is the action of enclosing or binding something</a:t>
            </a:r>
            <a:r>
              <a:rPr lang="en-IN" dirty="0" smtClean="0"/>
              <a:t>.</a:t>
            </a:r>
          </a:p>
          <a:p>
            <a:r>
              <a:rPr lang="en-IN" dirty="0"/>
              <a:t> In OOP, it is a way of combining both data and functions that operate on that data, into a single unit</a:t>
            </a:r>
            <a:r>
              <a:rPr lang="en-IN" dirty="0" smtClean="0"/>
              <a:t>.</a:t>
            </a:r>
          </a:p>
          <a:p>
            <a:r>
              <a:rPr lang="en-IN" dirty="0"/>
              <a:t>In other words, we can </a:t>
            </a:r>
            <a:r>
              <a:rPr lang="en-IN" dirty="0" smtClean="0"/>
              <a:t>say that the</a:t>
            </a:r>
            <a:r>
              <a:rPr lang="en-IN" dirty="0"/>
              <a:t> Encapsulation is the wrapping up of data and functions (methods that operate on the data) into a single unit (called class).</a:t>
            </a:r>
          </a:p>
        </p:txBody>
      </p:sp>
    </p:spTree>
    <p:extLst>
      <p:ext uri="{BB962C8B-B14F-4D97-AF65-F5344CB8AC3E}">
        <p14:creationId xmlns:p14="http://schemas.microsoft.com/office/powerpoint/2010/main" val="339588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+mn-lt"/>
              </a:rPr>
              <a:t>WHY ENCAPSULATION ?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Encapsulation – A way to implement </a:t>
            </a:r>
            <a:r>
              <a:rPr lang="en-IN" dirty="0" smtClean="0"/>
              <a:t>Abstraction</a:t>
            </a:r>
          </a:p>
          <a:p>
            <a:r>
              <a:rPr lang="en-IN" dirty="0" smtClean="0"/>
              <a:t>Data </a:t>
            </a:r>
            <a:r>
              <a:rPr lang="en-IN" dirty="0"/>
              <a:t>Hiding </a:t>
            </a:r>
            <a:endParaRPr lang="en-IN" dirty="0" smtClean="0"/>
          </a:p>
          <a:p>
            <a:r>
              <a:rPr lang="en-IN" dirty="0" smtClean="0"/>
              <a:t>Getter </a:t>
            </a:r>
            <a:r>
              <a:rPr lang="en-IN" dirty="0"/>
              <a:t>and Setter Methods </a:t>
            </a:r>
            <a:endParaRPr lang="en-IN" dirty="0" smtClean="0"/>
          </a:p>
          <a:p>
            <a:r>
              <a:rPr lang="en-IN" dirty="0"/>
              <a:t>Code </a:t>
            </a:r>
            <a:r>
              <a:rPr lang="en-IN" dirty="0" smtClean="0"/>
              <a:t>Reusability</a:t>
            </a:r>
          </a:p>
          <a:p>
            <a:r>
              <a:rPr lang="en-IN" dirty="0"/>
              <a:t>Flexibility and Maintainability </a:t>
            </a:r>
          </a:p>
        </p:txBody>
      </p:sp>
    </p:spTree>
    <p:extLst>
      <p:ext uri="{BB962C8B-B14F-4D97-AF65-F5344CB8AC3E}">
        <p14:creationId xmlns:p14="http://schemas.microsoft.com/office/powerpoint/2010/main" val="127339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4000" b="1" dirty="0">
                <a:latin typeface="+mn-lt"/>
              </a:rPr>
              <a:t>Encapsulation in the Real-World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For example, we would like to access YouTube on our system to see some tutorials on OOPs concept . </a:t>
            </a:r>
          </a:p>
          <a:p>
            <a:r>
              <a:rPr lang="en-IN" sz="2400" dirty="0" smtClean="0"/>
              <a:t>But , we do not have access to it . It was restricted to us by the networking team. </a:t>
            </a:r>
          </a:p>
          <a:p>
            <a:r>
              <a:rPr lang="en-IN" sz="2400" dirty="0" smtClean="0"/>
              <a:t>If we put a request to the team, they will provide us with the access to the tutorials .</a:t>
            </a:r>
          </a:p>
          <a:p>
            <a:r>
              <a:rPr lang="en-IN" sz="2400" dirty="0" smtClean="0"/>
              <a:t>Consider that the tutorials are state/variables/data</a:t>
            </a:r>
          </a:p>
          <a:p>
            <a:r>
              <a:rPr lang="en-IN" sz="2400" dirty="0" smtClean="0"/>
              <a:t>Networking team as the methods/functions.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214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dirty="0" smtClean="0"/>
              <a:t>IMPLEMENTATION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In order to achieve encapsulation in Java, we have to −</a:t>
            </a:r>
          </a:p>
          <a:p>
            <a:pPr lvl="1" fontAlgn="base"/>
            <a:r>
              <a:rPr lang="en-IN" dirty="0">
                <a:latin typeface="+mj-lt"/>
              </a:rPr>
              <a:t>declare the variables of a class as </a:t>
            </a:r>
            <a:r>
              <a:rPr lang="en-IN" b="1" dirty="0">
                <a:latin typeface="+mj-lt"/>
              </a:rPr>
              <a:t>private</a:t>
            </a:r>
            <a:r>
              <a:rPr lang="en-IN" dirty="0">
                <a:latin typeface="+mj-lt"/>
              </a:rPr>
              <a:t>, so that they cannot be accessed directly from outside the class.</a:t>
            </a:r>
          </a:p>
          <a:p>
            <a:pPr lvl="1" fontAlgn="base"/>
            <a:r>
              <a:rPr lang="en-IN" dirty="0">
                <a:latin typeface="+mj-lt"/>
              </a:rPr>
              <a:t>provide setter and getter methods that are declared as </a:t>
            </a:r>
            <a:r>
              <a:rPr lang="en-IN" b="1" dirty="0">
                <a:latin typeface="+mj-lt"/>
              </a:rPr>
              <a:t>public</a:t>
            </a:r>
            <a:r>
              <a:rPr lang="en-IN" dirty="0">
                <a:latin typeface="+mj-lt"/>
              </a:rPr>
              <a:t>, to view and change the values of the variables.</a:t>
            </a:r>
          </a:p>
          <a:p>
            <a:pPr lvl="1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181082" y="4433699"/>
            <a:ext cx="1996225" cy="34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181082" y="5022761"/>
            <a:ext cx="1996225" cy="37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methods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769735" y="4433698"/>
            <a:ext cx="1996225" cy="34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private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769735" y="5048519"/>
            <a:ext cx="1996225" cy="347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public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 flipV="1">
            <a:off x="5177307" y="4607563"/>
            <a:ext cx="5924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9" idx="1"/>
          </p:cNvCxnSpPr>
          <p:nvPr/>
        </p:nvCxnSpPr>
        <p:spPr>
          <a:xfrm>
            <a:off x="5177307" y="5209505"/>
            <a:ext cx="59242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1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90" y="1040013"/>
            <a:ext cx="8975501" cy="4351338"/>
          </a:xfrm>
        </p:spPr>
      </p:pic>
    </p:spTree>
    <p:extLst>
      <p:ext uri="{BB962C8B-B14F-4D97-AF65-F5344CB8AC3E}">
        <p14:creationId xmlns:p14="http://schemas.microsoft.com/office/powerpoint/2010/main" val="155322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41" y="-222985"/>
            <a:ext cx="10515600" cy="1325563"/>
          </a:xfrm>
        </p:spPr>
        <p:txBody>
          <a:bodyPr/>
          <a:lstStyle/>
          <a:p>
            <a:r>
              <a:rPr lang="en-IN" dirty="0" smtClean="0"/>
              <a:t>Sample Code :</a:t>
            </a:r>
            <a:endParaRPr lang="en-IN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678804" y="878808"/>
            <a:ext cx="7760595" cy="57554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Employee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int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int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salary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Designation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Employee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s){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a){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age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setSalary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s){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salary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setDesignation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s){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Designation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getEmpDetails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Designation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salary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9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641241" y="497206"/>
            <a:ext cx="5717147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TrailClass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args[]){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Employee nithin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Employee(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"nithin"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Employee naveen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Employee(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"Naveen"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nithin.setAge(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naveen.setAge(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29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nithin.setSalary(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30000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naveen.setSalary(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40000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nithin.setDesignation(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"Software Engineer Trainee"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naveen.setDesignation(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"Senior Software Engineer"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nithin.getEmpDetails()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naveen.getEmpDetails()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1241" y="4958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1380" y="4776474"/>
            <a:ext cx="8834907" cy="1199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OUTPUT : </a:t>
            </a:r>
          </a:p>
          <a:p>
            <a:r>
              <a:rPr lang="en-IN" dirty="0" smtClean="0"/>
              <a:t>nithin Software Engineer Trainee 25 30000</a:t>
            </a:r>
          </a:p>
          <a:p>
            <a:r>
              <a:rPr lang="en-IN" dirty="0" smtClean="0"/>
              <a:t>Naveen Senior Software Engineer 29 40000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09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8004" y="2425333"/>
            <a:ext cx="5690221" cy="1815363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latin typeface="+mn-lt"/>
              </a:rPr>
              <a:t>THANK YOU !!</a:t>
            </a:r>
            <a:endParaRPr lang="en-IN" sz="6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4006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251</TotalTime>
  <Words>152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JetBrains Mono</vt:lpstr>
      <vt:lpstr>Rockwell</vt:lpstr>
      <vt:lpstr>Damask</vt:lpstr>
      <vt:lpstr>OOPS - Encapsulation</vt:lpstr>
      <vt:lpstr>WHAT IS ENCAPSULATION ?</vt:lpstr>
      <vt:lpstr>WHY ENCAPSULATION ?</vt:lpstr>
      <vt:lpstr>Encapsulation in the Real-World</vt:lpstr>
      <vt:lpstr>IMPLEMENTATION </vt:lpstr>
      <vt:lpstr>PowerPoint Presentation</vt:lpstr>
      <vt:lpstr>Sample Code :</vt:lpstr>
      <vt:lpstr>PowerPoint Presentation</vt:lpstr>
      <vt:lpstr>THANK YOU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- Encapsulation</dc:title>
  <dc:creator>Panjala Nithin Kumar</dc:creator>
  <cp:lastModifiedBy>Panjala Nithin Kumar</cp:lastModifiedBy>
  <cp:revision>7</cp:revision>
  <dcterms:created xsi:type="dcterms:W3CDTF">2022-03-03T07:27:02Z</dcterms:created>
  <dcterms:modified xsi:type="dcterms:W3CDTF">2022-03-03T11:38:08Z</dcterms:modified>
</cp:coreProperties>
</file>