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5841-DBE3-4111-BB69-E226DD00F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038F8-7440-4C2D-B10B-57D780DB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DADC9-DFBA-4A1A-AC24-5EFE56B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8CEBF-CA82-44AF-8CD1-2486A70B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6F55-982C-4A15-B8D6-991B9F44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61021-D1BC-46DD-842B-F8051C1C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F6035-6594-462A-B549-C0E55B130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829B2-E398-401E-9095-18A36725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36B46-4ECB-459C-B364-BFF9F8A9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91021-ACB8-4753-B301-AAE604E4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33DBD-76C6-4EF4-929D-2A9527A59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466E9-D1F2-4513-9CAD-479FA0B8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E983C-722E-4D51-B0E9-1A52EB80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7A075-1A33-485E-AA0A-A73EE248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7EE3E-D47C-474A-85C4-5EEC736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9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6ED2E-092E-4ECE-A28D-3D69D14B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99204-85C2-4CD7-8359-CD22D3FB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1FC5-F849-4F68-8591-3C046ACB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B901A-F2C9-49B4-8FCC-9017E63E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6CBC6-84CE-475E-B077-35336B1A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2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0151-C45A-4071-A69C-0FEE4495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93516-EFC9-4E59-88A2-5D489DC7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1A614-2389-4BDD-A20E-031B56A7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F9AFE-12A9-4DA8-AB19-528D9FFA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75A9A-B437-4462-A680-4BCDE52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3973-0BD0-47CB-953F-1A45EE40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D769B-9CAF-4FEE-8F01-E280AC2B7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B5100-7969-4E08-ABC1-04B2D637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B73E5-F83C-4D51-BC87-DDA6BCFD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483FD-8585-4739-92BC-C329F5E8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B92F0C-609D-4D89-B52C-8D709419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26F9B-6FF7-4052-9ACB-E2E2407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75C6D-6393-49AD-B9F2-4D5E57FA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9ADA9-BBDC-49D9-A10E-230F0832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8E0AD-33C7-444E-AA29-6D68386A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98166-91E7-406A-9D60-F3666F733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0B784-B92E-4B37-B068-E841B29C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7BEB3-5D13-48D8-9C3E-7CD081CB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5B421C-875B-4EB5-9DA2-FF1AF54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B17F-CED1-4213-8E07-835B89EA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FC1440-2FEF-40F7-9AB6-8C124ECC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5B3458-2857-4672-A445-77A40E99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55CDE0-0D3A-4693-81C4-4A1258C7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347E0-AF2A-4464-B6D4-688AE0F0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B7795E-4569-434B-B3CA-4B2797D9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54DC8-A69D-4438-A910-825F040B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9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93E2-CF60-48ED-B100-FB14AC02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FCCF5-52E9-400A-950B-1CE5E51F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B3191-0B80-4CCF-845E-63356760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921E2-7613-4CBE-90D0-C062BBFC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55BCB-464C-492E-89E1-9B99F919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20D18-2BE2-40A4-849F-69685D5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7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BEAA-3CCE-4EE4-97AD-2F3397F4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920672-A11B-4807-908B-E9503F97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1FCE3-DB29-40AE-B894-066AC4FF8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5ED3B-4C66-4C8A-A792-89236623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C04D4-4F38-4E40-8189-6A100528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0A545-D37F-49B8-8C7A-6E8C316C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9D13B0-F26E-4018-AF52-4B7EF756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C48DC-48A2-45CA-B5CA-3A112FCE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B6571-D12E-4FE4-BAAA-D82580F70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4E8D-7878-4E10-B9D5-1D59A94F7FA4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1A27F-F5FF-4042-84A9-84DE929B5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00381-F49F-475F-957B-5CE954659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C3FE-F03E-4444-847C-89882882C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3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203DDC-F9A2-412C-A3C1-18446E95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C87294-C669-424C-BB35-4EC3A4D7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CEFD79-F075-49FB-BD40-48A53987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B2194F-B1E4-4332-81EC-FF714DD4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1E8D127-964A-4AB5-A325-AC0C8797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6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33F578-8BF0-4645-A96B-8BBE5350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FBEC05-93D4-4BD9-81C5-9071F5A8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32282A-764F-483E-9C29-050995D5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ErYK</dc:creator>
  <cp:lastModifiedBy>ErYK</cp:lastModifiedBy>
  <cp:revision>15</cp:revision>
  <dcterms:created xsi:type="dcterms:W3CDTF">2023-07-25T00:21:12Z</dcterms:created>
  <dcterms:modified xsi:type="dcterms:W3CDTF">2023-08-08T02:44:52Z</dcterms:modified>
</cp:coreProperties>
</file>