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37"/>
  </p:notesMasterIdLst>
  <p:handoutMasterIdLst>
    <p:handoutMasterId r:id="rId38"/>
  </p:handoutMasterIdLst>
  <p:sldIdLst>
    <p:sldId id="342" r:id="rId3"/>
    <p:sldId id="406" r:id="rId4"/>
    <p:sldId id="390" r:id="rId5"/>
    <p:sldId id="405" r:id="rId6"/>
    <p:sldId id="391" r:id="rId7"/>
    <p:sldId id="404" r:id="rId8"/>
    <p:sldId id="407" r:id="rId9"/>
    <p:sldId id="392" r:id="rId10"/>
    <p:sldId id="351" r:id="rId11"/>
    <p:sldId id="394" r:id="rId12"/>
    <p:sldId id="395" r:id="rId13"/>
    <p:sldId id="396" r:id="rId14"/>
    <p:sldId id="397" r:id="rId15"/>
    <p:sldId id="398" r:id="rId16"/>
    <p:sldId id="399" r:id="rId17"/>
    <p:sldId id="400" r:id="rId18"/>
    <p:sldId id="401" r:id="rId19"/>
    <p:sldId id="402" r:id="rId20"/>
    <p:sldId id="408" r:id="rId21"/>
    <p:sldId id="359" r:id="rId22"/>
    <p:sldId id="373" r:id="rId23"/>
    <p:sldId id="376" r:id="rId24"/>
    <p:sldId id="374" r:id="rId25"/>
    <p:sldId id="375" r:id="rId26"/>
    <p:sldId id="386" r:id="rId27"/>
    <p:sldId id="349" r:id="rId28"/>
    <p:sldId id="381" r:id="rId29"/>
    <p:sldId id="382" r:id="rId30"/>
    <p:sldId id="383" r:id="rId31"/>
    <p:sldId id="384" r:id="rId32"/>
    <p:sldId id="409" r:id="rId33"/>
    <p:sldId id="350" r:id="rId34"/>
    <p:sldId id="385" r:id="rId35"/>
    <p:sldId id="34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32" autoAdjust="0"/>
    <p:restoredTop sz="93605" autoAdjust="0"/>
  </p:normalViewPr>
  <p:slideViewPr>
    <p:cSldViewPr snapToGrid="0">
      <p:cViewPr varScale="1">
        <p:scale>
          <a:sx n="105" d="100"/>
          <a:sy n="105" d="100"/>
        </p:scale>
        <p:origin x="11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9015F1AE-85DD-4116-B305-75D4805913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48C42012-3542-41C8-A665-9B42BC08A3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815252-B53E-450E-8F2F-72396BCD3D98}" type="datetimeFigureOut">
              <a:rPr lang="ko-KR" altLang="en-US" smtClean="0"/>
              <a:t>2023-08-18</a:t>
            </a:fld>
            <a:endParaRPr lang="ko-KR" altLang="en-US"/>
          </a:p>
        </p:txBody>
      </p:sp>
      <p:sp>
        <p:nvSpPr>
          <p:cNvPr id="4" name="바닥글 개체 틀 3">
            <a:extLst>
              <a:ext uri="{FF2B5EF4-FFF2-40B4-BE49-F238E27FC236}">
                <a16:creationId xmlns:a16="http://schemas.microsoft.com/office/drawing/2014/main" id="{3AC0ED28-0320-402B-B2F4-CE390C1E02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C35E222E-0AC0-4D22-BA66-90D3379130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81031E-261A-473C-9526-CE2327DE71BB}" type="slidenum">
              <a:rPr lang="ko-KR" altLang="en-US" smtClean="0"/>
              <a:t>‹#›</a:t>
            </a:fld>
            <a:endParaRPr lang="ko-KR" altLang="en-US"/>
          </a:p>
        </p:txBody>
      </p:sp>
    </p:spTree>
    <p:extLst>
      <p:ext uri="{BB962C8B-B14F-4D97-AF65-F5344CB8AC3E}">
        <p14:creationId xmlns:p14="http://schemas.microsoft.com/office/powerpoint/2010/main" val="2396794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26</a:t>
            </a:fld>
            <a:endParaRPr lang="en-US"/>
          </a:p>
        </p:txBody>
      </p:sp>
    </p:spTree>
    <p:extLst>
      <p:ext uri="{BB962C8B-B14F-4D97-AF65-F5344CB8AC3E}">
        <p14:creationId xmlns:p14="http://schemas.microsoft.com/office/powerpoint/2010/main" val="908056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31</a:t>
            </a:fld>
            <a:endParaRPr lang="en-US"/>
          </a:p>
        </p:txBody>
      </p:sp>
    </p:spTree>
    <p:extLst>
      <p:ext uri="{BB962C8B-B14F-4D97-AF65-F5344CB8AC3E}">
        <p14:creationId xmlns:p14="http://schemas.microsoft.com/office/powerpoint/2010/main" val="1406680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32</a:t>
            </a:fld>
            <a:endParaRPr lang="en-US"/>
          </a:p>
        </p:txBody>
      </p:sp>
    </p:spTree>
    <p:extLst>
      <p:ext uri="{BB962C8B-B14F-4D97-AF65-F5344CB8AC3E}">
        <p14:creationId xmlns:p14="http://schemas.microsoft.com/office/powerpoint/2010/main" val="3914648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33</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34</a:t>
            </a:fld>
            <a:endParaRPr lang="en-US"/>
          </a:p>
        </p:txBody>
      </p:sp>
    </p:spTree>
    <p:extLst>
      <p:ext uri="{BB962C8B-B14F-4D97-AF65-F5344CB8AC3E}">
        <p14:creationId xmlns:p14="http://schemas.microsoft.com/office/powerpoint/2010/main" val="363399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331417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331672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8</a:t>
            </a:fld>
            <a:endParaRPr lang="en-US"/>
          </a:p>
        </p:txBody>
      </p:sp>
    </p:spTree>
    <p:extLst>
      <p:ext uri="{BB962C8B-B14F-4D97-AF65-F5344CB8AC3E}">
        <p14:creationId xmlns:p14="http://schemas.microsoft.com/office/powerpoint/2010/main" val="3491696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9</a:t>
            </a:fld>
            <a:endParaRPr lang="en-US"/>
          </a:p>
        </p:txBody>
      </p:sp>
    </p:spTree>
    <p:extLst>
      <p:ext uri="{BB962C8B-B14F-4D97-AF65-F5344CB8AC3E}">
        <p14:creationId xmlns:p14="http://schemas.microsoft.com/office/powerpoint/2010/main" val="2973603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19</a:t>
            </a:fld>
            <a:endParaRPr lang="en-US"/>
          </a:p>
        </p:txBody>
      </p:sp>
    </p:spTree>
    <p:extLst>
      <p:ext uri="{BB962C8B-B14F-4D97-AF65-F5344CB8AC3E}">
        <p14:creationId xmlns:p14="http://schemas.microsoft.com/office/powerpoint/2010/main" val="3549489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20</a:t>
            </a:fld>
            <a:endParaRPr lang="en-US"/>
          </a:p>
        </p:txBody>
      </p:sp>
    </p:spTree>
    <p:extLst>
      <p:ext uri="{BB962C8B-B14F-4D97-AF65-F5344CB8AC3E}">
        <p14:creationId xmlns:p14="http://schemas.microsoft.com/office/powerpoint/2010/main" val="3960079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A50B4EB-D9F6-4F2F-973A-15D71B3F5057}" type="slidenum">
              <a:rPr lang="en-US" smtClean="0"/>
              <a:t>21</a:t>
            </a:fld>
            <a:endParaRPr lang="en-US"/>
          </a:p>
        </p:txBody>
      </p:sp>
    </p:spTree>
    <p:extLst>
      <p:ext uri="{BB962C8B-B14F-4D97-AF65-F5344CB8AC3E}">
        <p14:creationId xmlns:p14="http://schemas.microsoft.com/office/powerpoint/2010/main" val="162206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25</a:t>
            </a:fld>
            <a:endParaRPr lang="en-US"/>
          </a:p>
        </p:txBody>
      </p:sp>
    </p:spTree>
    <p:extLst>
      <p:ext uri="{BB962C8B-B14F-4D97-AF65-F5344CB8AC3E}">
        <p14:creationId xmlns:p14="http://schemas.microsoft.com/office/powerpoint/2010/main" val="196938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59803796-0D93-E746-B6B6-05967892006D}"/>
              </a:ext>
            </a:extLst>
          </p:cNvPr>
          <p:cNvSpPr/>
          <p:nvPr userDrawn="1"/>
        </p:nvSpPr>
        <p:spPr>
          <a:xfrm>
            <a:off x="1675702" y="2454762"/>
            <a:ext cx="8840595" cy="1096766"/>
          </a:xfrm>
          <a:custGeom>
            <a:avLst/>
            <a:gdLst/>
            <a:ahLst/>
            <a:cxnLst>
              <a:cxn ang="0">
                <a:pos x="wd2" y="hd2"/>
              </a:cxn>
              <a:cxn ang="5400000">
                <a:pos x="wd2" y="hd2"/>
              </a:cxn>
              <a:cxn ang="10800000">
                <a:pos x="wd2" y="hd2"/>
              </a:cxn>
              <a:cxn ang="16200000">
                <a:pos x="wd2" y="hd2"/>
              </a:cxn>
            </a:cxnLst>
            <a:rect l="0" t="0" r="r" b="b"/>
            <a:pathLst>
              <a:path w="21600" h="21600" extrusionOk="0">
                <a:moveTo>
                  <a:pt x="20260" y="21600"/>
                </a:moveTo>
                <a:lnTo>
                  <a:pt x="1340" y="21600"/>
                </a:lnTo>
                <a:cubicBezTo>
                  <a:pt x="601" y="21600"/>
                  <a:pt x="0" y="16773"/>
                  <a:pt x="0" y="10800"/>
                </a:cubicBezTo>
                <a:lnTo>
                  <a:pt x="0" y="10800"/>
                </a:lnTo>
                <a:cubicBezTo>
                  <a:pt x="0" y="4848"/>
                  <a:pt x="599" y="0"/>
                  <a:pt x="1340" y="0"/>
                </a:cubicBezTo>
                <a:lnTo>
                  <a:pt x="20260" y="0"/>
                </a:lnTo>
                <a:cubicBezTo>
                  <a:pt x="20999" y="0"/>
                  <a:pt x="21600" y="4827"/>
                  <a:pt x="21600" y="10800"/>
                </a:cubicBezTo>
                <a:lnTo>
                  <a:pt x="21600" y="10800"/>
                </a:lnTo>
                <a:cubicBezTo>
                  <a:pt x="21600" y="16773"/>
                  <a:pt x="21001" y="21600"/>
                  <a:pt x="20260"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2039214" y="2454761"/>
            <a:ext cx="7589695" cy="1096766"/>
          </a:xfrm>
        </p:spPr>
        <p:txBody>
          <a:bodyPr anchor="ctr">
            <a:normAutofit/>
          </a:bodyPr>
          <a:lstStyle>
            <a:lvl1pPr algn="l">
              <a:defRPr sz="4000">
                <a:solidFill>
                  <a:schemeClr val="accent1"/>
                </a:solidFill>
              </a:defRPr>
            </a:lvl1pPr>
          </a:lstStyle>
          <a:p>
            <a:r>
              <a:rPr lang="ko-KR" altLang="en-US"/>
              <a:t>마스터 제목 스타일 편집</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2039214" y="4000500"/>
            <a:ext cx="7589695" cy="12572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11" name="Shape">
            <a:extLst>
              <a:ext uri="{FF2B5EF4-FFF2-40B4-BE49-F238E27FC236}">
                <a16:creationId xmlns:a16="http://schemas.microsoft.com/office/drawing/2014/main" id="{16A05548-17F6-174B-947B-20DEA1A518A7}"/>
              </a:ext>
            </a:extLst>
          </p:cNvPr>
          <p:cNvSpPr/>
          <p:nvPr userDrawn="1"/>
        </p:nvSpPr>
        <p:spPr>
          <a:xfrm>
            <a:off x="9807967" y="2714393"/>
            <a:ext cx="344819" cy="488548"/>
          </a:xfrm>
          <a:custGeom>
            <a:avLst/>
            <a:gdLst/>
            <a:ahLst/>
            <a:cxnLst>
              <a:cxn ang="0">
                <a:pos x="wd2" y="hd2"/>
              </a:cxn>
              <a:cxn ang="5400000">
                <a:pos x="wd2" y="hd2"/>
              </a:cxn>
              <a:cxn ang="10800000">
                <a:pos x="wd2" y="hd2"/>
              </a:cxn>
              <a:cxn ang="16200000">
                <a:pos x="wd2" y="hd2"/>
              </a:cxn>
            </a:cxnLst>
            <a:rect l="0" t="0" r="r" b="b"/>
            <a:pathLst>
              <a:path w="21600" h="21526" extrusionOk="0">
                <a:moveTo>
                  <a:pt x="4684" y="9673"/>
                </a:moveTo>
                <a:cubicBezTo>
                  <a:pt x="4684" y="9536"/>
                  <a:pt x="4684" y="9445"/>
                  <a:pt x="4684" y="9307"/>
                </a:cubicBezTo>
                <a:lnTo>
                  <a:pt x="4684" y="4273"/>
                </a:lnTo>
                <a:cubicBezTo>
                  <a:pt x="4684" y="3312"/>
                  <a:pt x="5140" y="2397"/>
                  <a:pt x="5921" y="1665"/>
                </a:cubicBezTo>
                <a:cubicBezTo>
                  <a:pt x="6311" y="1299"/>
                  <a:pt x="7157" y="1482"/>
                  <a:pt x="7157" y="1985"/>
                </a:cubicBezTo>
                <a:lnTo>
                  <a:pt x="7157" y="3999"/>
                </a:lnTo>
                <a:cubicBezTo>
                  <a:pt x="7157" y="4319"/>
                  <a:pt x="7482" y="4548"/>
                  <a:pt x="7937" y="4548"/>
                </a:cubicBezTo>
                <a:cubicBezTo>
                  <a:pt x="8393" y="4548"/>
                  <a:pt x="8718" y="4319"/>
                  <a:pt x="8718" y="3999"/>
                </a:cubicBezTo>
                <a:lnTo>
                  <a:pt x="8718" y="521"/>
                </a:lnTo>
                <a:cubicBezTo>
                  <a:pt x="8718" y="292"/>
                  <a:pt x="8913" y="109"/>
                  <a:pt x="9239" y="18"/>
                </a:cubicBezTo>
                <a:cubicBezTo>
                  <a:pt x="9239" y="18"/>
                  <a:pt x="9239" y="18"/>
                  <a:pt x="9239" y="18"/>
                </a:cubicBezTo>
                <a:cubicBezTo>
                  <a:pt x="9694" y="-74"/>
                  <a:pt x="10084" y="201"/>
                  <a:pt x="10084" y="521"/>
                </a:cubicBezTo>
                <a:lnTo>
                  <a:pt x="10084" y="3999"/>
                </a:lnTo>
                <a:cubicBezTo>
                  <a:pt x="10084" y="4319"/>
                  <a:pt x="10410" y="4548"/>
                  <a:pt x="10865" y="4548"/>
                </a:cubicBezTo>
                <a:cubicBezTo>
                  <a:pt x="11320" y="4548"/>
                  <a:pt x="11646" y="4319"/>
                  <a:pt x="11646" y="3999"/>
                </a:cubicBezTo>
                <a:lnTo>
                  <a:pt x="11646" y="521"/>
                </a:lnTo>
                <a:cubicBezTo>
                  <a:pt x="11646" y="201"/>
                  <a:pt x="12101" y="-28"/>
                  <a:pt x="12492" y="18"/>
                </a:cubicBezTo>
                <a:cubicBezTo>
                  <a:pt x="12492" y="18"/>
                  <a:pt x="12492" y="18"/>
                  <a:pt x="12492" y="18"/>
                </a:cubicBezTo>
                <a:cubicBezTo>
                  <a:pt x="12817" y="63"/>
                  <a:pt x="13012" y="292"/>
                  <a:pt x="13012" y="521"/>
                </a:cubicBezTo>
                <a:lnTo>
                  <a:pt x="13012" y="3999"/>
                </a:lnTo>
                <a:cubicBezTo>
                  <a:pt x="13012" y="4319"/>
                  <a:pt x="13337" y="4548"/>
                  <a:pt x="13793" y="4548"/>
                </a:cubicBezTo>
                <a:cubicBezTo>
                  <a:pt x="14248" y="4548"/>
                  <a:pt x="14573" y="4319"/>
                  <a:pt x="14573" y="3999"/>
                </a:cubicBezTo>
                <a:lnTo>
                  <a:pt x="14573" y="1985"/>
                </a:lnTo>
                <a:cubicBezTo>
                  <a:pt x="14573" y="1528"/>
                  <a:pt x="15419" y="1299"/>
                  <a:pt x="15810" y="1665"/>
                </a:cubicBezTo>
                <a:cubicBezTo>
                  <a:pt x="16590" y="2397"/>
                  <a:pt x="17046" y="3312"/>
                  <a:pt x="17046" y="4273"/>
                </a:cubicBezTo>
                <a:lnTo>
                  <a:pt x="17046" y="9307"/>
                </a:lnTo>
                <a:cubicBezTo>
                  <a:pt x="17046" y="9445"/>
                  <a:pt x="17046" y="9536"/>
                  <a:pt x="17046" y="9673"/>
                </a:cubicBezTo>
                <a:cubicBezTo>
                  <a:pt x="16786" y="11870"/>
                  <a:pt x="13988" y="13518"/>
                  <a:pt x="10865" y="13518"/>
                </a:cubicBezTo>
                <a:lnTo>
                  <a:pt x="10865" y="13518"/>
                </a:lnTo>
                <a:cubicBezTo>
                  <a:pt x="7742" y="13518"/>
                  <a:pt x="4945" y="11870"/>
                  <a:pt x="4684" y="9673"/>
                </a:cubicBezTo>
                <a:close/>
                <a:moveTo>
                  <a:pt x="12557" y="17407"/>
                </a:moveTo>
                <a:cubicBezTo>
                  <a:pt x="17696" y="16812"/>
                  <a:pt x="21600" y="13701"/>
                  <a:pt x="21600" y="9948"/>
                </a:cubicBezTo>
                <a:lnTo>
                  <a:pt x="21600" y="5280"/>
                </a:lnTo>
                <a:cubicBezTo>
                  <a:pt x="21600" y="4868"/>
                  <a:pt x="21275" y="4502"/>
                  <a:pt x="20689" y="4365"/>
                </a:cubicBezTo>
                <a:cubicBezTo>
                  <a:pt x="19778" y="4182"/>
                  <a:pt x="18998" y="4640"/>
                  <a:pt x="18998" y="5234"/>
                </a:cubicBezTo>
                <a:lnTo>
                  <a:pt x="18998" y="9948"/>
                </a:lnTo>
                <a:cubicBezTo>
                  <a:pt x="18998" y="10085"/>
                  <a:pt x="18998" y="10223"/>
                  <a:pt x="18998" y="10360"/>
                </a:cubicBezTo>
                <a:cubicBezTo>
                  <a:pt x="18672" y="13243"/>
                  <a:pt x="15094" y="15440"/>
                  <a:pt x="10930" y="15440"/>
                </a:cubicBezTo>
                <a:lnTo>
                  <a:pt x="10670" y="15440"/>
                </a:lnTo>
                <a:cubicBezTo>
                  <a:pt x="6571" y="15440"/>
                  <a:pt x="2928" y="13243"/>
                  <a:pt x="2602" y="10360"/>
                </a:cubicBezTo>
                <a:cubicBezTo>
                  <a:pt x="2602" y="10223"/>
                  <a:pt x="2602" y="10085"/>
                  <a:pt x="2602" y="9948"/>
                </a:cubicBezTo>
                <a:lnTo>
                  <a:pt x="2602" y="5280"/>
                </a:lnTo>
                <a:cubicBezTo>
                  <a:pt x="2602" y="4868"/>
                  <a:pt x="2277" y="4502"/>
                  <a:pt x="1692" y="4365"/>
                </a:cubicBezTo>
                <a:cubicBezTo>
                  <a:pt x="781" y="4182"/>
                  <a:pt x="0" y="4640"/>
                  <a:pt x="0" y="5234"/>
                </a:cubicBezTo>
                <a:lnTo>
                  <a:pt x="0" y="9948"/>
                </a:lnTo>
                <a:cubicBezTo>
                  <a:pt x="0" y="13701"/>
                  <a:pt x="3904" y="16858"/>
                  <a:pt x="9043" y="17407"/>
                </a:cubicBezTo>
                <a:cubicBezTo>
                  <a:pt x="9043" y="17407"/>
                  <a:pt x="9043" y="17407"/>
                  <a:pt x="9043" y="17407"/>
                </a:cubicBezTo>
                <a:lnTo>
                  <a:pt x="9043" y="19146"/>
                </a:lnTo>
                <a:cubicBezTo>
                  <a:pt x="9043" y="19146"/>
                  <a:pt x="9043" y="19146"/>
                  <a:pt x="9043" y="19146"/>
                </a:cubicBezTo>
                <a:lnTo>
                  <a:pt x="3708" y="19146"/>
                </a:lnTo>
                <a:cubicBezTo>
                  <a:pt x="2863" y="19146"/>
                  <a:pt x="2082" y="19558"/>
                  <a:pt x="1952" y="20107"/>
                </a:cubicBezTo>
                <a:cubicBezTo>
                  <a:pt x="1757" y="20840"/>
                  <a:pt x="2602" y="21526"/>
                  <a:pt x="3643" y="21526"/>
                </a:cubicBezTo>
                <a:lnTo>
                  <a:pt x="17892" y="21526"/>
                </a:lnTo>
                <a:cubicBezTo>
                  <a:pt x="18868" y="21526"/>
                  <a:pt x="19648" y="20977"/>
                  <a:pt x="19583" y="20290"/>
                </a:cubicBezTo>
                <a:cubicBezTo>
                  <a:pt x="19518" y="19650"/>
                  <a:pt x="18672" y="19146"/>
                  <a:pt x="17761" y="19146"/>
                </a:cubicBezTo>
                <a:lnTo>
                  <a:pt x="12492" y="19146"/>
                </a:lnTo>
                <a:cubicBezTo>
                  <a:pt x="12492" y="19146"/>
                  <a:pt x="12492" y="19146"/>
                  <a:pt x="12492" y="19146"/>
                </a:cubicBezTo>
                <a:lnTo>
                  <a:pt x="12557" y="17407"/>
                </a:lnTo>
                <a:cubicBezTo>
                  <a:pt x="12557" y="17407"/>
                  <a:pt x="12557" y="17407"/>
                  <a:pt x="12557" y="17407"/>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Tree>
    <p:extLst>
      <p:ext uri="{BB962C8B-B14F-4D97-AF65-F5344CB8AC3E}">
        <p14:creationId xmlns:p14="http://schemas.microsoft.com/office/powerpoint/2010/main" val="170607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ko-KR" altLang="en-US"/>
              <a:t>마스터 제목 스타일 편집</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solidFill>
                  <a:schemeClr val="tx1">
                    <a:lumMod val="75000"/>
                  </a:schemeClr>
                </a:solidFill>
                <a:latin typeface="+mj-lt"/>
                <a:ea typeface="+mj-ea"/>
                <a:cs typeface="+mj-cs"/>
              </a:defRPr>
            </a:lvl1pPr>
          </a:lstStyle>
          <a:p>
            <a:pPr marL="228600" lvl="0" indent="-228600">
              <a:spcBef>
                <a:spcPct val="0"/>
              </a:spcBef>
            </a:pPr>
            <a:r>
              <a:rPr lang="ko-KR" altLang="en-US"/>
              <a:t>마스터 텍스트 스타일을 편집하려면 클릭</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2179251"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36413" y="5551931"/>
            <a:ext cx="1989871" cy="564999"/>
          </a:xfrm>
        </p:spPr>
        <p:txBody>
          <a:bodyPr anchor="ctr"/>
          <a:lstStyle>
            <a:lvl1pPr marL="0" indent="0" algn="l">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6626284"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8959619" y="5551930"/>
            <a:ext cx="2394180" cy="564999"/>
          </a:xfrm>
        </p:spPr>
        <p:txBody>
          <a:bodyPr anchor="ctr"/>
          <a:lstStyle>
            <a:lvl1pPr marL="0" indent="0" algn="l">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5E486DFA-F638-B641-A15C-F421EFEFC3E8}"/>
              </a:ext>
            </a:extLst>
          </p:cNvPr>
          <p:cNvSpPr/>
          <p:nvPr userDrawn="1"/>
        </p:nvSpPr>
        <p:spPr>
          <a:xfrm>
            <a:off x="422678" y="365125"/>
            <a:ext cx="11346643" cy="1034184"/>
          </a:xfrm>
          <a:custGeom>
            <a:avLst/>
            <a:gdLst/>
            <a:ahLst/>
            <a:cxnLst>
              <a:cxn ang="0">
                <a:pos x="wd2" y="hd2"/>
              </a:cxn>
              <a:cxn ang="5400000">
                <a:pos x="wd2" y="hd2"/>
              </a:cxn>
              <a:cxn ang="10800000">
                <a:pos x="wd2" y="hd2"/>
              </a:cxn>
              <a:cxn ang="16200000">
                <a:pos x="wd2" y="hd2"/>
              </a:cxn>
            </a:cxnLst>
            <a:rect l="0" t="0" r="r" b="b"/>
            <a:pathLst>
              <a:path w="21600" h="21600" extrusionOk="0">
                <a:moveTo>
                  <a:pt x="20616" y="21600"/>
                </a:moveTo>
                <a:lnTo>
                  <a:pt x="984" y="21600"/>
                </a:lnTo>
                <a:cubicBezTo>
                  <a:pt x="442" y="21600"/>
                  <a:pt x="0" y="16773"/>
                  <a:pt x="0" y="10800"/>
                </a:cubicBezTo>
                <a:lnTo>
                  <a:pt x="0" y="10800"/>
                </a:lnTo>
                <a:cubicBezTo>
                  <a:pt x="0" y="4848"/>
                  <a:pt x="440" y="0"/>
                  <a:pt x="984" y="0"/>
                </a:cubicBezTo>
                <a:lnTo>
                  <a:pt x="20616" y="0"/>
                </a:lnTo>
                <a:cubicBezTo>
                  <a:pt x="21158" y="0"/>
                  <a:pt x="21600" y="4827"/>
                  <a:pt x="21600" y="10800"/>
                </a:cubicBezTo>
                <a:lnTo>
                  <a:pt x="21600" y="10800"/>
                </a:lnTo>
                <a:cubicBezTo>
                  <a:pt x="21598" y="16773"/>
                  <a:pt x="21158" y="21600"/>
                  <a:pt x="20616"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5DF4E23E-D40C-724D-9FBC-120FC93D64DC}"/>
              </a:ext>
            </a:extLst>
          </p:cNvPr>
          <p:cNvSpPr/>
          <p:nvPr userDrawn="1"/>
        </p:nvSpPr>
        <p:spPr>
          <a:xfrm>
            <a:off x="11107284" y="649134"/>
            <a:ext cx="325140" cy="460671"/>
          </a:xfrm>
          <a:custGeom>
            <a:avLst/>
            <a:gdLst/>
            <a:ahLst/>
            <a:cxnLst>
              <a:cxn ang="0">
                <a:pos x="wd2" y="hd2"/>
              </a:cxn>
              <a:cxn ang="5400000">
                <a:pos x="wd2" y="hd2"/>
              </a:cxn>
              <a:cxn ang="10800000">
                <a:pos x="wd2" y="hd2"/>
              </a:cxn>
              <a:cxn ang="16200000">
                <a:pos x="wd2" y="hd2"/>
              </a:cxn>
            </a:cxnLst>
            <a:rect l="0" t="0" r="r" b="b"/>
            <a:pathLst>
              <a:path w="21600" h="21526" extrusionOk="0">
                <a:moveTo>
                  <a:pt x="4619" y="9673"/>
                </a:moveTo>
                <a:cubicBezTo>
                  <a:pt x="4619" y="9536"/>
                  <a:pt x="4619" y="9445"/>
                  <a:pt x="4619" y="9307"/>
                </a:cubicBezTo>
                <a:lnTo>
                  <a:pt x="4619" y="4273"/>
                </a:lnTo>
                <a:cubicBezTo>
                  <a:pt x="4619" y="3312"/>
                  <a:pt x="5075" y="2397"/>
                  <a:pt x="5855" y="1665"/>
                </a:cubicBezTo>
                <a:cubicBezTo>
                  <a:pt x="6246" y="1299"/>
                  <a:pt x="7091" y="1482"/>
                  <a:pt x="7091" y="1985"/>
                </a:cubicBezTo>
                <a:lnTo>
                  <a:pt x="7091" y="3999"/>
                </a:lnTo>
                <a:cubicBezTo>
                  <a:pt x="7091" y="4319"/>
                  <a:pt x="7417" y="4548"/>
                  <a:pt x="7872" y="4548"/>
                </a:cubicBezTo>
                <a:cubicBezTo>
                  <a:pt x="8327" y="4548"/>
                  <a:pt x="8653" y="4319"/>
                  <a:pt x="8653" y="3999"/>
                </a:cubicBezTo>
                <a:lnTo>
                  <a:pt x="8653" y="521"/>
                </a:lnTo>
                <a:cubicBezTo>
                  <a:pt x="8653" y="292"/>
                  <a:pt x="8848" y="109"/>
                  <a:pt x="9173" y="18"/>
                </a:cubicBezTo>
                <a:cubicBezTo>
                  <a:pt x="9173" y="18"/>
                  <a:pt x="9173" y="18"/>
                  <a:pt x="9173" y="18"/>
                </a:cubicBezTo>
                <a:cubicBezTo>
                  <a:pt x="9629" y="-74"/>
                  <a:pt x="10019" y="201"/>
                  <a:pt x="10019" y="521"/>
                </a:cubicBezTo>
                <a:lnTo>
                  <a:pt x="10019" y="3999"/>
                </a:lnTo>
                <a:cubicBezTo>
                  <a:pt x="10019" y="4319"/>
                  <a:pt x="10344" y="4548"/>
                  <a:pt x="10800" y="4548"/>
                </a:cubicBezTo>
                <a:cubicBezTo>
                  <a:pt x="11255" y="4548"/>
                  <a:pt x="11581" y="4319"/>
                  <a:pt x="11581" y="3999"/>
                </a:cubicBezTo>
                <a:lnTo>
                  <a:pt x="11581" y="521"/>
                </a:lnTo>
                <a:cubicBezTo>
                  <a:pt x="11581" y="201"/>
                  <a:pt x="12036" y="-28"/>
                  <a:pt x="12426" y="18"/>
                </a:cubicBezTo>
                <a:cubicBezTo>
                  <a:pt x="12426" y="18"/>
                  <a:pt x="12426" y="18"/>
                  <a:pt x="12426" y="18"/>
                </a:cubicBezTo>
                <a:cubicBezTo>
                  <a:pt x="12752" y="63"/>
                  <a:pt x="12947" y="292"/>
                  <a:pt x="12947" y="521"/>
                </a:cubicBezTo>
                <a:lnTo>
                  <a:pt x="12947" y="3999"/>
                </a:lnTo>
                <a:cubicBezTo>
                  <a:pt x="12947" y="4319"/>
                  <a:pt x="13272" y="4548"/>
                  <a:pt x="13728" y="4548"/>
                </a:cubicBezTo>
                <a:cubicBezTo>
                  <a:pt x="14183" y="4548"/>
                  <a:pt x="14508" y="4319"/>
                  <a:pt x="14508" y="3999"/>
                </a:cubicBezTo>
                <a:lnTo>
                  <a:pt x="14508" y="1985"/>
                </a:lnTo>
                <a:cubicBezTo>
                  <a:pt x="14508" y="1528"/>
                  <a:pt x="15354" y="1299"/>
                  <a:pt x="15744" y="1665"/>
                </a:cubicBezTo>
                <a:cubicBezTo>
                  <a:pt x="16525" y="2397"/>
                  <a:pt x="16980" y="3312"/>
                  <a:pt x="16980" y="4273"/>
                </a:cubicBezTo>
                <a:lnTo>
                  <a:pt x="16980" y="9307"/>
                </a:lnTo>
                <a:cubicBezTo>
                  <a:pt x="16980" y="9445"/>
                  <a:pt x="16980" y="9536"/>
                  <a:pt x="16980" y="9673"/>
                </a:cubicBezTo>
                <a:cubicBezTo>
                  <a:pt x="16720" y="11870"/>
                  <a:pt x="13923" y="13518"/>
                  <a:pt x="10800" y="13518"/>
                </a:cubicBezTo>
                <a:lnTo>
                  <a:pt x="10800" y="13518"/>
                </a:lnTo>
                <a:cubicBezTo>
                  <a:pt x="7677" y="13518"/>
                  <a:pt x="4879" y="11916"/>
                  <a:pt x="4619" y="9673"/>
                </a:cubicBezTo>
                <a:close/>
                <a:moveTo>
                  <a:pt x="12557" y="17407"/>
                </a:moveTo>
                <a:cubicBezTo>
                  <a:pt x="17696" y="16812"/>
                  <a:pt x="21600" y="13701"/>
                  <a:pt x="21600" y="9948"/>
                </a:cubicBezTo>
                <a:lnTo>
                  <a:pt x="21600" y="5280"/>
                </a:lnTo>
                <a:cubicBezTo>
                  <a:pt x="21600" y="4868"/>
                  <a:pt x="21275" y="4502"/>
                  <a:pt x="20689" y="4365"/>
                </a:cubicBezTo>
                <a:cubicBezTo>
                  <a:pt x="19778" y="4182"/>
                  <a:pt x="18998" y="4640"/>
                  <a:pt x="18998" y="5234"/>
                </a:cubicBezTo>
                <a:lnTo>
                  <a:pt x="18998" y="9948"/>
                </a:lnTo>
                <a:cubicBezTo>
                  <a:pt x="18998" y="10085"/>
                  <a:pt x="18998" y="10223"/>
                  <a:pt x="18998" y="10360"/>
                </a:cubicBezTo>
                <a:cubicBezTo>
                  <a:pt x="18672" y="13243"/>
                  <a:pt x="15094" y="15440"/>
                  <a:pt x="10930" y="15440"/>
                </a:cubicBezTo>
                <a:lnTo>
                  <a:pt x="10670" y="15440"/>
                </a:lnTo>
                <a:cubicBezTo>
                  <a:pt x="6571" y="15440"/>
                  <a:pt x="2928" y="13243"/>
                  <a:pt x="2602" y="10360"/>
                </a:cubicBezTo>
                <a:cubicBezTo>
                  <a:pt x="2602" y="10223"/>
                  <a:pt x="2602" y="10085"/>
                  <a:pt x="2602" y="9948"/>
                </a:cubicBezTo>
                <a:lnTo>
                  <a:pt x="2602" y="5280"/>
                </a:lnTo>
                <a:cubicBezTo>
                  <a:pt x="2602" y="4868"/>
                  <a:pt x="2277" y="4502"/>
                  <a:pt x="1692" y="4365"/>
                </a:cubicBezTo>
                <a:cubicBezTo>
                  <a:pt x="781" y="4182"/>
                  <a:pt x="0" y="4640"/>
                  <a:pt x="0" y="5234"/>
                </a:cubicBezTo>
                <a:lnTo>
                  <a:pt x="0" y="9948"/>
                </a:lnTo>
                <a:cubicBezTo>
                  <a:pt x="0" y="13701"/>
                  <a:pt x="3904" y="16858"/>
                  <a:pt x="9043" y="17407"/>
                </a:cubicBezTo>
                <a:cubicBezTo>
                  <a:pt x="9043" y="17407"/>
                  <a:pt x="9043" y="17407"/>
                  <a:pt x="9043" y="17407"/>
                </a:cubicBezTo>
                <a:lnTo>
                  <a:pt x="9043" y="19146"/>
                </a:lnTo>
                <a:cubicBezTo>
                  <a:pt x="9043" y="19146"/>
                  <a:pt x="9043" y="19146"/>
                  <a:pt x="9043" y="19146"/>
                </a:cubicBezTo>
                <a:lnTo>
                  <a:pt x="3708" y="19146"/>
                </a:lnTo>
                <a:cubicBezTo>
                  <a:pt x="2863" y="19146"/>
                  <a:pt x="2082" y="19558"/>
                  <a:pt x="1952" y="20107"/>
                </a:cubicBezTo>
                <a:cubicBezTo>
                  <a:pt x="1757" y="20840"/>
                  <a:pt x="2602" y="21526"/>
                  <a:pt x="3643" y="21526"/>
                </a:cubicBezTo>
                <a:lnTo>
                  <a:pt x="17892" y="21526"/>
                </a:lnTo>
                <a:cubicBezTo>
                  <a:pt x="18868" y="21526"/>
                  <a:pt x="19648" y="20977"/>
                  <a:pt x="19583" y="20290"/>
                </a:cubicBezTo>
                <a:cubicBezTo>
                  <a:pt x="19518" y="19650"/>
                  <a:pt x="18673" y="19146"/>
                  <a:pt x="17762" y="19146"/>
                </a:cubicBezTo>
                <a:lnTo>
                  <a:pt x="12492" y="19146"/>
                </a:lnTo>
                <a:cubicBezTo>
                  <a:pt x="12492" y="19146"/>
                  <a:pt x="12492" y="19146"/>
                  <a:pt x="12492" y="19146"/>
                </a:cubicBezTo>
                <a:lnTo>
                  <a:pt x="12557" y="17407"/>
                </a:lnTo>
                <a:cubicBezTo>
                  <a:pt x="12557" y="17407"/>
                  <a:pt x="12557" y="17407"/>
                  <a:pt x="12557" y="17407"/>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5E8D3732-6060-6C4F-8E2A-B50EC1E2D081}"/>
              </a:ext>
            </a:extLst>
          </p:cNvPr>
          <p:cNvSpPr/>
          <p:nvPr userDrawn="1"/>
        </p:nvSpPr>
        <p:spPr>
          <a:xfrm>
            <a:off x="10362986" y="717687"/>
            <a:ext cx="342281" cy="342280"/>
          </a:xfrm>
          <a:custGeom>
            <a:avLst/>
            <a:gdLst/>
            <a:ahLst/>
            <a:cxnLst>
              <a:cxn ang="0">
                <a:pos x="wd2" y="hd2"/>
              </a:cxn>
              <a:cxn ang="5400000">
                <a:pos x="wd2" y="hd2"/>
              </a:cxn>
              <a:cxn ang="10800000">
                <a:pos x="wd2" y="hd2"/>
              </a:cxn>
              <a:cxn ang="16200000">
                <a:pos x="wd2" y="hd2"/>
              </a:cxn>
            </a:cxnLst>
            <a:rect l="0" t="0" r="r" b="b"/>
            <a:pathLst>
              <a:path w="21206" h="21206" extrusionOk="0">
                <a:moveTo>
                  <a:pt x="20614" y="17763"/>
                </a:moveTo>
                <a:lnTo>
                  <a:pt x="13455" y="10603"/>
                </a:lnTo>
                <a:lnTo>
                  <a:pt x="20614" y="3443"/>
                </a:lnTo>
                <a:cubicBezTo>
                  <a:pt x="21403" y="2655"/>
                  <a:pt x="21403" y="1381"/>
                  <a:pt x="20614" y="592"/>
                </a:cubicBezTo>
                <a:lnTo>
                  <a:pt x="20614" y="592"/>
                </a:lnTo>
                <a:cubicBezTo>
                  <a:pt x="19825" y="-197"/>
                  <a:pt x="18551" y="-197"/>
                  <a:pt x="17763" y="592"/>
                </a:cubicBezTo>
                <a:lnTo>
                  <a:pt x="10603" y="7751"/>
                </a:lnTo>
                <a:lnTo>
                  <a:pt x="3443" y="592"/>
                </a:lnTo>
                <a:cubicBezTo>
                  <a:pt x="2655" y="-197"/>
                  <a:pt x="1381" y="-197"/>
                  <a:pt x="592" y="592"/>
                </a:cubicBezTo>
                <a:lnTo>
                  <a:pt x="592" y="592"/>
                </a:lnTo>
                <a:cubicBezTo>
                  <a:pt x="-197" y="1381"/>
                  <a:pt x="-197" y="2655"/>
                  <a:pt x="592" y="3443"/>
                </a:cubicBezTo>
                <a:lnTo>
                  <a:pt x="7751" y="10603"/>
                </a:lnTo>
                <a:lnTo>
                  <a:pt x="592" y="17763"/>
                </a:lnTo>
                <a:cubicBezTo>
                  <a:pt x="-197" y="18551"/>
                  <a:pt x="-197" y="19825"/>
                  <a:pt x="592" y="20614"/>
                </a:cubicBezTo>
                <a:lnTo>
                  <a:pt x="592" y="20614"/>
                </a:lnTo>
                <a:cubicBezTo>
                  <a:pt x="1381" y="21403"/>
                  <a:pt x="2655" y="21403"/>
                  <a:pt x="3443" y="20614"/>
                </a:cubicBezTo>
                <a:lnTo>
                  <a:pt x="10603" y="13455"/>
                </a:lnTo>
                <a:lnTo>
                  <a:pt x="17763" y="20614"/>
                </a:lnTo>
                <a:cubicBezTo>
                  <a:pt x="18551" y="21403"/>
                  <a:pt x="19825" y="21403"/>
                  <a:pt x="20614" y="20614"/>
                </a:cubicBezTo>
                <a:lnTo>
                  <a:pt x="20614" y="20614"/>
                </a:lnTo>
                <a:cubicBezTo>
                  <a:pt x="21403" y="19886"/>
                  <a:pt x="21403" y="18551"/>
                  <a:pt x="20614" y="1776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4" name="Rectangle">
            <a:extLst>
              <a:ext uri="{FF2B5EF4-FFF2-40B4-BE49-F238E27FC236}">
                <a16:creationId xmlns:a16="http://schemas.microsoft.com/office/drawing/2014/main" id="{ADAC04E2-D25E-8243-A2A3-476DBF414781}"/>
              </a:ext>
            </a:extLst>
          </p:cNvPr>
          <p:cNvSpPr/>
          <p:nvPr userDrawn="1"/>
        </p:nvSpPr>
        <p:spPr>
          <a:xfrm>
            <a:off x="10891830" y="570787"/>
            <a:ext cx="39174" cy="660075"/>
          </a:xfrm>
          <a:prstGeom prst="rect">
            <a:avLst/>
          </a:prstGeom>
          <a:solidFill>
            <a:srgbClr val="E4E4E4"/>
          </a:solidFill>
          <a:ln w="12700">
            <a:miter lim="400000"/>
          </a:ln>
        </p:spPr>
        <p:txBody>
          <a:bodyPr lIns="38100" tIns="38100" rIns="38100" bIns="38100" anchor="ctr"/>
          <a:lstStyle/>
          <a:p>
            <a:pPr>
              <a:defRPr sz="3000">
                <a:solidFill>
                  <a:srgbClr val="FFFFFF"/>
                </a:solidFill>
              </a:defRPr>
            </a:pPr>
            <a:endParaRPr/>
          </a:p>
        </p:txBody>
      </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6"/>
            <a:ext cx="9215313" cy="1034183"/>
          </a:xfrm>
        </p:spPr>
        <p:txBody>
          <a:bodyPr/>
          <a:lstStyle>
            <a:lvl1pPr>
              <a:defRPr>
                <a:solidFill>
                  <a:schemeClr val="accent1"/>
                </a:solidFill>
              </a:defRPr>
            </a:lvl1pPr>
          </a:lstStyle>
          <a:p>
            <a:r>
              <a:rPr lang="ko-KR" altLang="en-US"/>
              <a:t>마스터 제목 스타일 편집</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userDrawn="1">
            <p:ph idx="1"/>
          </p:nvPr>
        </p:nvSpPr>
        <p:spPr>
          <a:xfrm>
            <a:off x="838200" y="1944008"/>
            <a:ext cx="10515600" cy="40730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6C3913C4-90B5-E741-82B3-9D537255D9F7}"/>
              </a:ext>
            </a:extLst>
          </p:cNvPr>
          <p:cNvSpPr/>
          <p:nvPr userDrawn="1"/>
        </p:nvSpPr>
        <p:spPr>
          <a:xfrm>
            <a:off x="422678" y="365125"/>
            <a:ext cx="11346643" cy="1034184"/>
          </a:xfrm>
          <a:custGeom>
            <a:avLst/>
            <a:gdLst/>
            <a:ahLst/>
            <a:cxnLst>
              <a:cxn ang="0">
                <a:pos x="wd2" y="hd2"/>
              </a:cxn>
              <a:cxn ang="5400000">
                <a:pos x="wd2" y="hd2"/>
              </a:cxn>
              <a:cxn ang="10800000">
                <a:pos x="wd2" y="hd2"/>
              </a:cxn>
              <a:cxn ang="16200000">
                <a:pos x="wd2" y="hd2"/>
              </a:cxn>
            </a:cxnLst>
            <a:rect l="0" t="0" r="r" b="b"/>
            <a:pathLst>
              <a:path w="21600" h="21600" extrusionOk="0">
                <a:moveTo>
                  <a:pt x="20616" y="21600"/>
                </a:moveTo>
                <a:lnTo>
                  <a:pt x="984" y="21600"/>
                </a:lnTo>
                <a:cubicBezTo>
                  <a:pt x="442" y="21600"/>
                  <a:pt x="0" y="16773"/>
                  <a:pt x="0" y="10800"/>
                </a:cubicBezTo>
                <a:lnTo>
                  <a:pt x="0" y="10800"/>
                </a:lnTo>
                <a:cubicBezTo>
                  <a:pt x="0" y="4848"/>
                  <a:pt x="440" y="0"/>
                  <a:pt x="984" y="0"/>
                </a:cubicBezTo>
                <a:lnTo>
                  <a:pt x="20616" y="0"/>
                </a:lnTo>
                <a:cubicBezTo>
                  <a:pt x="21158" y="0"/>
                  <a:pt x="21600" y="4827"/>
                  <a:pt x="21600" y="10800"/>
                </a:cubicBezTo>
                <a:lnTo>
                  <a:pt x="21600" y="10800"/>
                </a:lnTo>
                <a:cubicBezTo>
                  <a:pt x="21598" y="16773"/>
                  <a:pt x="21158" y="21600"/>
                  <a:pt x="20616"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47CCA197-90D0-B64B-86E1-94735AB6FF75}"/>
              </a:ext>
            </a:extLst>
          </p:cNvPr>
          <p:cNvSpPr/>
          <p:nvPr userDrawn="1"/>
        </p:nvSpPr>
        <p:spPr>
          <a:xfrm>
            <a:off x="11107284" y="649134"/>
            <a:ext cx="325140" cy="460671"/>
          </a:xfrm>
          <a:custGeom>
            <a:avLst/>
            <a:gdLst/>
            <a:ahLst/>
            <a:cxnLst>
              <a:cxn ang="0">
                <a:pos x="wd2" y="hd2"/>
              </a:cxn>
              <a:cxn ang="5400000">
                <a:pos x="wd2" y="hd2"/>
              </a:cxn>
              <a:cxn ang="10800000">
                <a:pos x="wd2" y="hd2"/>
              </a:cxn>
              <a:cxn ang="16200000">
                <a:pos x="wd2" y="hd2"/>
              </a:cxn>
            </a:cxnLst>
            <a:rect l="0" t="0" r="r" b="b"/>
            <a:pathLst>
              <a:path w="21600" h="21526" extrusionOk="0">
                <a:moveTo>
                  <a:pt x="4619" y="9673"/>
                </a:moveTo>
                <a:cubicBezTo>
                  <a:pt x="4619" y="9536"/>
                  <a:pt x="4619" y="9445"/>
                  <a:pt x="4619" y="9307"/>
                </a:cubicBezTo>
                <a:lnTo>
                  <a:pt x="4619" y="4273"/>
                </a:lnTo>
                <a:cubicBezTo>
                  <a:pt x="4619" y="3312"/>
                  <a:pt x="5075" y="2397"/>
                  <a:pt x="5855" y="1665"/>
                </a:cubicBezTo>
                <a:cubicBezTo>
                  <a:pt x="6246" y="1299"/>
                  <a:pt x="7091" y="1482"/>
                  <a:pt x="7091" y="1985"/>
                </a:cubicBezTo>
                <a:lnTo>
                  <a:pt x="7091" y="3999"/>
                </a:lnTo>
                <a:cubicBezTo>
                  <a:pt x="7091" y="4319"/>
                  <a:pt x="7417" y="4548"/>
                  <a:pt x="7872" y="4548"/>
                </a:cubicBezTo>
                <a:cubicBezTo>
                  <a:pt x="8327" y="4548"/>
                  <a:pt x="8653" y="4319"/>
                  <a:pt x="8653" y="3999"/>
                </a:cubicBezTo>
                <a:lnTo>
                  <a:pt x="8653" y="521"/>
                </a:lnTo>
                <a:cubicBezTo>
                  <a:pt x="8653" y="292"/>
                  <a:pt x="8848" y="109"/>
                  <a:pt x="9173" y="18"/>
                </a:cubicBezTo>
                <a:cubicBezTo>
                  <a:pt x="9173" y="18"/>
                  <a:pt x="9173" y="18"/>
                  <a:pt x="9173" y="18"/>
                </a:cubicBezTo>
                <a:cubicBezTo>
                  <a:pt x="9629" y="-74"/>
                  <a:pt x="10019" y="201"/>
                  <a:pt x="10019" y="521"/>
                </a:cubicBezTo>
                <a:lnTo>
                  <a:pt x="10019" y="3999"/>
                </a:lnTo>
                <a:cubicBezTo>
                  <a:pt x="10019" y="4319"/>
                  <a:pt x="10344" y="4548"/>
                  <a:pt x="10800" y="4548"/>
                </a:cubicBezTo>
                <a:cubicBezTo>
                  <a:pt x="11255" y="4548"/>
                  <a:pt x="11581" y="4319"/>
                  <a:pt x="11581" y="3999"/>
                </a:cubicBezTo>
                <a:lnTo>
                  <a:pt x="11581" y="521"/>
                </a:lnTo>
                <a:cubicBezTo>
                  <a:pt x="11581" y="201"/>
                  <a:pt x="12036" y="-28"/>
                  <a:pt x="12426" y="18"/>
                </a:cubicBezTo>
                <a:cubicBezTo>
                  <a:pt x="12426" y="18"/>
                  <a:pt x="12426" y="18"/>
                  <a:pt x="12426" y="18"/>
                </a:cubicBezTo>
                <a:cubicBezTo>
                  <a:pt x="12752" y="63"/>
                  <a:pt x="12947" y="292"/>
                  <a:pt x="12947" y="521"/>
                </a:cubicBezTo>
                <a:lnTo>
                  <a:pt x="12947" y="3999"/>
                </a:lnTo>
                <a:cubicBezTo>
                  <a:pt x="12947" y="4319"/>
                  <a:pt x="13272" y="4548"/>
                  <a:pt x="13728" y="4548"/>
                </a:cubicBezTo>
                <a:cubicBezTo>
                  <a:pt x="14183" y="4548"/>
                  <a:pt x="14508" y="4319"/>
                  <a:pt x="14508" y="3999"/>
                </a:cubicBezTo>
                <a:lnTo>
                  <a:pt x="14508" y="1985"/>
                </a:lnTo>
                <a:cubicBezTo>
                  <a:pt x="14508" y="1528"/>
                  <a:pt x="15354" y="1299"/>
                  <a:pt x="15744" y="1665"/>
                </a:cubicBezTo>
                <a:cubicBezTo>
                  <a:pt x="16525" y="2397"/>
                  <a:pt x="16980" y="3312"/>
                  <a:pt x="16980" y="4273"/>
                </a:cubicBezTo>
                <a:lnTo>
                  <a:pt x="16980" y="9307"/>
                </a:lnTo>
                <a:cubicBezTo>
                  <a:pt x="16980" y="9445"/>
                  <a:pt x="16980" y="9536"/>
                  <a:pt x="16980" y="9673"/>
                </a:cubicBezTo>
                <a:cubicBezTo>
                  <a:pt x="16720" y="11870"/>
                  <a:pt x="13923" y="13518"/>
                  <a:pt x="10800" y="13518"/>
                </a:cubicBezTo>
                <a:lnTo>
                  <a:pt x="10800" y="13518"/>
                </a:lnTo>
                <a:cubicBezTo>
                  <a:pt x="7677" y="13518"/>
                  <a:pt x="4879" y="11916"/>
                  <a:pt x="4619" y="9673"/>
                </a:cubicBezTo>
                <a:close/>
                <a:moveTo>
                  <a:pt x="12557" y="17407"/>
                </a:moveTo>
                <a:cubicBezTo>
                  <a:pt x="17696" y="16812"/>
                  <a:pt x="21600" y="13701"/>
                  <a:pt x="21600" y="9948"/>
                </a:cubicBezTo>
                <a:lnTo>
                  <a:pt x="21600" y="5280"/>
                </a:lnTo>
                <a:cubicBezTo>
                  <a:pt x="21600" y="4868"/>
                  <a:pt x="21275" y="4502"/>
                  <a:pt x="20689" y="4365"/>
                </a:cubicBezTo>
                <a:cubicBezTo>
                  <a:pt x="19778" y="4182"/>
                  <a:pt x="18998" y="4640"/>
                  <a:pt x="18998" y="5234"/>
                </a:cubicBezTo>
                <a:lnTo>
                  <a:pt x="18998" y="9948"/>
                </a:lnTo>
                <a:cubicBezTo>
                  <a:pt x="18998" y="10085"/>
                  <a:pt x="18998" y="10223"/>
                  <a:pt x="18998" y="10360"/>
                </a:cubicBezTo>
                <a:cubicBezTo>
                  <a:pt x="18672" y="13243"/>
                  <a:pt x="15094" y="15440"/>
                  <a:pt x="10930" y="15440"/>
                </a:cubicBezTo>
                <a:lnTo>
                  <a:pt x="10670" y="15440"/>
                </a:lnTo>
                <a:cubicBezTo>
                  <a:pt x="6571" y="15440"/>
                  <a:pt x="2928" y="13243"/>
                  <a:pt x="2602" y="10360"/>
                </a:cubicBezTo>
                <a:cubicBezTo>
                  <a:pt x="2602" y="10223"/>
                  <a:pt x="2602" y="10085"/>
                  <a:pt x="2602" y="9948"/>
                </a:cubicBezTo>
                <a:lnTo>
                  <a:pt x="2602" y="5280"/>
                </a:lnTo>
                <a:cubicBezTo>
                  <a:pt x="2602" y="4868"/>
                  <a:pt x="2277" y="4502"/>
                  <a:pt x="1692" y="4365"/>
                </a:cubicBezTo>
                <a:cubicBezTo>
                  <a:pt x="781" y="4182"/>
                  <a:pt x="0" y="4640"/>
                  <a:pt x="0" y="5234"/>
                </a:cubicBezTo>
                <a:lnTo>
                  <a:pt x="0" y="9948"/>
                </a:lnTo>
                <a:cubicBezTo>
                  <a:pt x="0" y="13701"/>
                  <a:pt x="3904" y="16858"/>
                  <a:pt x="9043" y="17407"/>
                </a:cubicBezTo>
                <a:cubicBezTo>
                  <a:pt x="9043" y="17407"/>
                  <a:pt x="9043" y="17407"/>
                  <a:pt x="9043" y="17407"/>
                </a:cubicBezTo>
                <a:lnTo>
                  <a:pt x="9043" y="19146"/>
                </a:lnTo>
                <a:cubicBezTo>
                  <a:pt x="9043" y="19146"/>
                  <a:pt x="9043" y="19146"/>
                  <a:pt x="9043" y="19146"/>
                </a:cubicBezTo>
                <a:lnTo>
                  <a:pt x="3708" y="19146"/>
                </a:lnTo>
                <a:cubicBezTo>
                  <a:pt x="2863" y="19146"/>
                  <a:pt x="2082" y="19558"/>
                  <a:pt x="1952" y="20107"/>
                </a:cubicBezTo>
                <a:cubicBezTo>
                  <a:pt x="1757" y="20840"/>
                  <a:pt x="2602" y="21526"/>
                  <a:pt x="3643" y="21526"/>
                </a:cubicBezTo>
                <a:lnTo>
                  <a:pt x="17892" y="21526"/>
                </a:lnTo>
                <a:cubicBezTo>
                  <a:pt x="18868" y="21526"/>
                  <a:pt x="19648" y="20977"/>
                  <a:pt x="19583" y="20290"/>
                </a:cubicBezTo>
                <a:cubicBezTo>
                  <a:pt x="19518" y="19650"/>
                  <a:pt x="18673" y="19146"/>
                  <a:pt x="17762" y="19146"/>
                </a:cubicBezTo>
                <a:lnTo>
                  <a:pt x="12492" y="19146"/>
                </a:lnTo>
                <a:cubicBezTo>
                  <a:pt x="12492" y="19146"/>
                  <a:pt x="12492" y="19146"/>
                  <a:pt x="12492" y="19146"/>
                </a:cubicBezTo>
                <a:lnTo>
                  <a:pt x="12557" y="17407"/>
                </a:lnTo>
                <a:cubicBezTo>
                  <a:pt x="12557" y="17407"/>
                  <a:pt x="12557" y="17407"/>
                  <a:pt x="12557" y="17407"/>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C2F884D5-11EA-4E4A-94B2-4E8226A64943}"/>
              </a:ext>
            </a:extLst>
          </p:cNvPr>
          <p:cNvSpPr/>
          <p:nvPr userDrawn="1"/>
        </p:nvSpPr>
        <p:spPr>
          <a:xfrm>
            <a:off x="10362986" y="717687"/>
            <a:ext cx="342281" cy="342280"/>
          </a:xfrm>
          <a:custGeom>
            <a:avLst/>
            <a:gdLst/>
            <a:ahLst/>
            <a:cxnLst>
              <a:cxn ang="0">
                <a:pos x="wd2" y="hd2"/>
              </a:cxn>
              <a:cxn ang="5400000">
                <a:pos x="wd2" y="hd2"/>
              </a:cxn>
              <a:cxn ang="10800000">
                <a:pos x="wd2" y="hd2"/>
              </a:cxn>
              <a:cxn ang="16200000">
                <a:pos x="wd2" y="hd2"/>
              </a:cxn>
            </a:cxnLst>
            <a:rect l="0" t="0" r="r" b="b"/>
            <a:pathLst>
              <a:path w="21206" h="21206" extrusionOk="0">
                <a:moveTo>
                  <a:pt x="20614" y="17763"/>
                </a:moveTo>
                <a:lnTo>
                  <a:pt x="13455" y="10603"/>
                </a:lnTo>
                <a:lnTo>
                  <a:pt x="20614" y="3443"/>
                </a:lnTo>
                <a:cubicBezTo>
                  <a:pt x="21403" y="2655"/>
                  <a:pt x="21403" y="1381"/>
                  <a:pt x="20614" y="592"/>
                </a:cubicBezTo>
                <a:lnTo>
                  <a:pt x="20614" y="592"/>
                </a:lnTo>
                <a:cubicBezTo>
                  <a:pt x="19825" y="-197"/>
                  <a:pt x="18551" y="-197"/>
                  <a:pt x="17763" y="592"/>
                </a:cubicBezTo>
                <a:lnTo>
                  <a:pt x="10603" y="7751"/>
                </a:lnTo>
                <a:lnTo>
                  <a:pt x="3443" y="592"/>
                </a:lnTo>
                <a:cubicBezTo>
                  <a:pt x="2655" y="-197"/>
                  <a:pt x="1381" y="-197"/>
                  <a:pt x="592" y="592"/>
                </a:cubicBezTo>
                <a:lnTo>
                  <a:pt x="592" y="592"/>
                </a:lnTo>
                <a:cubicBezTo>
                  <a:pt x="-197" y="1381"/>
                  <a:pt x="-197" y="2655"/>
                  <a:pt x="592" y="3443"/>
                </a:cubicBezTo>
                <a:lnTo>
                  <a:pt x="7751" y="10603"/>
                </a:lnTo>
                <a:lnTo>
                  <a:pt x="592" y="17763"/>
                </a:lnTo>
                <a:cubicBezTo>
                  <a:pt x="-197" y="18551"/>
                  <a:pt x="-197" y="19825"/>
                  <a:pt x="592" y="20614"/>
                </a:cubicBezTo>
                <a:lnTo>
                  <a:pt x="592" y="20614"/>
                </a:lnTo>
                <a:cubicBezTo>
                  <a:pt x="1381" y="21403"/>
                  <a:pt x="2655" y="21403"/>
                  <a:pt x="3443" y="20614"/>
                </a:cubicBezTo>
                <a:lnTo>
                  <a:pt x="10603" y="13455"/>
                </a:lnTo>
                <a:lnTo>
                  <a:pt x="17763" y="20614"/>
                </a:lnTo>
                <a:cubicBezTo>
                  <a:pt x="18551" y="21403"/>
                  <a:pt x="19825" y="21403"/>
                  <a:pt x="20614" y="20614"/>
                </a:cubicBezTo>
                <a:lnTo>
                  <a:pt x="20614" y="20614"/>
                </a:lnTo>
                <a:cubicBezTo>
                  <a:pt x="21403" y="19886"/>
                  <a:pt x="21403" y="18551"/>
                  <a:pt x="20614" y="17763"/>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solidFill>
                <a:schemeClr val="accent2"/>
              </a:solidFill>
            </a:endParaRPr>
          </a:p>
        </p:txBody>
      </p:sp>
      <p:sp>
        <p:nvSpPr>
          <p:cNvPr id="14" name="Rectangle">
            <a:extLst>
              <a:ext uri="{FF2B5EF4-FFF2-40B4-BE49-F238E27FC236}">
                <a16:creationId xmlns:a16="http://schemas.microsoft.com/office/drawing/2014/main" id="{75846012-71AE-4544-A5D3-8D237220A457}"/>
              </a:ext>
            </a:extLst>
          </p:cNvPr>
          <p:cNvSpPr/>
          <p:nvPr userDrawn="1"/>
        </p:nvSpPr>
        <p:spPr>
          <a:xfrm>
            <a:off x="10891830" y="570787"/>
            <a:ext cx="39174" cy="660075"/>
          </a:xfrm>
          <a:prstGeom prst="rect">
            <a:avLst/>
          </a:prstGeom>
          <a:solidFill>
            <a:srgbClr val="E4E4E4"/>
          </a:solidFill>
          <a:ln w="12700">
            <a:miter lim="400000"/>
          </a:ln>
        </p:spPr>
        <p:txBody>
          <a:bodyPr lIns="38100" tIns="38100" rIns="38100" bIns="38100" anchor="ctr"/>
          <a:lstStyle/>
          <a:p>
            <a:pPr>
              <a:defRPr sz="3000">
                <a:solidFill>
                  <a:srgbClr val="FFFFFF"/>
                </a:solidFill>
              </a:defRPr>
            </a:pPr>
            <a:endParaRPr/>
          </a:p>
        </p:txBody>
      </p:sp>
      <p:sp>
        <p:nvSpPr>
          <p:cNvPr id="15" name="Title 1">
            <a:extLst>
              <a:ext uri="{FF2B5EF4-FFF2-40B4-BE49-F238E27FC236}">
                <a16:creationId xmlns:a16="http://schemas.microsoft.com/office/drawing/2014/main" id="{DCEBB2A3-7D90-BC40-A5FB-D725A745BABE}"/>
              </a:ext>
            </a:extLst>
          </p:cNvPr>
          <p:cNvSpPr>
            <a:spLocks noGrp="1"/>
          </p:cNvSpPr>
          <p:nvPr>
            <p:ph type="title"/>
          </p:nvPr>
        </p:nvSpPr>
        <p:spPr>
          <a:xfrm>
            <a:off x="838200" y="365126"/>
            <a:ext cx="9215313" cy="1034183"/>
          </a:xfrm>
        </p:spPr>
        <p:txBody>
          <a:bodyPr/>
          <a:lstStyle>
            <a:lvl1pPr>
              <a:defRPr>
                <a:solidFill>
                  <a:schemeClr val="accent2"/>
                </a:solidFill>
              </a:defRPr>
            </a:lvl1pPr>
          </a:lstStyle>
          <a:p>
            <a:r>
              <a:rPr lang="ko-KR" altLang="en-US"/>
              <a:t>마스터 제목 스타일 편집</a:t>
            </a:r>
            <a:endParaRPr lang="en-US" dirty="0"/>
          </a:p>
        </p:txBody>
      </p:sp>
      <p:sp>
        <p:nvSpPr>
          <p:cNvPr id="16" name="Content Placeholder 2">
            <a:extLst>
              <a:ext uri="{FF2B5EF4-FFF2-40B4-BE49-F238E27FC236}">
                <a16:creationId xmlns:a16="http://schemas.microsoft.com/office/drawing/2014/main" id="{F33F3B10-10A5-1C4C-84FF-717B847FAC08}"/>
              </a:ext>
            </a:extLst>
          </p:cNvPr>
          <p:cNvSpPr>
            <a:spLocks noGrp="1"/>
          </p:cNvSpPr>
          <p:nvPr>
            <p:ph idx="1"/>
          </p:nvPr>
        </p:nvSpPr>
        <p:spPr>
          <a:xfrm>
            <a:off x="838200" y="1944008"/>
            <a:ext cx="10515600" cy="4073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8" name="Shape">
            <a:extLst>
              <a:ext uri="{FF2B5EF4-FFF2-40B4-BE49-F238E27FC236}">
                <a16:creationId xmlns:a16="http://schemas.microsoft.com/office/drawing/2014/main" id="{24F399C9-3C31-4F19-A004-91A2057BB23A}"/>
              </a:ext>
            </a:extLst>
          </p:cNvPr>
          <p:cNvSpPr/>
          <p:nvPr userDrawn="1"/>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tx1">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7CEF8305-5F46-4901-8FDD-1C5AA56921DE}"/>
              </a:ext>
            </a:extLst>
          </p:cNvPr>
          <p:cNvSpPr/>
          <p:nvPr userDrawn="1"/>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119574-A2B5-7749-8470-B3F1BDA0F988}"/>
              </a:ext>
            </a:extLst>
          </p:cNvPr>
          <p:cNvGrpSpPr/>
          <p:nvPr userDrawn="1"/>
        </p:nvGrpSpPr>
        <p:grpSpPr>
          <a:xfrm>
            <a:off x="0" y="768350"/>
            <a:ext cx="9744395" cy="6089650"/>
            <a:chOff x="0" y="-629503"/>
            <a:chExt cx="11981179" cy="7487503"/>
          </a:xfrm>
        </p:grpSpPr>
        <p:sp>
          <p:nvSpPr>
            <p:cNvPr id="15" name="Shape">
              <a:extLst>
                <a:ext uri="{FF2B5EF4-FFF2-40B4-BE49-F238E27FC236}">
                  <a16:creationId xmlns:a16="http://schemas.microsoft.com/office/drawing/2014/main" id="{0ACA5182-944C-824A-9962-DF2651660B5E}"/>
                </a:ext>
              </a:extLst>
            </p:cNvPr>
            <p:cNvSpPr/>
            <p:nvPr userDrawn="1"/>
          </p:nvSpPr>
          <p:spPr>
            <a:xfrm>
              <a:off x="0" y="-629503"/>
              <a:ext cx="10160000" cy="7487503"/>
            </a:xfrm>
            <a:custGeom>
              <a:avLst/>
              <a:gdLst/>
              <a:ahLst/>
              <a:cxnLst>
                <a:cxn ang="0">
                  <a:pos x="wd2" y="hd2"/>
                </a:cxn>
                <a:cxn ang="5400000">
                  <a:pos x="wd2" y="hd2"/>
                </a:cxn>
                <a:cxn ang="10800000">
                  <a:pos x="wd2" y="hd2"/>
                </a:cxn>
                <a:cxn ang="16200000">
                  <a:pos x="wd2" y="hd2"/>
                </a:cxn>
              </a:cxnLst>
              <a:rect l="0" t="0" r="r" b="b"/>
              <a:pathLst>
                <a:path w="21600" h="21489" extrusionOk="0">
                  <a:moveTo>
                    <a:pt x="21600" y="21489"/>
                  </a:moveTo>
                  <a:lnTo>
                    <a:pt x="0" y="21489"/>
                  </a:lnTo>
                  <a:lnTo>
                    <a:pt x="0" y="2517"/>
                  </a:lnTo>
                  <a:lnTo>
                    <a:pt x="19826" y="9"/>
                  </a:lnTo>
                  <a:cubicBezTo>
                    <a:pt x="20779" y="-111"/>
                    <a:pt x="21600" y="899"/>
                    <a:pt x="21600" y="2189"/>
                  </a:cubicBezTo>
                  <a:lnTo>
                    <a:pt x="21600" y="21489"/>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092DBE8-4DEB-4D41-984C-33EDC24BDC76}"/>
                </a:ext>
              </a:extLst>
            </p:cNvPr>
            <p:cNvSpPr/>
            <p:nvPr userDrawn="1"/>
          </p:nvSpPr>
          <p:spPr>
            <a:xfrm>
              <a:off x="1257299" y="1961296"/>
              <a:ext cx="10723880" cy="1892302"/>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A028C544-E661-3048-953C-731350A438AE}"/>
                </a:ext>
              </a:extLst>
            </p:cNvPr>
            <p:cNvSpPr/>
            <p:nvPr userDrawn="1"/>
          </p:nvSpPr>
          <p:spPr>
            <a:xfrm>
              <a:off x="10706100" y="2431196"/>
              <a:ext cx="678192" cy="963403"/>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1560786" y="2875469"/>
            <a:ext cx="6702429" cy="1539024"/>
          </a:xfrm>
        </p:spPr>
        <p:txBody>
          <a:bodyPr anchor="ctr">
            <a:normAutofit/>
          </a:bodyPr>
          <a:lstStyle>
            <a:lvl1pPr>
              <a:defRPr sz="4400">
                <a:solidFill>
                  <a:schemeClr val="accent1"/>
                </a:solidFill>
              </a:defRPr>
            </a:lvl1pPr>
          </a:lstStyle>
          <a:p>
            <a:r>
              <a:rPr lang="ko-KR" altLang="en-US"/>
              <a:t>마스터 제목 스타일 편집</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1560786" y="4589463"/>
            <a:ext cx="6321973"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grpSp>
        <p:nvGrpSpPr>
          <p:cNvPr id="18" name="Group 17">
            <a:extLst>
              <a:ext uri="{FF2B5EF4-FFF2-40B4-BE49-F238E27FC236}">
                <a16:creationId xmlns:a16="http://schemas.microsoft.com/office/drawing/2014/main" id="{825F7726-490E-F144-BEAF-BCE5ABFF27D8}"/>
              </a:ext>
            </a:extLst>
          </p:cNvPr>
          <p:cNvGrpSpPr/>
          <p:nvPr userDrawn="1"/>
        </p:nvGrpSpPr>
        <p:grpSpPr>
          <a:xfrm>
            <a:off x="0" y="6237768"/>
            <a:ext cx="12192000" cy="629637"/>
            <a:chOff x="0" y="6237768"/>
            <a:chExt cx="12192000" cy="629637"/>
          </a:xfrm>
        </p:grpSpPr>
        <p:sp>
          <p:nvSpPr>
            <p:cNvPr id="19" name="Shape">
              <a:extLst>
                <a:ext uri="{FF2B5EF4-FFF2-40B4-BE49-F238E27FC236}">
                  <a16:creationId xmlns:a16="http://schemas.microsoft.com/office/drawing/2014/main" id="{DF358DAD-910C-4C4B-9E4B-4CC5FCB567D2}"/>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C96F48B-4F92-D846-8836-26981889D7D2}"/>
                </a:ext>
              </a:extLst>
            </p:cNvPr>
            <p:cNvSpPr/>
            <p:nvPr/>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0536D426-C192-D746-97B7-993997F262D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2EE8D323-610C-9F42-820B-0373D880EC14}"/>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tx1">
                <a:lumMod val="40000"/>
                <a:lumOff val="6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1">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119574-A2B5-7749-8470-B3F1BDA0F988}"/>
              </a:ext>
            </a:extLst>
          </p:cNvPr>
          <p:cNvGrpSpPr/>
          <p:nvPr userDrawn="1"/>
        </p:nvGrpSpPr>
        <p:grpSpPr>
          <a:xfrm>
            <a:off x="0" y="768350"/>
            <a:ext cx="9744395" cy="6089650"/>
            <a:chOff x="0" y="-629503"/>
            <a:chExt cx="11981179" cy="7487503"/>
          </a:xfrm>
        </p:grpSpPr>
        <p:sp>
          <p:nvSpPr>
            <p:cNvPr id="15" name="Shape">
              <a:extLst>
                <a:ext uri="{FF2B5EF4-FFF2-40B4-BE49-F238E27FC236}">
                  <a16:creationId xmlns:a16="http://schemas.microsoft.com/office/drawing/2014/main" id="{0ACA5182-944C-824A-9962-DF2651660B5E}"/>
                </a:ext>
              </a:extLst>
            </p:cNvPr>
            <p:cNvSpPr/>
            <p:nvPr userDrawn="1"/>
          </p:nvSpPr>
          <p:spPr>
            <a:xfrm>
              <a:off x="0" y="-629503"/>
              <a:ext cx="10160000" cy="7487503"/>
            </a:xfrm>
            <a:custGeom>
              <a:avLst/>
              <a:gdLst/>
              <a:ahLst/>
              <a:cxnLst>
                <a:cxn ang="0">
                  <a:pos x="wd2" y="hd2"/>
                </a:cxn>
                <a:cxn ang="5400000">
                  <a:pos x="wd2" y="hd2"/>
                </a:cxn>
                <a:cxn ang="10800000">
                  <a:pos x="wd2" y="hd2"/>
                </a:cxn>
                <a:cxn ang="16200000">
                  <a:pos x="wd2" y="hd2"/>
                </a:cxn>
              </a:cxnLst>
              <a:rect l="0" t="0" r="r" b="b"/>
              <a:pathLst>
                <a:path w="21600" h="21489" extrusionOk="0">
                  <a:moveTo>
                    <a:pt x="21600" y="21489"/>
                  </a:moveTo>
                  <a:lnTo>
                    <a:pt x="0" y="21489"/>
                  </a:lnTo>
                  <a:lnTo>
                    <a:pt x="0" y="2517"/>
                  </a:lnTo>
                  <a:lnTo>
                    <a:pt x="19826" y="9"/>
                  </a:lnTo>
                  <a:cubicBezTo>
                    <a:pt x="20779" y="-111"/>
                    <a:pt x="21600" y="899"/>
                    <a:pt x="21600" y="2189"/>
                  </a:cubicBezTo>
                  <a:lnTo>
                    <a:pt x="21600" y="21489"/>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092DBE8-4DEB-4D41-984C-33EDC24BDC76}"/>
                </a:ext>
              </a:extLst>
            </p:cNvPr>
            <p:cNvSpPr/>
            <p:nvPr userDrawn="1"/>
          </p:nvSpPr>
          <p:spPr>
            <a:xfrm>
              <a:off x="1257299" y="1961296"/>
              <a:ext cx="10723880" cy="1892302"/>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A028C544-E661-3048-953C-731350A438AE}"/>
                </a:ext>
              </a:extLst>
            </p:cNvPr>
            <p:cNvSpPr/>
            <p:nvPr userDrawn="1"/>
          </p:nvSpPr>
          <p:spPr>
            <a:xfrm>
              <a:off x="10706100" y="2431196"/>
              <a:ext cx="678192" cy="963403"/>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1560786" y="2875469"/>
            <a:ext cx="6702429" cy="1539024"/>
          </a:xfrm>
        </p:spPr>
        <p:txBody>
          <a:bodyPr anchor="ctr">
            <a:normAutofit/>
          </a:bodyPr>
          <a:lstStyle>
            <a:lvl1pPr>
              <a:defRPr sz="4400">
                <a:solidFill>
                  <a:schemeClr val="accent2"/>
                </a:solidFill>
              </a:defRPr>
            </a:lvl1pPr>
          </a:lstStyle>
          <a:p>
            <a:r>
              <a:rPr lang="ko-KR" altLang="en-US"/>
              <a:t>마스터 제목 스타일 편집</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1560786" y="4589463"/>
            <a:ext cx="6321973"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grpSp>
        <p:nvGrpSpPr>
          <p:cNvPr id="18" name="Group 17">
            <a:extLst>
              <a:ext uri="{FF2B5EF4-FFF2-40B4-BE49-F238E27FC236}">
                <a16:creationId xmlns:a16="http://schemas.microsoft.com/office/drawing/2014/main" id="{825F7726-490E-F144-BEAF-BCE5ABFF27D8}"/>
              </a:ext>
            </a:extLst>
          </p:cNvPr>
          <p:cNvGrpSpPr/>
          <p:nvPr userDrawn="1"/>
        </p:nvGrpSpPr>
        <p:grpSpPr>
          <a:xfrm>
            <a:off x="0" y="6237768"/>
            <a:ext cx="12192000" cy="629637"/>
            <a:chOff x="0" y="6237768"/>
            <a:chExt cx="12192000" cy="629637"/>
          </a:xfrm>
        </p:grpSpPr>
        <p:sp>
          <p:nvSpPr>
            <p:cNvPr id="19" name="Shape">
              <a:extLst>
                <a:ext uri="{FF2B5EF4-FFF2-40B4-BE49-F238E27FC236}">
                  <a16:creationId xmlns:a16="http://schemas.microsoft.com/office/drawing/2014/main" id="{DF358DAD-910C-4C4B-9E4B-4CC5FCB567D2}"/>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C96F48B-4F92-D846-8836-26981889D7D2}"/>
                </a:ext>
              </a:extLst>
            </p:cNvPr>
            <p:cNvSpPr/>
            <p:nvPr/>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0536D426-C192-D746-97B7-993997F262D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tx1">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2EE8D323-610C-9F42-820B-0373D880EC14}"/>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380975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1">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119574-A2B5-7749-8470-B3F1BDA0F988}"/>
              </a:ext>
            </a:extLst>
          </p:cNvPr>
          <p:cNvGrpSpPr/>
          <p:nvPr userDrawn="1"/>
        </p:nvGrpSpPr>
        <p:grpSpPr>
          <a:xfrm>
            <a:off x="0" y="768350"/>
            <a:ext cx="9744395" cy="6089650"/>
            <a:chOff x="0" y="-629503"/>
            <a:chExt cx="11981186" cy="7487501"/>
          </a:xfrm>
        </p:grpSpPr>
        <p:sp>
          <p:nvSpPr>
            <p:cNvPr id="15" name="Shape">
              <a:extLst>
                <a:ext uri="{FF2B5EF4-FFF2-40B4-BE49-F238E27FC236}">
                  <a16:creationId xmlns:a16="http://schemas.microsoft.com/office/drawing/2014/main" id="{0ACA5182-944C-824A-9962-DF2651660B5E}"/>
                </a:ext>
              </a:extLst>
            </p:cNvPr>
            <p:cNvSpPr/>
            <p:nvPr userDrawn="1"/>
          </p:nvSpPr>
          <p:spPr>
            <a:xfrm>
              <a:off x="0" y="-629503"/>
              <a:ext cx="10160006" cy="7487501"/>
            </a:xfrm>
            <a:custGeom>
              <a:avLst/>
              <a:gdLst/>
              <a:ahLst/>
              <a:cxnLst>
                <a:cxn ang="0">
                  <a:pos x="wd2" y="hd2"/>
                </a:cxn>
                <a:cxn ang="5400000">
                  <a:pos x="wd2" y="hd2"/>
                </a:cxn>
                <a:cxn ang="10800000">
                  <a:pos x="wd2" y="hd2"/>
                </a:cxn>
                <a:cxn ang="16200000">
                  <a:pos x="wd2" y="hd2"/>
                </a:cxn>
              </a:cxnLst>
              <a:rect l="0" t="0" r="r" b="b"/>
              <a:pathLst>
                <a:path w="21600" h="21489" extrusionOk="0">
                  <a:moveTo>
                    <a:pt x="21600" y="21489"/>
                  </a:moveTo>
                  <a:lnTo>
                    <a:pt x="0" y="21489"/>
                  </a:lnTo>
                  <a:lnTo>
                    <a:pt x="0" y="2517"/>
                  </a:lnTo>
                  <a:lnTo>
                    <a:pt x="19826" y="9"/>
                  </a:lnTo>
                  <a:cubicBezTo>
                    <a:pt x="20779" y="-111"/>
                    <a:pt x="21600" y="899"/>
                    <a:pt x="21600" y="2189"/>
                  </a:cubicBezTo>
                  <a:lnTo>
                    <a:pt x="21600" y="21489"/>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092DBE8-4DEB-4D41-984C-33EDC24BDC76}"/>
                </a:ext>
              </a:extLst>
            </p:cNvPr>
            <p:cNvSpPr/>
            <p:nvPr userDrawn="1"/>
          </p:nvSpPr>
          <p:spPr>
            <a:xfrm>
              <a:off x="1257300" y="1961295"/>
              <a:ext cx="10723886" cy="1892301"/>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A028C544-E661-3048-953C-731350A438AE}"/>
                </a:ext>
              </a:extLst>
            </p:cNvPr>
            <p:cNvSpPr/>
            <p:nvPr userDrawn="1"/>
          </p:nvSpPr>
          <p:spPr>
            <a:xfrm>
              <a:off x="10706100" y="2431197"/>
              <a:ext cx="678192" cy="963403"/>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1560786" y="2875469"/>
            <a:ext cx="6702429" cy="1539024"/>
          </a:xfrm>
        </p:spPr>
        <p:txBody>
          <a:bodyPr anchor="ctr">
            <a:normAutofit/>
          </a:bodyPr>
          <a:lstStyle>
            <a:lvl1pPr>
              <a:defRPr sz="4400">
                <a:solidFill>
                  <a:schemeClr val="accent3">
                    <a:lumMod val="75000"/>
                  </a:schemeClr>
                </a:solidFill>
              </a:defRPr>
            </a:lvl1pPr>
          </a:lstStyle>
          <a:p>
            <a:r>
              <a:rPr lang="ko-KR" altLang="en-US"/>
              <a:t>마스터 제목 스타일 편집</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1560786" y="4589463"/>
            <a:ext cx="6321973" cy="1500187"/>
          </a:xfrm>
        </p:spPr>
        <p:txBody>
          <a:bodyPr/>
          <a:lstStyle>
            <a:lvl1pPr marL="0" indent="0">
              <a:buNone/>
              <a:defRPr sz="2400">
                <a:solidFill>
                  <a:schemeClr val="tx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grpSp>
        <p:nvGrpSpPr>
          <p:cNvPr id="18" name="Group 17">
            <a:extLst>
              <a:ext uri="{FF2B5EF4-FFF2-40B4-BE49-F238E27FC236}">
                <a16:creationId xmlns:a16="http://schemas.microsoft.com/office/drawing/2014/main" id="{825F7726-490E-F144-BEAF-BCE5ABFF27D8}"/>
              </a:ext>
            </a:extLst>
          </p:cNvPr>
          <p:cNvGrpSpPr/>
          <p:nvPr userDrawn="1"/>
        </p:nvGrpSpPr>
        <p:grpSpPr>
          <a:xfrm>
            <a:off x="0" y="6237768"/>
            <a:ext cx="12192000" cy="629637"/>
            <a:chOff x="0" y="6237768"/>
            <a:chExt cx="12192000" cy="629637"/>
          </a:xfrm>
        </p:grpSpPr>
        <p:sp>
          <p:nvSpPr>
            <p:cNvPr id="19" name="Shape">
              <a:extLst>
                <a:ext uri="{FF2B5EF4-FFF2-40B4-BE49-F238E27FC236}">
                  <a16:creationId xmlns:a16="http://schemas.microsoft.com/office/drawing/2014/main" id="{DF358DAD-910C-4C4B-9E4B-4CC5FCB567D2}"/>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C96F48B-4F92-D846-8836-26981889D7D2}"/>
                </a:ext>
              </a:extLst>
            </p:cNvPr>
            <p:cNvSpPr/>
            <p:nvPr userDrawn="1"/>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tx1">
                <a:lumMod val="40000"/>
                <a:lumOff val="60000"/>
              </a:schemeClr>
            </a:solidFill>
            <a:ln w="12700">
              <a:miter lim="400000"/>
            </a:ln>
          </p:spPr>
          <p:txBody>
            <a:bodyPr lIns="38100" tIns="38100" rIns="38100" bIns="38100" anchor="ctr"/>
            <a:lstStyle/>
            <a:p>
              <a:pPr>
                <a:defRPr sz="3000">
                  <a:solidFill>
                    <a:srgbClr val="FFFFFF"/>
                  </a:solidFill>
                </a:defRPr>
              </a:pPr>
              <a:endParaRPr dirty="0"/>
            </a:p>
          </p:txBody>
        </p:sp>
        <p:sp>
          <p:nvSpPr>
            <p:cNvPr id="21" name="Shape">
              <a:extLst>
                <a:ext uri="{FF2B5EF4-FFF2-40B4-BE49-F238E27FC236}">
                  <a16:creationId xmlns:a16="http://schemas.microsoft.com/office/drawing/2014/main" id="{0536D426-C192-D746-97B7-993997F262D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2EE8D323-610C-9F42-820B-0373D880EC14}"/>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1306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1">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119574-A2B5-7749-8470-B3F1BDA0F988}"/>
              </a:ext>
            </a:extLst>
          </p:cNvPr>
          <p:cNvGrpSpPr/>
          <p:nvPr userDrawn="1"/>
        </p:nvGrpSpPr>
        <p:grpSpPr>
          <a:xfrm>
            <a:off x="0" y="768350"/>
            <a:ext cx="9744395" cy="6089650"/>
            <a:chOff x="0" y="-629503"/>
            <a:chExt cx="11981179" cy="7487503"/>
          </a:xfrm>
        </p:grpSpPr>
        <p:sp>
          <p:nvSpPr>
            <p:cNvPr id="15" name="Shape">
              <a:extLst>
                <a:ext uri="{FF2B5EF4-FFF2-40B4-BE49-F238E27FC236}">
                  <a16:creationId xmlns:a16="http://schemas.microsoft.com/office/drawing/2014/main" id="{0ACA5182-944C-824A-9962-DF2651660B5E}"/>
                </a:ext>
              </a:extLst>
            </p:cNvPr>
            <p:cNvSpPr/>
            <p:nvPr userDrawn="1"/>
          </p:nvSpPr>
          <p:spPr>
            <a:xfrm>
              <a:off x="0" y="-629503"/>
              <a:ext cx="10160000" cy="7487503"/>
            </a:xfrm>
            <a:custGeom>
              <a:avLst/>
              <a:gdLst/>
              <a:ahLst/>
              <a:cxnLst>
                <a:cxn ang="0">
                  <a:pos x="wd2" y="hd2"/>
                </a:cxn>
                <a:cxn ang="5400000">
                  <a:pos x="wd2" y="hd2"/>
                </a:cxn>
                <a:cxn ang="10800000">
                  <a:pos x="wd2" y="hd2"/>
                </a:cxn>
                <a:cxn ang="16200000">
                  <a:pos x="wd2" y="hd2"/>
                </a:cxn>
              </a:cxnLst>
              <a:rect l="0" t="0" r="r" b="b"/>
              <a:pathLst>
                <a:path w="21600" h="21489" extrusionOk="0">
                  <a:moveTo>
                    <a:pt x="21600" y="21489"/>
                  </a:moveTo>
                  <a:lnTo>
                    <a:pt x="0" y="21489"/>
                  </a:lnTo>
                  <a:lnTo>
                    <a:pt x="0" y="2517"/>
                  </a:lnTo>
                  <a:lnTo>
                    <a:pt x="19826" y="9"/>
                  </a:lnTo>
                  <a:cubicBezTo>
                    <a:pt x="20779" y="-111"/>
                    <a:pt x="21600" y="899"/>
                    <a:pt x="21600" y="2189"/>
                  </a:cubicBezTo>
                  <a:lnTo>
                    <a:pt x="21600" y="21489"/>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092DBE8-4DEB-4D41-984C-33EDC24BDC76}"/>
                </a:ext>
              </a:extLst>
            </p:cNvPr>
            <p:cNvSpPr/>
            <p:nvPr userDrawn="1"/>
          </p:nvSpPr>
          <p:spPr>
            <a:xfrm>
              <a:off x="1257299" y="1961296"/>
              <a:ext cx="10723880" cy="1892302"/>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A028C544-E661-3048-953C-731350A438AE}"/>
                </a:ext>
              </a:extLst>
            </p:cNvPr>
            <p:cNvSpPr/>
            <p:nvPr userDrawn="1"/>
          </p:nvSpPr>
          <p:spPr>
            <a:xfrm>
              <a:off x="10706100" y="2431196"/>
              <a:ext cx="678192" cy="963403"/>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1560786" y="2875469"/>
            <a:ext cx="6702429" cy="1539024"/>
          </a:xfrm>
        </p:spPr>
        <p:txBody>
          <a:bodyPr anchor="ctr">
            <a:normAutofit/>
          </a:bodyPr>
          <a:lstStyle>
            <a:lvl1pPr>
              <a:defRPr sz="4400">
                <a:solidFill>
                  <a:schemeClr val="accent4"/>
                </a:solidFill>
              </a:defRPr>
            </a:lvl1pPr>
          </a:lstStyle>
          <a:p>
            <a:r>
              <a:rPr lang="ko-KR" altLang="en-US"/>
              <a:t>마스터 제목 스타일 편집</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1560786" y="4589463"/>
            <a:ext cx="6321973"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grpSp>
        <p:nvGrpSpPr>
          <p:cNvPr id="18" name="Group 17">
            <a:extLst>
              <a:ext uri="{FF2B5EF4-FFF2-40B4-BE49-F238E27FC236}">
                <a16:creationId xmlns:a16="http://schemas.microsoft.com/office/drawing/2014/main" id="{825F7726-490E-F144-BEAF-BCE5ABFF27D8}"/>
              </a:ext>
            </a:extLst>
          </p:cNvPr>
          <p:cNvGrpSpPr/>
          <p:nvPr userDrawn="1"/>
        </p:nvGrpSpPr>
        <p:grpSpPr>
          <a:xfrm>
            <a:off x="0" y="6237768"/>
            <a:ext cx="12192000" cy="629637"/>
            <a:chOff x="0" y="6237768"/>
            <a:chExt cx="12192000" cy="629637"/>
          </a:xfrm>
        </p:grpSpPr>
        <p:sp>
          <p:nvSpPr>
            <p:cNvPr id="19" name="Shape">
              <a:extLst>
                <a:ext uri="{FF2B5EF4-FFF2-40B4-BE49-F238E27FC236}">
                  <a16:creationId xmlns:a16="http://schemas.microsoft.com/office/drawing/2014/main" id="{DF358DAD-910C-4C4B-9E4B-4CC5FCB567D2}"/>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C96F48B-4F92-D846-8836-26981889D7D2}"/>
                </a:ext>
              </a:extLst>
            </p:cNvPr>
            <p:cNvSpPr/>
            <p:nvPr/>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0536D426-C192-D746-97B7-993997F262D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2EE8D323-610C-9F42-820B-0373D880EC14}"/>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360385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831850" y="1709738"/>
            <a:ext cx="10515600" cy="2852737"/>
          </a:xfrm>
        </p:spPr>
        <p:txBody>
          <a:bodyPr anchor="b"/>
          <a:lstStyle>
            <a:lvl1pPr>
              <a:defRPr sz="6000">
                <a:solidFill>
                  <a:schemeClr val="tx1">
                    <a:lumMod val="75000"/>
                  </a:schemeClr>
                </a:solidFill>
              </a:defRPr>
            </a:lvl1pPr>
          </a:lstStyle>
          <a:p>
            <a:r>
              <a:rPr lang="ko-KR" altLang="en-US"/>
              <a:t>마스터 제목 스타일 편집</a:t>
            </a:r>
            <a:endParaRPr lang="en-US"/>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Tree>
    <p:extLst>
      <p:ext uri="{BB962C8B-B14F-4D97-AF65-F5344CB8AC3E}">
        <p14:creationId xmlns:p14="http://schemas.microsoft.com/office/powerpoint/2010/main" val="4146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2212848" y="5148262"/>
            <a:ext cx="7158903" cy="9413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15" name="Picture Placeholder 15">
            <a:extLst>
              <a:ext uri="{FF2B5EF4-FFF2-40B4-BE49-F238E27FC236}">
                <a16:creationId xmlns:a16="http://schemas.microsoft.com/office/drawing/2014/main" id="{33CC49E4-6647-47F5-895A-9CFC416CE1C4}"/>
              </a:ext>
            </a:extLst>
          </p:cNvPr>
          <p:cNvSpPr>
            <a:spLocks noGrp="1"/>
          </p:cNvSpPr>
          <p:nvPr>
            <p:ph type="pic" sz="quarter" idx="13"/>
          </p:nvPr>
        </p:nvSpPr>
        <p:spPr>
          <a:xfrm>
            <a:off x="10408784" y="652440"/>
            <a:ext cx="1333500" cy="1333500"/>
          </a:xfrm>
          <a:prstGeom prst="ellipse">
            <a:avLst/>
          </a:prstGeom>
          <a:solidFill>
            <a:schemeClr val="accent5"/>
          </a:solidFill>
        </p:spPr>
        <p:txBody>
          <a:bodyPr>
            <a:normAutofit/>
          </a:bodyPr>
          <a:lstStyle>
            <a:lvl1pPr>
              <a:defRPr sz="1400"/>
            </a:lvl1pPr>
          </a:lstStyle>
          <a:p>
            <a:r>
              <a:rPr lang="ko-KR" altLang="en-US"/>
              <a:t>그림을 추가하려면 아이콘을 클릭하십시오</a:t>
            </a:r>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224634" y="2065353"/>
            <a:ext cx="1701800" cy="290665"/>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224634" y="2379234"/>
            <a:ext cx="1701800" cy="290665"/>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224634" y="2693115"/>
            <a:ext cx="1701800" cy="290665"/>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19" name="Shape">
            <a:extLst>
              <a:ext uri="{FF2B5EF4-FFF2-40B4-BE49-F238E27FC236}">
                <a16:creationId xmlns:a16="http://schemas.microsoft.com/office/drawing/2014/main" id="{41DA1FE7-B89F-0040-A563-46330CE1CF58}"/>
              </a:ext>
            </a:extLst>
          </p:cNvPr>
          <p:cNvSpPr/>
          <p:nvPr userDrawn="1"/>
        </p:nvSpPr>
        <p:spPr>
          <a:xfrm>
            <a:off x="1686961" y="3363816"/>
            <a:ext cx="8721823" cy="1539025"/>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4C40653-579E-A744-9153-529410597289}"/>
              </a:ext>
            </a:extLst>
          </p:cNvPr>
          <p:cNvSpPr/>
          <p:nvPr userDrawn="1"/>
        </p:nvSpPr>
        <p:spPr>
          <a:xfrm>
            <a:off x="9371751" y="3745990"/>
            <a:ext cx="551579" cy="783544"/>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2268670" y="3363816"/>
            <a:ext cx="7103081" cy="1508245"/>
          </a:xfrm>
        </p:spPr>
        <p:txBody>
          <a:bodyPr anchor="ctr"/>
          <a:lstStyle>
            <a:lvl1pPr>
              <a:defRPr sz="6000">
                <a:solidFill>
                  <a:schemeClr val="tx1">
                    <a:lumMod val="75000"/>
                  </a:schemeClr>
                </a:solidFill>
              </a:defRPr>
            </a:lvl1pPr>
          </a:lstStyle>
          <a:p>
            <a:r>
              <a:rPr lang="ko-KR" altLang="en-US"/>
              <a:t>마스터 제목 스타일 편집</a:t>
            </a:r>
            <a:endParaRPr lang="en-US" dirty="0"/>
          </a:p>
        </p:txBody>
      </p:sp>
    </p:spTree>
    <p:extLst>
      <p:ext uri="{BB962C8B-B14F-4D97-AF65-F5344CB8AC3E}">
        <p14:creationId xmlns:p14="http://schemas.microsoft.com/office/powerpoint/2010/main" val="3155828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sentationgo.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C15358B-F44F-5344-A27B-3A6C43AD0B3C}"/>
              </a:ext>
            </a:extLst>
          </p:cNvPr>
          <p:cNvGrpSpPr/>
          <p:nvPr userDrawn="1"/>
        </p:nvGrpSpPr>
        <p:grpSpPr>
          <a:xfrm>
            <a:off x="0" y="6237768"/>
            <a:ext cx="12192000" cy="629637"/>
            <a:chOff x="0" y="6237768"/>
            <a:chExt cx="12192000" cy="629637"/>
          </a:xfrm>
        </p:grpSpPr>
        <p:sp>
          <p:nvSpPr>
            <p:cNvPr id="13" name="Shape">
              <a:extLst>
                <a:ext uri="{FF2B5EF4-FFF2-40B4-BE49-F238E27FC236}">
                  <a16:creationId xmlns:a16="http://schemas.microsoft.com/office/drawing/2014/main" id="{83BEAB5E-E060-284D-99FB-3E6FB3270AE0}"/>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79C6C0F7-3D8F-B64A-AF4F-27374EE23267}"/>
                </a:ext>
              </a:extLst>
            </p:cNvPr>
            <p:cNvSpPr/>
            <p:nvPr/>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6A90CBCD-5D2F-0748-8817-DF19D5AB27C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665C409D-535B-AB4C-8150-C10AE8AE44A9}"/>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272322"/>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3"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6" r:id="rId5"/>
    <p:sldLayoutId id="2147483697" r:id="rId6"/>
    <p:sldLayoutId id="2147483695" r:id="rId7"/>
    <p:sldLayoutId id="2147483692" r:id="rId8"/>
    <p:sldLayoutId id="2147483693" r:id="rId9"/>
    <p:sldLayoutId id="2147483694" r:id="rId10"/>
    <p:sldLayoutId id="2147483677" r:id="rId11"/>
  </p:sldLayoutIdLst>
  <p:hf hdr="0"/>
  <p:txStyles>
    <p:title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p:titleStyle>
    <p:bodyStyle>
      <a:lvl1pPr marL="228600" indent="-228600" algn="l" defTabSz="914400" rtl="0" eaLnBrk="1" latinLnBrk="1"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p:txBody>
          <a:bodyPr>
            <a:normAutofit/>
          </a:bodyPr>
          <a:lstStyle/>
          <a:p>
            <a:pPr algn="ctr"/>
            <a:r>
              <a:rPr lang="en-US" sz="6600" b="1" dirty="0"/>
              <a:t>JSP Google Project</a:t>
            </a:r>
          </a:p>
        </p:txBody>
      </p:sp>
      <p:sp>
        <p:nvSpPr>
          <p:cNvPr id="4" name="TextBox 3">
            <a:extLst>
              <a:ext uri="{FF2B5EF4-FFF2-40B4-BE49-F238E27FC236}">
                <a16:creationId xmlns:a16="http://schemas.microsoft.com/office/drawing/2014/main" id="{C35F5A11-C249-4599-A5FA-03EC46C52E70}"/>
              </a:ext>
            </a:extLst>
          </p:cNvPr>
          <p:cNvSpPr txBox="1"/>
          <p:nvPr/>
        </p:nvSpPr>
        <p:spPr>
          <a:xfrm>
            <a:off x="7726680" y="4290988"/>
            <a:ext cx="3118104" cy="2000548"/>
          </a:xfrm>
          <a:prstGeom prst="rect">
            <a:avLst/>
          </a:prstGeom>
          <a:noFill/>
        </p:spPr>
        <p:txBody>
          <a:bodyPr wrap="square" rtlCol="0">
            <a:spAutoFit/>
          </a:bodyPr>
          <a:lstStyle/>
          <a:p>
            <a:pPr algn="r"/>
            <a:r>
              <a:rPr lang="ko-KR" altLang="en-US" sz="2400" b="1" dirty="0" err="1">
                <a:latin typeface="맑은 고딕" panose="020B0503020000020004" pitchFamily="50" charset="-127"/>
                <a:ea typeface="맑은 고딕" panose="020B0503020000020004" pitchFamily="50" charset="-127"/>
              </a:rPr>
              <a:t>조남용</a:t>
            </a:r>
            <a:endParaRPr lang="en-US" altLang="ko-KR" sz="2400" b="1" dirty="0">
              <a:latin typeface="맑은 고딕" panose="020B0503020000020004" pitchFamily="50" charset="-127"/>
              <a:ea typeface="맑은 고딕" panose="020B0503020000020004" pitchFamily="50" charset="-127"/>
            </a:endParaRPr>
          </a:p>
          <a:p>
            <a:pPr algn="r"/>
            <a:endParaRPr lang="en-US" altLang="ko-KR" sz="1400" b="1" dirty="0">
              <a:latin typeface="맑은 고딕" panose="020B0503020000020004" pitchFamily="50" charset="-127"/>
              <a:ea typeface="맑은 고딕" panose="020B0503020000020004" pitchFamily="50" charset="-127"/>
            </a:endParaRPr>
          </a:p>
          <a:p>
            <a:pPr algn="r"/>
            <a:r>
              <a:rPr lang="ko-KR" altLang="en-US" sz="2400" b="1" dirty="0">
                <a:latin typeface="맑은 고딕" panose="020B0503020000020004" pitchFamily="50" charset="-127"/>
                <a:ea typeface="맑은 고딕" panose="020B0503020000020004" pitchFamily="50" charset="-127"/>
              </a:rPr>
              <a:t>김태규</a:t>
            </a:r>
            <a:endParaRPr lang="en-US" altLang="ko-KR" sz="2400" b="1" dirty="0">
              <a:latin typeface="맑은 고딕" panose="020B0503020000020004" pitchFamily="50" charset="-127"/>
              <a:ea typeface="맑은 고딕" panose="020B0503020000020004" pitchFamily="50" charset="-127"/>
            </a:endParaRPr>
          </a:p>
          <a:p>
            <a:pPr algn="r"/>
            <a:endParaRPr lang="en-US" altLang="ko-KR" sz="1400" b="1" dirty="0">
              <a:latin typeface="맑은 고딕" panose="020B0503020000020004" pitchFamily="50" charset="-127"/>
              <a:ea typeface="맑은 고딕" panose="020B0503020000020004" pitchFamily="50" charset="-127"/>
            </a:endParaRPr>
          </a:p>
          <a:p>
            <a:pPr algn="r"/>
            <a:r>
              <a:rPr lang="ko-KR" altLang="en-US" sz="2400" b="1" dirty="0">
                <a:latin typeface="맑은 고딕" panose="020B0503020000020004" pitchFamily="50" charset="-127"/>
                <a:ea typeface="맑은 고딕" panose="020B0503020000020004" pitchFamily="50" charset="-127"/>
              </a:rPr>
              <a:t>김용원</a:t>
            </a:r>
            <a:endParaRPr lang="en-US" altLang="ko-KR" sz="2400" b="1" dirty="0">
              <a:latin typeface="맑은 고딕" panose="020B0503020000020004" pitchFamily="50" charset="-127"/>
              <a:ea typeface="맑은 고딕" panose="020B0503020000020004" pitchFamily="50" charset="-127"/>
            </a:endParaRPr>
          </a:p>
          <a:p>
            <a:endParaRPr lang="en-US" altLang="ko-KR" sz="2400" dirty="0">
              <a:latin typeface="맑은 고딕" panose="020B0503020000020004" pitchFamily="50" charset="-127"/>
              <a:ea typeface="맑은 고딕" panose="020B0503020000020004" pitchFamily="50" charset="-127"/>
            </a:endParaRPr>
          </a:p>
        </p:txBody>
      </p:sp>
      <p:sp>
        <p:nvSpPr>
          <p:cNvPr id="5" name="TextBox 4">
            <a:extLst>
              <a:ext uri="{FF2B5EF4-FFF2-40B4-BE49-F238E27FC236}">
                <a16:creationId xmlns:a16="http://schemas.microsoft.com/office/drawing/2014/main" id="{F4ACAF7B-840A-41C9-824E-F9E8C699E298}"/>
              </a:ext>
            </a:extLst>
          </p:cNvPr>
          <p:cNvSpPr txBox="1"/>
          <p:nvPr/>
        </p:nvSpPr>
        <p:spPr>
          <a:xfrm>
            <a:off x="4275009" y="3770667"/>
            <a:ext cx="3118104" cy="707886"/>
          </a:xfrm>
          <a:prstGeom prst="rect">
            <a:avLst/>
          </a:prstGeom>
          <a:noFill/>
        </p:spPr>
        <p:txBody>
          <a:bodyPr wrap="square" rtlCol="0">
            <a:spAutoFit/>
          </a:bodyPr>
          <a:lstStyle/>
          <a:p>
            <a:pPr algn="ctr"/>
            <a:r>
              <a:rPr lang="en-US" altLang="ko-KR" sz="4000" b="1" dirty="0"/>
              <a:t>Team Three</a:t>
            </a:r>
          </a:p>
        </p:txBody>
      </p:sp>
    </p:spTree>
    <p:extLst>
      <p:ext uri="{BB962C8B-B14F-4D97-AF65-F5344CB8AC3E}">
        <p14:creationId xmlns:p14="http://schemas.microsoft.com/office/powerpoint/2010/main" val="41748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그룹 1004">
            <a:extLst>
              <a:ext uri="{FF2B5EF4-FFF2-40B4-BE49-F238E27FC236}">
                <a16:creationId xmlns:a16="http://schemas.microsoft.com/office/drawing/2014/main" id="{24250EF7-0AEB-4AE4-91CE-01EBE33AFF5B}"/>
              </a:ext>
            </a:extLst>
          </p:cNvPr>
          <p:cNvGrpSpPr/>
          <p:nvPr/>
        </p:nvGrpSpPr>
        <p:grpSpPr>
          <a:xfrm>
            <a:off x="527544" y="1528387"/>
            <a:ext cx="2106133" cy="2528268"/>
            <a:chOff x="319411" y="649463"/>
            <a:chExt cx="1275198" cy="1530787"/>
          </a:xfrm>
        </p:grpSpPr>
        <p:pic>
          <p:nvPicPr>
            <p:cNvPr id="26" name="Object 11">
              <a:extLst>
                <a:ext uri="{FF2B5EF4-FFF2-40B4-BE49-F238E27FC236}">
                  <a16:creationId xmlns:a16="http://schemas.microsoft.com/office/drawing/2014/main" id="{EE784049-33E4-4FFE-8981-AFBC88CA1A3D}"/>
                </a:ext>
              </a:extLst>
            </p:cNvPr>
            <p:cNvPicPr>
              <a:picLocks noChangeAspect="1"/>
            </p:cNvPicPr>
            <p:nvPr/>
          </p:nvPicPr>
          <p:blipFill>
            <a:blip r:embed="rId2" cstate="print"/>
            <a:stretch>
              <a:fillRect/>
            </a:stretch>
          </p:blipFill>
          <p:spPr>
            <a:xfrm>
              <a:off x="319411" y="649463"/>
              <a:ext cx="1275198" cy="1530787"/>
            </a:xfrm>
            <a:prstGeom prst="rect">
              <a:avLst/>
            </a:prstGeom>
          </p:spPr>
        </p:pic>
      </p:grpSp>
      <p:grpSp>
        <p:nvGrpSpPr>
          <p:cNvPr id="27" name="그룹 1005">
            <a:extLst>
              <a:ext uri="{FF2B5EF4-FFF2-40B4-BE49-F238E27FC236}">
                <a16:creationId xmlns:a16="http://schemas.microsoft.com/office/drawing/2014/main" id="{B31D458F-9464-4917-A97A-041615DD895B}"/>
              </a:ext>
            </a:extLst>
          </p:cNvPr>
          <p:cNvGrpSpPr/>
          <p:nvPr/>
        </p:nvGrpSpPr>
        <p:grpSpPr>
          <a:xfrm>
            <a:off x="2917209" y="2424300"/>
            <a:ext cx="481785" cy="519609"/>
            <a:chOff x="1766278" y="1191910"/>
            <a:chExt cx="291706" cy="314607"/>
          </a:xfrm>
        </p:grpSpPr>
        <p:pic>
          <p:nvPicPr>
            <p:cNvPr id="28" name="Object 14">
              <a:extLst>
                <a:ext uri="{FF2B5EF4-FFF2-40B4-BE49-F238E27FC236}">
                  <a16:creationId xmlns:a16="http://schemas.microsoft.com/office/drawing/2014/main" id="{30EA63E7-FC14-41C0-9C36-C9E3FB7172D3}"/>
                </a:ext>
              </a:extLst>
            </p:cNvPr>
            <p:cNvPicPr>
              <a:picLocks noChangeAspect="1"/>
            </p:cNvPicPr>
            <p:nvPr/>
          </p:nvPicPr>
          <p:blipFill>
            <a:blip r:embed="rId3" cstate="print"/>
            <a:stretch>
              <a:fillRect/>
            </a:stretch>
          </p:blipFill>
          <p:spPr>
            <a:xfrm>
              <a:off x="1766278" y="1191910"/>
              <a:ext cx="291706" cy="314607"/>
            </a:xfrm>
            <a:prstGeom prst="rect">
              <a:avLst/>
            </a:prstGeom>
          </p:spPr>
        </p:pic>
      </p:grpSp>
      <p:grpSp>
        <p:nvGrpSpPr>
          <p:cNvPr id="29" name="그룹 1006">
            <a:extLst>
              <a:ext uri="{FF2B5EF4-FFF2-40B4-BE49-F238E27FC236}">
                <a16:creationId xmlns:a16="http://schemas.microsoft.com/office/drawing/2014/main" id="{C33F4190-6597-4727-8FB5-A875EE0D9647}"/>
              </a:ext>
            </a:extLst>
          </p:cNvPr>
          <p:cNvGrpSpPr/>
          <p:nvPr/>
        </p:nvGrpSpPr>
        <p:grpSpPr>
          <a:xfrm>
            <a:off x="3581897" y="1528387"/>
            <a:ext cx="2053156" cy="2528268"/>
            <a:chOff x="2168726" y="649463"/>
            <a:chExt cx="1243122" cy="1530787"/>
          </a:xfrm>
        </p:grpSpPr>
        <p:pic>
          <p:nvPicPr>
            <p:cNvPr id="30" name="Object 17">
              <a:extLst>
                <a:ext uri="{FF2B5EF4-FFF2-40B4-BE49-F238E27FC236}">
                  <a16:creationId xmlns:a16="http://schemas.microsoft.com/office/drawing/2014/main" id="{F4604644-0853-4FAD-ADAD-19F79DC5134F}"/>
                </a:ext>
              </a:extLst>
            </p:cNvPr>
            <p:cNvPicPr>
              <a:picLocks noChangeAspect="1"/>
            </p:cNvPicPr>
            <p:nvPr/>
          </p:nvPicPr>
          <p:blipFill>
            <a:blip r:embed="rId4" cstate="print"/>
            <a:stretch>
              <a:fillRect/>
            </a:stretch>
          </p:blipFill>
          <p:spPr>
            <a:xfrm>
              <a:off x="2168726" y="649463"/>
              <a:ext cx="1243122" cy="1530787"/>
            </a:xfrm>
            <a:prstGeom prst="rect">
              <a:avLst/>
            </a:prstGeom>
          </p:spPr>
        </p:pic>
      </p:grpSp>
      <p:grpSp>
        <p:nvGrpSpPr>
          <p:cNvPr id="31" name="그룹 1007">
            <a:extLst>
              <a:ext uri="{FF2B5EF4-FFF2-40B4-BE49-F238E27FC236}">
                <a16:creationId xmlns:a16="http://schemas.microsoft.com/office/drawing/2014/main" id="{36B72271-2AC9-4CB9-8789-408CC8098D07}"/>
              </a:ext>
            </a:extLst>
          </p:cNvPr>
          <p:cNvGrpSpPr/>
          <p:nvPr/>
        </p:nvGrpSpPr>
        <p:grpSpPr>
          <a:xfrm>
            <a:off x="5890928" y="2424300"/>
            <a:ext cx="481785" cy="519609"/>
            <a:chOff x="3566772" y="1191910"/>
            <a:chExt cx="291706" cy="314607"/>
          </a:xfrm>
        </p:grpSpPr>
        <p:pic>
          <p:nvPicPr>
            <p:cNvPr id="32" name="Object 20">
              <a:extLst>
                <a:ext uri="{FF2B5EF4-FFF2-40B4-BE49-F238E27FC236}">
                  <a16:creationId xmlns:a16="http://schemas.microsoft.com/office/drawing/2014/main" id="{A079BC54-4AF5-4F95-9035-B151C8FB17F8}"/>
                </a:ext>
              </a:extLst>
            </p:cNvPr>
            <p:cNvPicPr>
              <a:picLocks noChangeAspect="1"/>
            </p:cNvPicPr>
            <p:nvPr/>
          </p:nvPicPr>
          <p:blipFill>
            <a:blip r:embed="rId3" cstate="print"/>
            <a:stretch>
              <a:fillRect/>
            </a:stretch>
          </p:blipFill>
          <p:spPr>
            <a:xfrm>
              <a:off x="3566772" y="1191910"/>
              <a:ext cx="291706" cy="314607"/>
            </a:xfrm>
            <a:prstGeom prst="rect">
              <a:avLst/>
            </a:prstGeom>
          </p:spPr>
        </p:pic>
      </p:grpSp>
      <p:grpSp>
        <p:nvGrpSpPr>
          <p:cNvPr id="33" name="그룹 1008">
            <a:extLst>
              <a:ext uri="{FF2B5EF4-FFF2-40B4-BE49-F238E27FC236}">
                <a16:creationId xmlns:a16="http://schemas.microsoft.com/office/drawing/2014/main" id="{E1E05F0F-569A-40E5-9379-2D07E508E735}"/>
              </a:ext>
            </a:extLst>
          </p:cNvPr>
          <p:cNvGrpSpPr/>
          <p:nvPr/>
        </p:nvGrpSpPr>
        <p:grpSpPr>
          <a:xfrm>
            <a:off x="6509980" y="1528387"/>
            <a:ext cx="2066620" cy="2528268"/>
            <a:chOff x="3941589" y="649463"/>
            <a:chExt cx="1251274" cy="1530787"/>
          </a:xfrm>
        </p:grpSpPr>
        <p:pic>
          <p:nvPicPr>
            <p:cNvPr id="34" name="Object 23">
              <a:extLst>
                <a:ext uri="{FF2B5EF4-FFF2-40B4-BE49-F238E27FC236}">
                  <a16:creationId xmlns:a16="http://schemas.microsoft.com/office/drawing/2014/main" id="{E6310282-1B8E-4367-9764-D845FFFF9B55}"/>
                </a:ext>
              </a:extLst>
            </p:cNvPr>
            <p:cNvPicPr>
              <a:picLocks noChangeAspect="1"/>
            </p:cNvPicPr>
            <p:nvPr/>
          </p:nvPicPr>
          <p:blipFill>
            <a:blip r:embed="rId5" cstate="print"/>
            <a:stretch>
              <a:fillRect/>
            </a:stretch>
          </p:blipFill>
          <p:spPr>
            <a:xfrm>
              <a:off x="3941589" y="649463"/>
              <a:ext cx="1251274" cy="1530787"/>
            </a:xfrm>
            <a:prstGeom prst="rect">
              <a:avLst/>
            </a:prstGeom>
          </p:spPr>
        </p:pic>
      </p:grpSp>
      <p:grpSp>
        <p:nvGrpSpPr>
          <p:cNvPr id="35" name="그룹 1009">
            <a:extLst>
              <a:ext uri="{FF2B5EF4-FFF2-40B4-BE49-F238E27FC236}">
                <a16:creationId xmlns:a16="http://schemas.microsoft.com/office/drawing/2014/main" id="{78248E1D-B500-4B11-AC7D-D17E0AEACD95}"/>
              </a:ext>
            </a:extLst>
          </p:cNvPr>
          <p:cNvGrpSpPr/>
          <p:nvPr/>
        </p:nvGrpSpPr>
        <p:grpSpPr>
          <a:xfrm>
            <a:off x="8875211" y="2424300"/>
            <a:ext cx="481785" cy="519609"/>
            <a:chOff x="5373662" y="1191910"/>
            <a:chExt cx="291706" cy="314607"/>
          </a:xfrm>
        </p:grpSpPr>
        <p:pic>
          <p:nvPicPr>
            <p:cNvPr id="36" name="Object 26">
              <a:extLst>
                <a:ext uri="{FF2B5EF4-FFF2-40B4-BE49-F238E27FC236}">
                  <a16:creationId xmlns:a16="http://schemas.microsoft.com/office/drawing/2014/main" id="{0B1A17CD-F707-470F-B9E6-FB9D9CCF23F0}"/>
                </a:ext>
              </a:extLst>
            </p:cNvPr>
            <p:cNvPicPr>
              <a:picLocks noChangeAspect="1"/>
            </p:cNvPicPr>
            <p:nvPr/>
          </p:nvPicPr>
          <p:blipFill>
            <a:blip r:embed="rId3" cstate="print"/>
            <a:stretch>
              <a:fillRect/>
            </a:stretch>
          </p:blipFill>
          <p:spPr>
            <a:xfrm>
              <a:off x="5373662" y="1191910"/>
              <a:ext cx="291706" cy="314607"/>
            </a:xfrm>
            <a:prstGeom prst="rect">
              <a:avLst/>
            </a:prstGeom>
          </p:spPr>
        </p:pic>
      </p:grpSp>
      <p:grpSp>
        <p:nvGrpSpPr>
          <p:cNvPr id="37" name="그룹 1010">
            <a:extLst>
              <a:ext uri="{FF2B5EF4-FFF2-40B4-BE49-F238E27FC236}">
                <a16:creationId xmlns:a16="http://schemas.microsoft.com/office/drawing/2014/main" id="{0B57188C-3560-4012-AF6F-7522D9E7AF9C}"/>
              </a:ext>
            </a:extLst>
          </p:cNvPr>
          <p:cNvGrpSpPr/>
          <p:nvPr/>
        </p:nvGrpSpPr>
        <p:grpSpPr>
          <a:xfrm>
            <a:off x="9640496" y="1640097"/>
            <a:ext cx="1999765" cy="2416557"/>
            <a:chOff x="5837018" y="717100"/>
            <a:chExt cx="1210795" cy="1463150"/>
          </a:xfrm>
        </p:grpSpPr>
        <p:pic>
          <p:nvPicPr>
            <p:cNvPr id="38" name="Object 29">
              <a:extLst>
                <a:ext uri="{FF2B5EF4-FFF2-40B4-BE49-F238E27FC236}">
                  <a16:creationId xmlns:a16="http://schemas.microsoft.com/office/drawing/2014/main" id="{2DEF1F8F-0F5D-4EEA-A803-A4ABCF5C3F34}"/>
                </a:ext>
              </a:extLst>
            </p:cNvPr>
            <p:cNvPicPr>
              <a:picLocks noChangeAspect="1"/>
            </p:cNvPicPr>
            <p:nvPr/>
          </p:nvPicPr>
          <p:blipFill>
            <a:blip r:embed="rId6" cstate="print"/>
            <a:stretch>
              <a:fillRect/>
            </a:stretch>
          </p:blipFill>
          <p:spPr>
            <a:xfrm>
              <a:off x="5837018" y="717100"/>
              <a:ext cx="1210795" cy="1463150"/>
            </a:xfrm>
            <a:prstGeom prst="rect">
              <a:avLst/>
            </a:prstGeom>
          </p:spPr>
        </p:pic>
      </p:grpSp>
      <p:sp>
        <p:nvSpPr>
          <p:cNvPr id="39" name="Object 32">
            <a:extLst>
              <a:ext uri="{FF2B5EF4-FFF2-40B4-BE49-F238E27FC236}">
                <a16:creationId xmlns:a16="http://schemas.microsoft.com/office/drawing/2014/main" id="{552D2C56-B407-4BF1-94C0-EFA2CDF112BF}"/>
              </a:ext>
            </a:extLst>
          </p:cNvPr>
          <p:cNvSpPr txBox="1"/>
          <p:nvPr/>
        </p:nvSpPr>
        <p:spPr>
          <a:xfrm>
            <a:off x="527544" y="455726"/>
            <a:ext cx="6482092"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1. 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인</a:t>
            </a:r>
            <a:r>
              <a:rPr lang="en-US" sz="3964" b="1" dirty="0">
                <a:solidFill>
                  <a:srgbClr val="000000"/>
                </a:solidFill>
                <a:latin typeface="Noto Sans CJK KR Bold" pitchFamily="34" charset="0"/>
                <a:cs typeface="Noto Sans CJK KR Bold" pitchFamily="34" charset="0"/>
              </a:rPr>
              <a:t> </a:t>
            </a:r>
            <a:r>
              <a:rPr lang="en-US" sz="3964" b="1" dirty="0">
                <a:solidFill>
                  <a:srgbClr val="1187CF"/>
                </a:solidFill>
                <a:latin typeface="Noto Sans CJK KR Bold" pitchFamily="34" charset="0"/>
                <a:cs typeface="Noto Sans CJK KR Bold" pitchFamily="34" charset="0"/>
              </a:rPr>
              <a:t>진</a:t>
            </a:r>
            <a:r>
              <a:rPr lang="en-US" sz="3964" b="1" dirty="0">
                <a:solidFill>
                  <a:srgbClr val="568A35"/>
                </a:solidFill>
                <a:latin typeface="Noto Sans CJK KR Bold" pitchFamily="34" charset="0"/>
                <a:cs typeface="Noto Sans CJK KR Bold" pitchFamily="34" charset="0"/>
              </a:rPr>
              <a:t>행</a:t>
            </a:r>
            <a:r>
              <a:rPr lang="en-US" sz="3964" b="1" dirty="0">
                <a:solidFill>
                  <a:srgbClr val="FC5230"/>
                </a:solidFill>
                <a:latin typeface="Noto Sans CJK KR Bold" pitchFamily="34" charset="0"/>
                <a:cs typeface="Noto Sans CJK KR Bold" pitchFamily="34" charset="0"/>
              </a:rPr>
              <a:t>순</a:t>
            </a:r>
            <a:r>
              <a:rPr lang="en-US" sz="3964" b="1" dirty="0">
                <a:solidFill>
                  <a:srgbClr val="FFCD4A"/>
                </a:solidFill>
                <a:latin typeface="Noto Sans CJK KR Bold" pitchFamily="34" charset="0"/>
                <a:cs typeface="Noto Sans CJK KR Bold" pitchFamily="34" charset="0"/>
              </a:rPr>
              <a:t>서</a:t>
            </a:r>
            <a:endParaRPr lang="en-US" sz="2973" dirty="0"/>
          </a:p>
        </p:txBody>
      </p:sp>
      <p:sp>
        <p:nvSpPr>
          <p:cNvPr id="40" name="Object 33">
            <a:extLst>
              <a:ext uri="{FF2B5EF4-FFF2-40B4-BE49-F238E27FC236}">
                <a16:creationId xmlns:a16="http://schemas.microsoft.com/office/drawing/2014/main" id="{29683991-9CE2-47B9-9AEF-B513A7D4651F}"/>
              </a:ext>
            </a:extLst>
          </p:cNvPr>
          <p:cNvSpPr txBox="1"/>
          <p:nvPr/>
        </p:nvSpPr>
        <p:spPr>
          <a:xfrm>
            <a:off x="359734" y="4417887"/>
            <a:ext cx="2441753" cy="600805"/>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input창에 이메일</a:t>
            </a:r>
          </a:p>
          <a:p>
            <a:pPr algn="ctr"/>
            <a:r>
              <a:rPr lang="en-US" sz="1652" dirty="0">
                <a:solidFill>
                  <a:srgbClr val="000000"/>
                </a:solidFill>
                <a:latin typeface="Noto Sans CJK KR Regular" pitchFamily="34" charset="0"/>
                <a:cs typeface="Noto Sans CJK KR Regular" pitchFamily="34" charset="0"/>
              </a:rPr>
              <a:t>정보를 입력한다</a:t>
            </a:r>
            <a:endParaRPr lang="en-US" sz="2973" dirty="0"/>
          </a:p>
        </p:txBody>
      </p:sp>
      <p:sp>
        <p:nvSpPr>
          <p:cNvPr id="41" name="Object 34">
            <a:extLst>
              <a:ext uri="{FF2B5EF4-FFF2-40B4-BE49-F238E27FC236}">
                <a16:creationId xmlns:a16="http://schemas.microsoft.com/office/drawing/2014/main" id="{68069653-A13E-413E-9747-886ED95C75FA}"/>
              </a:ext>
            </a:extLst>
          </p:cNvPr>
          <p:cNvSpPr txBox="1"/>
          <p:nvPr/>
        </p:nvSpPr>
        <p:spPr>
          <a:xfrm>
            <a:off x="3222606" y="4289854"/>
            <a:ext cx="2771737"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일치한</a:t>
            </a:r>
          </a:p>
          <a:p>
            <a:pPr algn="ctr"/>
            <a:r>
              <a:rPr lang="en-US" sz="1652" dirty="0" err="1">
                <a:solidFill>
                  <a:srgbClr val="000000"/>
                </a:solidFill>
                <a:latin typeface="Noto Sans CJK KR Regular" pitchFamily="34" charset="0"/>
                <a:cs typeface="Noto Sans CJK KR Regular" pitchFamily="34" charset="0"/>
              </a:rPr>
              <a:t>이메일을</a:t>
            </a:r>
            <a:r>
              <a:rPr lang="en-US" sz="1652" dirty="0">
                <a:solidFill>
                  <a:srgbClr val="000000"/>
                </a:solidFill>
                <a:latin typeface="Noto Sans CJK KR Regular" pitchFamily="34" charset="0"/>
                <a:cs typeface="Noto Sans CJK KR Regular" pitchFamily="34" charset="0"/>
              </a:rPr>
              <a:t> </a:t>
            </a:r>
            <a:r>
              <a:rPr lang="en-US" sz="1652" dirty="0" err="1">
                <a:solidFill>
                  <a:srgbClr val="000000"/>
                </a:solidFill>
                <a:latin typeface="Noto Sans CJK KR Regular" pitchFamily="34" charset="0"/>
                <a:cs typeface="Noto Sans CJK KR Regular" pitchFamily="34" charset="0"/>
              </a:rPr>
              <a:t>입력하고</a:t>
            </a:r>
            <a:endParaRPr lang="en-US" sz="1652" dirty="0">
              <a:solidFill>
                <a:srgbClr val="000000"/>
              </a:solidFill>
              <a:latin typeface="Noto Sans CJK KR Regular" pitchFamily="34" charset="0"/>
              <a:cs typeface="Noto Sans CJK KR Regular" pitchFamily="34" charset="0"/>
            </a:endParaRPr>
          </a:p>
          <a:p>
            <a:pPr algn="ctr"/>
            <a:r>
              <a:rPr lang="en-US" sz="1652" dirty="0" err="1">
                <a:solidFill>
                  <a:srgbClr val="000000"/>
                </a:solidFill>
                <a:latin typeface="Noto Sans CJK KR Regular" pitchFamily="34" charset="0"/>
                <a:cs typeface="Noto Sans CJK KR Regular" pitchFamily="34" charset="0"/>
              </a:rPr>
              <a:t>다음</a:t>
            </a:r>
            <a:r>
              <a:rPr lang="en-US" sz="1652" dirty="0">
                <a:solidFill>
                  <a:srgbClr val="000000"/>
                </a:solidFill>
                <a:latin typeface="Noto Sans CJK KR Regular" pitchFamily="34" charset="0"/>
                <a:cs typeface="Noto Sans CJK KR Regular" pitchFamily="34" charset="0"/>
              </a:rPr>
              <a:t> 버튼을 누른다</a:t>
            </a:r>
            <a:endParaRPr lang="en-US" sz="2973" dirty="0"/>
          </a:p>
        </p:txBody>
      </p:sp>
      <p:sp>
        <p:nvSpPr>
          <p:cNvPr id="42" name="Object 35">
            <a:extLst>
              <a:ext uri="{FF2B5EF4-FFF2-40B4-BE49-F238E27FC236}">
                <a16:creationId xmlns:a16="http://schemas.microsoft.com/office/drawing/2014/main" id="{652AE57A-9D7A-4B27-9F5E-627A6E146C99}"/>
              </a:ext>
            </a:extLst>
          </p:cNvPr>
          <p:cNvSpPr txBox="1"/>
          <p:nvPr/>
        </p:nvSpPr>
        <p:spPr>
          <a:xfrm>
            <a:off x="5787423" y="4289854"/>
            <a:ext cx="351173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패스워드를 입력하고</a:t>
            </a:r>
          </a:p>
          <a:p>
            <a:pPr algn="ctr"/>
            <a:r>
              <a:rPr lang="en-US" sz="1652" dirty="0">
                <a:solidFill>
                  <a:srgbClr val="000000"/>
                </a:solidFill>
                <a:latin typeface="Noto Sans CJK KR Regular" pitchFamily="34" charset="0"/>
                <a:cs typeface="Noto Sans CJK KR Regular" pitchFamily="34" charset="0"/>
              </a:rPr>
              <a:t>입력한 문자를 확인하려면</a:t>
            </a:r>
          </a:p>
          <a:p>
            <a:pPr algn="ctr"/>
            <a:r>
              <a:rPr lang="en-US" sz="1652" dirty="0">
                <a:solidFill>
                  <a:srgbClr val="000000"/>
                </a:solidFill>
                <a:latin typeface="Noto Sans CJK KR Regular" pitchFamily="34" charset="0"/>
                <a:cs typeface="Noto Sans CJK KR Regular" pitchFamily="34" charset="0"/>
              </a:rPr>
              <a:t>체크박스를 누른다</a:t>
            </a:r>
            <a:endParaRPr lang="en-US" sz="2973" dirty="0"/>
          </a:p>
        </p:txBody>
      </p:sp>
      <p:sp>
        <p:nvSpPr>
          <p:cNvPr id="43" name="Object 36">
            <a:extLst>
              <a:ext uri="{FF2B5EF4-FFF2-40B4-BE49-F238E27FC236}">
                <a16:creationId xmlns:a16="http://schemas.microsoft.com/office/drawing/2014/main" id="{C2407F6D-2070-4007-97FA-0140FF087A01}"/>
              </a:ext>
            </a:extLst>
          </p:cNvPr>
          <p:cNvSpPr txBox="1"/>
          <p:nvPr/>
        </p:nvSpPr>
        <p:spPr>
          <a:xfrm>
            <a:off x="9094759" y="4157251"/>
            <a:ext cx="3000067" cy="1109278"/>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일치한</a:t>
            </a:r>
          </a:p>
          <a:p>
            <a:pPr algn="ctr"/>
            <a:r>
              <a:rPr lang="en-US" sz="1652" dirty="0">
                <a:solidFill>
                  <a:srgbClr val="000000"/>
                </a:solidFill>
                <a:latin typeface="Noto Sans CJK KR Regular" pitchFamily="34" charset="0"/>
                <a:cs typeface="Noto Sans CJK KR Regular" pitchFamily="34" charset="0"/>
              </a:rPr>
              <a:t>비밀번호를 입력하고</a:t>
            </a:r>
          </a:p>
          <a:p>
            <a:pPr algn="ctr"/>
            <a:r>
              <a:rPr lang="en-US" sz="1652" dirty="0">
                <a:solidFill>
                  <a:srgbClr val="000000"/>
                </a:solidFill>
                <a:latin typeface="Noto Sans CJK KR Regular" pitchFamily="34" charset="0"/>
                <a:cs typeface="Noto Sans CJK KR Regular" pitchFamily="34" charset="0"/>
              </a:rPr>
              <a:t>다음 버튼을 누르면</a:t>
            </a:r>
          </a:p>
          <a:p>
            <a:pPr algn="ctr"/>
            <a:r>
              <a:rPr lang="en-US" sz="1652" dirty="0">
                <a:solidFill>
                  <a:srgbClr val="000000"/>
                </a:solidFill>
                <a:latin typeface="Noto Sans CJK KR Regular" pitchFamily="34" charset="0"/>
                <a:cs typeface="Noto Sans CJK KR Regular" pitchFamily="34" charset="0"/>
              </a:rPr>
              <a:t>로그인 성공!</a:t>
            </a:r>
            <a:endParaRPr lang="en-US" sz="2973" dirty="0"/>
          </a:p>
        </p:txBody>
      </p:sp>
    </p:spTree>
    <p:extLst>
      <p:ext uri="{BB962C8B-B14F-4D97-AF65-F5344CB8AC3E}">
        <p14:creationId xmlns:p14="http://schemas.microsoft.com/office/powerpoint/2010/main" val="339894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004">
            <a:extLst>
              <a:ext uri="{FF2B5EF4-FFF2-40B4-BE49-F238E27FC236}">
                <a16:creationId xmlns:a16="http://schemas.microsoft.com/office/drawing/2014/main" id="{A8CE934B-A401-4578-AC55-0B98EF25D51D}"/>
              </a:ext>
            </a:extLst>
          </p:cNvPr>
          <p:cNvGrpSpPr/>
          <p:nvPr/>
        </p:nvGrpSpPr>
        <p:grpSpPr>
          <a:xfrm>
            <a:off x="8737953" y="2276038"/>
            <a:ext cx="481785" cy="519609"/>
            <a:chOff x="5290557" y="1102142"/>
            <a:chExt cx="291706" cy="314607"/>
          </a:xfrm>
        </p:grpSpPr>
        <p:pic>
          <p:nvPicPr>
            <p:cNvPr id="3" name="Object 11">
              <a:extLst>
                <a:ext uri="{FF2B5EF4-FFF2-40B4-BE49-F238E27FC236}">
                  <a16:creationId xmlns:a16="http://schemas.microsoft.com/office/drawing/2014/main" id="{54C2EAF2-8F3D-4F84-83DE-71CCF38A9FBE}"/>
                </a:ext>
              </a:extLst>
            </p:cNvPr>
            <p:cNvPicPr>
              <a:picLocks noChangeAspect="1"/>
            </p:cNvPicPr>
            <p:nvPr/>
          </p:nvPicPr>
          <p:blipFill>
            <a:blip r:embed="rId2" cstate="print"/>
            <a:stretch>
              <a:fillRect/>
            </a:stretch>
          </p:blipFill>
          <p:spPr>
            <a:xfrm>
              <a:off x="5290557" y="1102142"/>
              <a:ext cx="291706" cy="314607"/>
            </a:xfrm>
            <a:prstGeom prst="rect">
              <a:avLst/>
            </a:prstGeom>
          </p:spPr>
        </p:pic>
      </p:grpSp>
      <p:grpSp>
        <p:nvGrpSpPr>
          <p:cNvPr id="4" name="그룹 1005">
            <a:extLst>
              <a:ext uri="{FF2B5EF4-FFF2-40B4-BE49-F238E27FC236}">
                <a16:creationId xmlns:a16="http://schemas.microsoft.com/office/drawing/2014/main" id="{3A78F635-E20F-49E9-8BA6-9DE3A5608E9B}"/>
              </a:ext>
            </a:extLst>
          </p:cNvPr>
          <p:cNvGrpSpPr/>
          <p:nvPr/>
        </p:nvGrpSpPr>
        <p:grpSpPr>
          <a:xfrm>
            <a:off x="4391899" y="2276038"/>
            <a:ext cx="481785" cy="519609"/>
            <a:chOff x="2659157" y="1102142"/>
            <a:chExt cx="291706" cy="314607"/>
          </a:xfrm>
        </p:grpSpPr>
        <p:pic>
          <p:nvPicPr>
            <p:cNvPr id="5" name="Object 14">
              <a:extLst>
                <a:ext uri="{FF2B5EF4-FFF2-40B4-BE49-F238E27FC236}">
                  <a16:creationId xmlns:a16="http://schemas.microsoft.com/office/drawing/2014/main" id="{456AAFBD-B840-4CF7-82AE-F1E6F3A66575}"/>
                </a:ext>
              </a:extLst>
            </p:cNvPr>
            <p:cNvPicPr>
              <a:picLocks noChangeAspect="1"/>
            </p:cNvPicPr>
            <p:nvPr/>
          </p:nvPicPr>
          <p:blipFill>
            <a:blip r:embed="rId2" cstate="print"/>
            <a:stretch>
              <a:fillRect/>
            </a:stretch>
          </p:blipFill>
          <p:spPr>
            <a:xfrm>
              <a:off x="2659157" y="1102142"/>
              <a:ext cx="291706" cy="314607"/>
            </a:xfrm>
            <a:prstGeom prst="rect">
              <a:avLst/>
            </a:prstGeom>
          </p:spPr>
        </p:pic>
      </p:grpSp>
      <p:sp>
        <p:nvSpPr>
          <p:cNvPr id="6" name="Object 17">
            <a:extLst>
              <a:ext uri="{FF2B5EF4-FFF2-40B4-BE49-F238E27FC236}">
                <a16:creationId xmlns:a16="http://schemas.microsoft.com/office/drawing/2014/main" id="{41B6FB3E-D787-46F9-BFA5-DAFBFEFD8DED}"/>
              </a:ext>
            </a:extLst>
          </p:cNvPr>
          <p:cNvSpPr txBox="1"/>
          <p:nvPr/>
        </p:nvSpPr>
        <p:spPr>
          <a:xfrm>
            <a:off x="527542" y="455726"/>
            <a:ext cx="6834718"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2.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아</a:t>
            </a:r>
            <a:r>
              <a:rPr lang="en-US" sz="3964" b="1" dirty="0">
                <a:solidFill>
                  <a:srgbClr val="1187CF"/>
                </a:solidFill>
                <a:latin typeface="Noto Sans CJK KR Bold" pitchFamily="34" charset="0"/>
                <a:cs typeface="Noto Sans CJK KR Bold" pitchFamily="34" charset="0"/>
              </a:rPr>
              <a:t>웃</a:t>
            </a:r>
            <a:r>
              <a:rPr lang="en-US" sz="3964" b="1" dirty="0">
                <a:solidFill>
                  <a:srgbClr val="000000"/>
                </a:solidFill>
                <a:latin typeface="Noto Sans CJK KR Bold" pitchFamily="34" charset="0"/>
                <a:cs typeface="Noto Sans CJK KR Bold" pitchFamily="34" charset="0"/>
              </a:rPr>
              <a:t> </a:t>
            </a:r>
            <a:r>
              <a:rPr lang="en-US" sz="3964" b="1" dirty="0">
                <a:solidFill>
                  <a:srgbClr val="568A35"/>
                </a:solidFill>
                <a:latin typeface="Noto Sans CJK KR Bold" pitchFamily="34" charset="0"/>
                <a:cs typeface="Noto Sans CJK KR Bold" pitchFamily="34" charset="0"/>
              </a:rPr>
              <a:t>진</a:t>
            </a:r>
            <a:r>
              <a:rPr lang="en-US" sz="3964" b="1" dirty="0">
                <a:solidFill>
                  <a:srgbClr val="FC5230"/>
                </a:solidFill>
                <a:latin typeface="Noto Sans CJK KR Bold" pitchFamily="34" charset="0"/>
                <a:cs typeface="Noto Sans CJK KR Bold" pitchFamily="34" charset="0"/>
              </a:rPr>
              <a:t>행</a:t>
            </a:r>
            <a:r>
              <a:rPr lang="en-US" sz="3964" b="1" dirty="0">
                <a:solidFill>
                  <a:srgbClr val="FFCD4A"/>
                </a:solidFill>
                <a:latin typeface="Noto Sans CJK KR Bold" pitchFamily="34" charset="0"/>
                <a:cs typeface="Noto Sans CJK KR Bold" pitchFamily="34" charset="0"/>
              </a:rPr>
              <a:t>순</a:t>
            </a:r>
            <a:r>
              <a:rPr lang="en-US" sz="3964" b="1" dirty="0">
                <a:solidFill>
                  <a:srgbClr val="1187CF"/>
                </a:solidFill>
                <a:latin typeface="Noto Sans CJK KR Bold" pitchFamily="34" charset="0"/>
                <a:cs typeface="Noto Sans CJK KR Bold" pitchFamily="34" charset="0"/>
              </a:rPr>
              <a:t>서</a:t>
            </a:r>
            <a:endParaRPr lang="en-US" sz="2973" dirty="0"/>
          </a:p>
        </p:txBody>
      </p:sp>
      <p:grpSp>
        <p:nvGrpSpPr>
          <p:cNvPr id="7" name="그룹 1006">
            <a:extLst>
              <a:ext uri="{FF2B5EF4-FFF2-40B4-BE49-F238E27FC236}">
                <a16:creationId xmlns:a16="http://schemas.microsoft.com/office/drawing/2014/main" id="{9A94B7F3-AC6F-44F3-BFF1-8806CCB9AEDE}"/>
              </a:ext>
            </a:extLst>
          </p:cNvPr>
          <p:cNvGrpSpPr/>
          <p:nvPr/>
        </p:nvGrpSpPr>
        <p:grpSpPr>
          <a:xfrm>
            <a:off x="527543" y="2086384"/>
            <a:ext cx="3429804" cy="898913"/>
            <a:chOff x="319410" y="987313"/>
            <a:chExt cx="2076639" cy="544264"/>
          </a:xfrm>
        </p:grpSpPr>
        <p:pic>
          <p:nvPicPr>
            <p:cNvPr id="8" name="Object 18">
              <a:extLst>
                <a:ext uri="{FF2B5EF4-FFF2-40B4-BE49-F238E27FC236}">
                  <a16:creationId xmlns:a16="http://schemas.microsoft.com/office/drawing/2014/main" id="{66096527-09B0-4588-A181-01815A1DB817}"/>
                </a:ext>
              </a:extLst>
            </p:cNvPr>
            <p:cNvPicPr>
              <a:picLocks noChangeAspect="1"/>
            </p:cNvPicPr>
            <p:nvPr/>
          </p:nvPicPr>
          <p:blipFill>
            <a:blip r:embed="rId3" cstate="print"/>
            <a:stretch>
              <a:fillRect/>
            </a:stretch>
          </p:blipFill>
          <p:spPr>
            <a:xfrm>
              <a:off x="319410" y="987313"/>
              <a:ext cx="2076639" cy="544264"/>
            </a:xfrm>
            <a:prstGeom prst="rect">
              <a:avLst/>
            </a:prstGeom>
          </p:spPr>
        </p:pic>
      </p:grpSp>
      <p:grpSp>
        <p:nvGrpSpPr>
          <p:cNvPr id="9" name="그룹 1007">
            <a:extLst>
              <a:ext uri="{FF2B5EF4-FFF2-40B4-BE49-F238E27FC236}">
                <a16:creationId xmlns:a16="http://schemas.microsoft.com/office/drawing/2014/main" id="{49B489E7-71D5-4A5F-8E72-78F7F5C22BC2}"/>
              </a:ext>
            </a:extLst>
          </p:cNvPr>
          <p:cNvGrpSpPr/>
          <p:nvPr/>
        </p:nvGrpSpPr>
        <p:grpSpPr>
          <a:xfrm>
            <a:off x="5338463" y="1959545"/>
            <a:ext cx="2923943" cy="1152591"/>
            <a:chOff x="3232272" y="910516"/>
            <a:chExt cx="1770356" cy="697858"/>
          </a:xfrm>
        </p:grpSpPr>
        <p:pic>
          <p:nvPicPr>
            <p:cNvPr id="10" name="Object 21">
              <a:extLst>
                <a:ext uri="{FF2B5EF4-FFF2-40B4-BE49-F238E27FC236}">
                  <a16:creationId xmlns:a16="http://schemas.microsoft.com/office/drawing/2014/main" id="{BE19A24D-D1ED-4B07-B8BB-1B8EFB07EB6F}"/>
                </a:ext>
              </a:extLst>
            </p:cNvPr>
            <p:cNvPicPr>
              <a:picLocks noChangeAspect="1"/>
            </p:cNvPicPr>
            <p:nvPr/>
          </p:nvPicPr>
          <p:blipFill>
            <a:blip r:embed="rId4" cstate="print"/>
            <a:stretch>
              <a:fillRect/>
            </a:stretch>
          </p:blipFill>
          <p:spPr>
            <a:xfrm>
              <a:off x="3232272" y="910516"/>
              <a:ext cx="1770356" cy="697858"/>
            </a:xfrm>
            <a:prstGeom prst="rect">
              <a:avLst/>
            </a:prstGeom>
          </p:spPr>
        </p:pic>
      </p:grpSp>
      <p:grpSp>
        <p:nvGrpSpPr>
          <p:cNvPr id="11" name="그룹 1008">
            <a:extLst>
              <a:ext uri="{FF2B5EF4-FFF2-40B4-BE49-F238E27FC236}">
                <a16:creationId xmlns:a16="http://schemas.microsoft.com/office/drawing/2014/main" id="{DB963F08-AF49-496F-AF6E-B88D8490B040}"/>
              </a:ext>
            </a:extLst>
          </p:cNvPr>
          <p:cNvGrpSpPr/>
          <p:nvPr/>
        </p:nvGrpSpPr>
        <p:grpSpPr>
          <a:xfrm>
            <a:off x="9615285" y="1222126"/>
            <a:ext cx="2172069" cy="2627429"/>
            <a:chOff x="5821754" y="464032"/>
            <a:chExt cx="1315120" cy="1590826"/>
          </a:xfrm>
        </p:grpSpPr>
        <p:pic>
          <p:nvPicPr>
            <p:cNvPr id="12" name="Object 24">
              <a:extLst>
                <a:ext uri="{FF2B5EF4-FFF2-40B4-BE49-F238E27FC236}">
                  <a16:creationId xmlns:a16="http://schemas.microsoft.com/office/drawing/2014/main" id="{CD14C9FD-EF15-47DE-9E13-F20580347BB7}"/>
                </a:ext>
              </a:extLst>
            </p:cNvPr>
            <p:cNvPicPr>
              <a:picLocks noChangeAspect="1"/>
            </p:cNvPicPr>
            <p:nvPr/>
          </p:nvPicPr>
          <p:blipFill>
            <a:blip r:embed="rId5" cstate="print"/>
            <a:stretch>
              <a:fillRect/>
            </a:stretch>
          </p:blipFill>
          <p:spPr>
            <a:xfrm>
              <a:off x="5821754" y="464032"/>
              <a:ext cx="1315120" cy="1590826"/>
            </a:xfrm>
            <a:prstGeom prst="rect">
              <a:avLst/>
            </a:prstGeom>
          </p:spPr>
        </p:pic>
      </p:grpSp>
      <p:sp>
        <p:nvSpPr>
          <p:cNvPr id="13" name="Object 27">
            <a:extLst>
              <a:ext uri="{FF2B5EF4-FFF2-40B4-BE49-F238E27FC236}">
                <a16:creationId xmlns:a16="http://schemas.microsoft.com/office/drawing/2014/main" id="{F992BF4F-9BBF-434C-A292-302E0D28DEF3}"/>
              </a:ext>
            </a:extLst>
          </p:cNvPr>
          <p:cNvSpPr txBox="1"/>
          <p:nvPr/>
        </p:nvSpPr>
        <p:spPr>
          <a:xfrm>
            <a:off x="-35818" y="4281597"/>
            <a:ext cx="4556526" cy="600805"/>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헤더 우측에 아이콘을</a:t>
            </a:r>
          </a:p>
          <a:p>
            <a:pPr algn="ctr"/>
            <a:r>
              <a:rPr lang="en-US" sz="1652" dirty="0">
                <a:solidFill>
                  <a:srgbClr val="000000"/>
                </a:solidFill>
                <a:latin typeface="Noto Sans CJK KR Regular" pitchFamily="34" charset="0"/>
                <a:cs typeface="Noto Sans CJK KR Regular" pitchFamily="34" charset="0"/>
              </a:rPr>
              <a:t>클릭하면 팝업창이 뜬다</a:t>
            </a:r>
            <a:endParaRPr lang="en-US" sz="2973" dirty="0"/>
          </a:p>
        </p:txBody>
      </p:sp>
      <p:sp>
        <p:nvSpPr>
          <p:cNvPr id="14" name="Object 28">
            <a:extLst>
              <a:ext uri="{FF2B5EF4-FFF2-40B4-BE49-F238E27FC236}">
                <a16:creationId xmlns:a16="http://schemas.microsoft.com/office/drawing/2014/main" id="{C2B086DD-6779-4B51-A8EC-26F7A1D37F19}"/>
              </a:ext>
            </a:extLst>
          </p:cNvPr>
          <p:cNvSpPr txBox="1"/>
          <p:nvPr/>
        </p:nvSpPr>
        <p:spPr>
          <a:xfrm>
            <a:off x="4562431" y="4281597"/>
            <a:ext cx="4476011" cy="600805"/>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로그아웃 버튼을 클릭하면</a:t>
            </a:r>
          </a:p>
          <a:p>
            <a:pPr algn="ctr"/>
            <a:r>
              <a:rPr lang="en-US" sz="1652" dirty="0">
                <a:solidFill>
                  <a:srgbClr val="000000"/>
                </a:solidFill>
                <a:latin typeface="Noto Sans CJK KR Regular" pitchFamily="34" charset="0"/>
                <a:cs typeface="Noto Sans CJK KR Regular" pitchFamily="34" charset="0"/>
              </a:rPr>
              <a:t>로그아웃이 된다</a:t>
            </a:r>
            <a:endParaRPr lang="en-US" sz="2973" dirty="0"/>
          </a:p>
        </p:txBody>
      </p:sp>
      <p:sp>
        <p:nvSpPr>
          <p:cNvPr id="15" name="Object 29">
            <a:extLst>
              <a:ext uri="{FF2B5EF4-FFF2-40B4-BE49-F238E27FC236}">
                <a16:creationId xmlns:a16="http://schemas.microsoft.com/office/drawing/2014/main" id="{301177DC-261D-407E-A749-A2AEC3DEA740}"/>
              </a:ext>
            </a:extLst>
          </p:cNvPr>
          <p:cNvSpPr txBox="1"/>
          <p:nvPr/>
        </p:nvSpPr>
        <p:spPr>
          <a:xfrm>
            <a:off x="9522210" y="4414201"/>
            <a:ext cx="2395318" cy="346570"/>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로그아웃 성공!</a:t>
            </a:r>
            <a:endParaRPr lang="en-US" sz="2973" dirty="0"/>
          </a:p>
        </p:txBody>
      </p:sp>
    </p:spTree>
    <p:extLst>
      <p:ext uri="{BB962C8B-B14F-4D97-AF65-F5344CB8AC3E}">
        <p14:creationId xmlns:p14="http://schemas.microsoft.com/office/powerpoint/2010/main" val="126582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004">
            <a:extLst>
              <a:ext uri="{FF2B5EF4-FFF2-40B4-BE49-F238E27FC236}">
                <a16:creationId xmlns:a16="http://schemas.microsoft.com/office/drawing/2014/main" id="{8EDBF05D-2894-49B2-8028-157A53BD16DA}"/>
              </a:ext>
            </a:extLst>
          </p:cNvPr>
          <p:cNvGrpSpPr/>
          <p:nvPr/>
        </p:nvGrpSpPr>
        <p:grpSpPr>
          <a:xfrm>
            <a:off x="5790331" y="2276038"/>
            <a:ext cx="481785" cy="519609"/>
            <a:chOff x="3505864" y="1102142"/>
            <a:chExt cx="291706" cy="314607"/>
          </a:xfrm>
        </p:grpSpPr>
        <p:pic>
          <p:nvPicPr>
            <p:cNvPr id="3" name="Object 11">
              <a:extLst>
                <a:ext uri="{FF2B5EF4-FFF2-40B4-BE49-F238E27FC236}">
                  <a16:creationId xmlns:a16="http://schemas.microsoft.com/office/drawing/2014/main" id="{A2D34254-D409-4AF2-9C36-528352842E08}"/>
                </a:ext>
              </a:extLst>
            </p:cNvPr>
            <p:cNvPicPr>
              <a:picLocks noChangeAspect="1"/>
            </p:cNvPicPr>
            <p:nvPr/>
          </p:nvPicPr>
          <p:blipFill>
            <a:blip r:embed="rId2" cstate="print"/>
            <a:stretch>
              <a:fillRect/>
            </a:stretch>
          </p:blipFill>
          <p:spPr>
            <a:xfrm>
              <a:off x="3505864" y="1102142"/>
              <a:ext cx="291706" cy="314607"/>
            </a:xfrm>
            <a:prstGeom prst="rect">
              <a:avLst/>
            </a:prstGeom>
          </p:spPr>
        </p:pic>
      </p:grpSp>
      <p:grpSp>
        <p:nvGrpSpPr>
          <p:cNvPr id="4" name="그룹 1005">
            <a:extLst>
              <a:ext uri="{FF2B5EF4-FFF2-40B4-BE49-F238E27FC236}">
                <a16:creationId xmlns:a16="http://schemas.microsoft.com/office/drawing/2014/main" id="{CA45E98C-B1E8-4472-B862-4846B6EA2FD1}"/>
              </a:ext>
            </a:extLst>
          </p:cNvPr>
          <p:cNvGrpSpPr/>
          <p:nvPr/>
        </p:nvGrpSpPr>
        <p:grpSpPr>
          <a:xfrm>
            <a:off x="2741110" y="2276038"/>
            <a:ext cx="481785" cy="519609"/>
            <a:chOff x="1659656" y="1102142"/>
            <a:chExt cx="291706" cy="314607"/>
          </a:xfrm>
        </p:grpSpPr>
        <p:pic>
          <p:nvPicPr>
            <p:cNvPr id="5" name="Object 14">
              <a:extLst>
                <a:ext uri="{FF2B5EF4-FFF2-40B4-BE49-F238E27FC236}">
                  <a16:creationId xmlns:a16="http://schemas.microsoft.com/office/drawing/2014/main" id="{00AA4725-6C14-4F84-8466-E2C54CA2B478}"/>
                </a:ext>
              </a:extLst>
            </p:cNvPr>
            <p:cNvPicPr>
              <a:picLocks noChangeAspect="1"/>
            </p:cNvPicPr>
            <p:nvPr/>
          </p:nvPicPr>
          <p:blipFill>
            <a:blip r:embed="rId2" cstate="print"/>
            <a:stretch>
              <a:fillRect/>
            </a:stretch>
          </p:blipFill>
          <p:spPr>
            <a:xfrm>
              <a:off x="1659656" y="1102142"/>
              <a:ext cx="291706" cy="314607"/>
            </a:xfrm>
            <a:prstGeom prst="rect">
              <a:avLst/>
            </a:prstGeom>
          </p:spPr>
        </p:pic>
      </p:grpSp>
      <p:sp>
        <p:nvSpPr>
          <p:cNvPr id="6" name="Object 17">
            <a:extLst>
              <a:ext uri="{FF2B5EF4-FFF2-40B4-BE49-F238E27FC236}">
                <a16:creationId xmlns:a16="http://schemas.microsoft.com/office/drawing/2014/main" id="{B4B55D32-90D7-49F3-AED7-29D3A2685604}"/>
              </a:ext>
            </a:extLst>
          </p:cNvPr>
          <p:cNvSpPr txBox="1"/>
          <p:nvPr/>
        </p:nvSpPr>
        <p:spPr>
          <a:xfrm>
            <a:off x="527543" y="455726"/>
            <a:ext cx="7747475"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3. </a:t>
            </a:r>
            <a:r>
              <a:rPr lang="en-US" sz="3964" b="1" dirty="0">
                <a:solidFill>
                  <a:srgbClr val="1187CF"/>
                </a:solidFill>
                <a:latin typeface="Noto Sans CJK KR Bold" pitchFamily="34" charset="0"/>
                <a:cs typeface="Noto Sans CJK KR Bold" pitchFamily="34" charset="0"/>
              </a:rPr>
              <a:t>이</a:t>
            </a:r>
            <a:r>
              <a:rPr lang="en-US" sz="3964" b="1" dirty="0">
                <a:solidFill>
                  <a:srgbClr val="FC5230"/>
                </a:solidFill>
                <a:latin typeface="Noto Sans CJK KR Bold" pitchFamily="34" charset="0"/>
                <a:cs typeface="Noto Sans CJK KR Bold" pitchFamily="34" charset="0"/>
              </a:rPr>
              <a:t>메</a:t>
            </a:r>
            <a:r>
              <a:rPr lang="en-US" sz="3964" b="1" dirty="0">
                <a:solidFill>
                  <a:srgbClr val="FFCD4A"/>
                </a:solidFill>
                <a:latin typeface="Noto Sans CJK KR Bold" pitchFamily="34" charset="0"/>
                <a:cs typeface="Noto Sans CJK KR Bold" pitchFamily="34" charset="0"/>
              </a:rPr>
              <a:t>일</a:t>
            </a:r>
            <a:r>
              <a:rPr lang="en-US" sz="3964" b="1" dirty="0">
                <a:solidFill>
                  <a:srgbClr val="1187CF"/>
                </a:solidFill>
                <a:latin typeface="Noto Sans CJK KR Bold" pitchFamily="34" charset="0"/>
                <a:cs typeface="Noto Sans CJK KR Bold" pitchFamily="34" charset="0"/>
              </a:rPr>
              <a:t> 찾</a:t>
            </a:r>
            <a:r>
              <a:rPr lang="en-US" sz="3964" b="1" dirty="0">
                <a:solidFill>
                  <a:srgbClr val="568A35"/>
                </a:solidFill>
                <a:latin typeface="Noto Sans CJK KR Bold" pitchFamily="34" charset="0"/>
                <a:cs typeface="Noto Sans CJK KR Bold" pitchFamily="34" charset="0"/>
              </a:rPr>
              <a:t>기 </a:t>
            </a:r>
            <a:r>
              <a:rPr lang="en-US" sz="3964" b="1" dirty="0">
                <a:solidFill>
                  <a:srgbClr val="FC5230"/>
                </a:solidFill>
                <a:latin typeface="Noto Sans CJK KR Bold" pitchFamily="34" charset="0"/>
                <a:cs typeface="Noto Sans CJK KR Bold" pitchFamily="34" charset="0"/>
              </a:rPr>
              <a:t>진</a:t>
            </a:r>
            <a:r>
              <a:rPr lang="en-US" sz="3964" b="1" dirty="0">
                <a:solidFill>
                  <a:srgbClr val="FFCD4A"/>
                </a:solidFill>
                <a:latin typeface="Noto Sans CJK KR Bold" pitchFamily="34" charset="0"/>
                <a:cs typeface="Noto Sans CJK KR Bold" pitchFamily="34" charset="0"/>
              </a:rPr>
              <a:t>행</a:t>
            </a:r>
            <a:r>
              <a:rPr lang="en-US" sz="3964" b="1" dirty="0">
                <a:solidFill>
                  <a:srgbClr val="1187CF"/>
                </a:solidFill>
                <a:latin typeface="Noto Sans CJK KR Bold" pitchFamily="34" charset="0"/>
                <a:cs typeface="Noto Sans CJK KR Bold" pitchFamily="34" charset="0"/>
              </a:rPr>
              <a:t>순</a:t>
            </a:r>
            <a:r>
              <a:rPr lang="en-US" sz="3964" b="1" dirty="0">
                <a:solidFill>
                  <a:srgbClr val="568A35"/>
                </a:solidFill>
                <a:latin typeface="Noto Sans CJK KR Bold" pitchFamily="34" charset="0"/>
                <a:cs typeface="Noto Sans CJK KR Bold" pitchFamily="34" charset="0"/>
              </a:rPr>
              <a:t>서</a:t>
            </a:r>
            <a:endParaRPr lang="en-US" sz="2973" dirty="0"/>
          </a:p>
        </p:txBody>
      </p:sp>
      <p:sp>
        <p:nvSpPr>
          <p:cNvPr id="7" name="Object 18">
            <a:extLst>
              <a:ext uri="{FF2B5EF4-FFF2-40B4-BE49-F238E27FC236}">
                <a16:creationId xmlns:a16="http://schemas.microsoft.com/office/drawing/2014/main" id="{4686E90F-22CE-4894-92BC-AFB61C7E18FA}"/>
              </a:ext>
            </a:extLst>
          </p:cNvPr>
          <p:cNvSpPr txBox="1"/>
          <p:nvPr/>
        </p:nvSpPr>
        <p:spPr>
          <a:xfrm>
            <a:off x="26323" y="4281596"/>
            <a:ext cx="3007323"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로그인창에서</a:t>
            </a:r>
          </a:p>
          <a:p>
            <a:pPr algn="ctr"/>
            <a:r>
              <a:rPr lang="en-US" sz="1652" dirty="0">
                <a:solidFill>
                  <a:srgbClr val="000000"/>
                </a:solidFill>
                <a:latin typeface="Noto Sans CJK KR Regular" pitchFamily="34" charset="0"/>
                <a:cs typeface="Noto Sans CJK KR Regular" pitchFamily="34" charset="0"/>
              </a:rPr>
              <a:t>이메일을 잊으셨나요</a:t>
            </a:r>
          </a:p>
          <a:p>
            <a:pPr algn="ctr"/>
            <a:r>
              <a:rPr lang="en-US" sz="1652" dirty="0">
                <a:solidFill>
                  <a:srgbClr val="000000"/>
                </a:solidFill>
                <a:latin typeface="Noto Sans CJK KR Regular" pitchFamily="34" charset="0"/>
                <a:cs typeface="Noto Sans CJK KR Regular" pitchFamily="34" charset="0"/>
              </a:rPr>
              <a:t>문구를 클릭한다</a:t>
            </a:r>
            <a:endParaRPr lang="en-US" sz="2973" dirty="0"/>
          </a:p>
        </p:txBody>
      </p:sp>
      <p:sp>
        <p:nvSpPr>
          <p:cNvPr id="8" name="Object 19">
            <a:extLst>
              <a:ext uri="{FF2B5EF4-FFF2-40B4-BE49-F238E27FC236}">
                <a16:creationId xmlns:a16="http://schemas.microsoft.com/office/drawing/2014/main" id="{F7B170CE-3116-40D0-B7D2-D9049FDC5EC6}"/>
              </a:ext>
            </a:extLst>
          </p:cNvPr>
          <p:cNvSpPr txBox="1"/>
          <p:nvPr/>
        </p:nvSpPr>
        <p:spPr>
          <a:xfrm>
            <a:off x="2566140" y="4281596"/>
            <a:ext cx="3940534"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회원가입시 등록한</a:t>
            </a:r>
          </a:p>
          <a:p>
            <a:pPr algn="ctr"/>
            <a:r>
              <a:rPr lang="en-US" sz="1652" dirty="0">
                <a:solidFill>
                  <a:srgbClr val="000000"/>
                </a:solidFill>
                <a:latin typeface="Noto Sans CJK KR Regular" pitchFamily="34" charset="0"/>
                <a:cs typeface="Noto Sans CJK KR Regular" pitchFamily="34" charset="0"/>
              </a:rPr>
              <a:t>복구 이메일 정보를 입력후</a:t>
            </a:r>
          </a:p>
          <a:p>
            <a:pPr algn="ctr"/>
            <a:r>
              <a:rPr lang="en-US" sz="1652" dirty="0">
                <a:solidFill>
                  <a:srgbClr val="000000"/>
                </a:solidFill>
                <a:latin typeface="Noto Sans CJK KR Regular" pitchFamily="34" charset="0"/>
                <a:cs typeface="Noto Sans CJK KR Regular" pitchFamily="34" charset="0"/>
              </a:rPr>
              <a:t>다음 버튼을 누른다</a:t>
            </a:r>
            <a:endParaRPr lang="en-US" sz="2973" dirty="0"/>
          </a:p>
        </p:txBody>
      </p:sp>
      <p:sp>
        <p:nvSpPr>
          <p:cNvPr id="9" name="Object 20">
            <a:extLst>
              <a:ext uri="{FF2B5EF4-FFF2-40B4-BE49-F238E27FC236}">
                <a16:creationId xmlns:a16="http://schemas.microsoft.com/office/drawing/2014/main" id="{39561121-EC10-46C7-A952-69C09B7F64BD}"/>
              </a:ext>
            </a:extLst>
          </p:cNvPr>
          <p:cNvSpPr txBox="1"/>
          <p:nvPr/>
        </p:nvSpPr>
        <p:spPr>
          <a:xfrm>
            <a:off x="9202207" y="4542234"/>
            <a:ext cx="2866199" cy="346570"/>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이메일 찾기 성공!</a:t>
            </a:r>
            <a:endParaRPr lang="en-US" sz="2973" dirty="0"/>
          </a:p>
        </p:txBody>
      </p:sp>
      <p:grpSp>
        <p:nvGrpSpPr>
          <p:cNvPr id="10" name="그룹 1006">
            <a:extLst>
              <a:ext uri="{FF2B5EF4-FFF2-40B4-BE49-F238E27FC236}">
                <a16:creationId xmlns:a16="http://schemas.microsoft.com/office/drawing/2014/main" id="{86479F3E-EE40-484A-9F82-122FFAE0F3C0}"/>
              </a:ext>
            </a:extLst>
          </p:cNvPr>
          <p:cNvGrpSpPr/>
          <p:nvPr/>
        </p:nvGrpSpPr>
        <p:grpSpPr>
          <a:xfrm>
            <a:off x="527543" y="1338460"/>
            <a:ext cx="2011260" cy="2394764"/>
            <a:chOff x="319410" y="534468"/>
            <a:chExt cx="1217755" cy="1449955"/>
          </a:xfrm>
        </p:grpSpPr>
        <p:pic>
          <p:nvPicPr>
            <p:cNvPr id="11" name="Object 21">
              <a:extLst>
                <a:ext uri="{FF2B5EF4-FFF2-40B4-BE49-F238E27FC236}">
                  <a16:creationId xmlns:a16="http://schemas.microsoft.com/office/drawing/2014/main" id="{DB02987D-3DCD-4559-BD13-3BECA6473EEC}"/>
                </a:ext>
              </a:extLst>
            </p:cNvPr>
            <p:cNvPicPr>
              <a:picLocks noChangeAspect="1"/>
            </p:cNvPicPr>
            <p:nvPr/>
          </p:nvPicPr>
          <p:blipFill>
            <a:blip r:embed="rId3" cstate="print"/>
            <a:stretch>
              <a:fillRect/>
            </a:stretch>
          </p:blipFill>
          <p:spPr>
            <a:xfrm>
              <a:off x="319410" y="534468"/>
              <a:ext cx="1217755" cy="1449955"/>
            </a:xfrm>
            <a:prstGeom prst="rect">
              <a:avLst/>
            </a:prstGeom>
          </p:spPr>
        </p:pic>
      </p:grpSp>
      <p:grpSp>
        <p:nvGrpSpPr>
          <p:cNvPr id="12" name="그룹 1007">
            <a:extLst>
              <a:ext uri="{FF2B5EF4-FFF2-40B4-BE49-F238E27FC236}">
                <a16:creationId xmlns:a16="http://schemas.microsoft.com/office/drawing/2014/main" id="{1798FAD9-DC91-4535-8EA4-9771938E4A31}"/>
              </a:ext>
            </a:extLst>
          </p:cNvPr>
          <p:cNvGrpSpPr/>
          <p:nvPr/>
        </p:nvGrpSpPr>
        <p:grpSpPr>
          <a:xfrm>
            <a:off x="3547855" y="1338176"/>
            <a:ext cx="1961769" cy="2395333"/>
            <a:chOff x="2148115" y="534296"/>
            <a:chExt cx="1187790" cy="1450299"/>
          </a:xfrm>
        </p:grpSpPr>
        <p:pic>
          <p:nvPicPr>
            <p:cNvPr id="13" name="Object 24">
              <a:extLst>
                <a:ext uri="{FF2B5EF4-FFF2-40B4-BE49-F238E27FC236}">
                  <a16:creationId xmlns:a16="http://schemas.microsoft.com/office/drawing/2014/main" id="{28140B2D-6A6C-433C-889D-03E15C47DB6B}"/>
                </a:ext>
              </a:extLst>
            </p:cNvPr>
            <p:cNvPicPr>
              <a:picLocks noChangeAspect="1"/>
            </p:cNvPicPr>
            <p:nvPr/>
          </p:nvPicPr>
          <p:blipFill>
            <a:blip r:embed="rId4" cstate="print"/>
            <a:stretch>
              <a:fillRect/>
            </a:stretch>
          </p:blipFill>
          <p:spPr>
            <a:xfrm>
              <a:off x="2148115" y="534296"/>
              <a:ext cx="1187790" cy="1450299"/>
            </a:xfrm>
            <a:prstGeom prst="rect">
              <a:avLst/>
            </a:prstGeom>
          </p:spPr>
        </p:pic>
      </p:grpSp>
      <p:grpSp>
        <p:nvGrpSpPr>
          <p:cNvPr id="14" name="그룹 1008">
            <a:extLst>
              <a:ext uri="{FF2B5EF4-FFF2-40B4-BE49-F238E27FC236}">
                <a16:creationId xmlns:a16="http://schemas.microsoft.com/office/drawing/2014/main" id="{6C438D74-0FFA-4B55-BC0D-9A0B3758C1C5}"/>
              </a:ext>
            </a:extLst>
          </p:cNvPr>
          <p:cNvGrpSpPr/>
          <p:nvPr/>
        </p:nvGrpSpPr>
        <p:grpSpPr>
          <a:xfrm>
            <a:off x="6418439" y="1312282"/>
            <a:ext cx="2028780" cy="2465410"/>
            <a:chOff x="3886163" y="518618"/>
            <a:chExt cx="1228363" cy="1492729"/>
          </a:xfrm>
        </p:grpSpPr>
        <p:pic>
          <p:nvPicPr>
            <p:cNvPr id="15" name="Object 27">
              <a:extLst>
                <a:ext uri="{FF2B5EF4-FFF2-40B4-BE49-F238E27FC236}">
                  <a16:creationId xmlns:a16="http://schemas.microsoft.com/office/drawing/2014/main" id="{4E8F0C35-167A-40BD-9812-A305749CDDFA}"/>
                </a:ext>
              </a:extLst>
            </p:cNvPr>
            <p:cNvPicPr>
              <a:picLocks noChangeAspect="1"/>
            </p:cNvPicPr>
            <p:nvPr/>
          </p:nvPicPr>
          <p:blipFill>
            <a:blip r:embed="rId5" cstate="print"/>
            <a:stretch>
              <a:fillRect/>
            </a:stretch>
          </p:blipFill>
          <p:spPr>
            <a:xfrm>
              <a:off x="3886163" y="518618"/>
              <a:ext cx="1228363" cy="1492729"/>
            </a:xfrm>
            <a:prstGeom prst="rect">
              <a:avLst/>
            </a:prstGeom>
          </p:spPr>
        </p:pic>
      </p:grpSp>
      <p:grpSp>
        <p:nvGrpSpPr>
          <p:cNvPr id="16" name="그룹 1009">
            <a:extLst>
              <a:ext uri="{FF2B5EF4-FFF2-40B4-BE49-F238E27FC236}">
                <a16:creationId xmlns:a16="http://schemas.microsoft.com/office/drawing/2014/main" id="{5A3E2D6D-71AA-4597-AFDD-B576D7F89641}"/>
              </a:ext>
            </a:extLst>
          </p:cNvPr>
          <p:cNvGrpSpPr/>
          <p:nvPr/>
        </p:nvGrpSpPr>
        <p:grpSpPr>
          <a:xfrm>
            <a:off x="8785589" y="2276038"/>
            <a:ext cx="481785" cy="519609"/>
            <a:chOff x="5319399" y="1102142"/>
            <a:chExt cx="291706" cy="314607"/>
          </a:xfrm>
        </p:grpSpPr>
        <p:pic>
          <p:nvPicPr>
            <p:cNvPr id="17" name="Object 30">
              <a:extLst>
                <a:ext uri="{FF2B5EF4-FFF2-40B4-BE49-F238E27FC236}">
                  <a16:creationId xmlns:a16="http://schemas.microsoft.com/office/drawing/2014/main" id="{48978893-2EDE-42EE-9AB6-B08EB4643B79}"/>
                </a:ext>
              </a:extLst>
            </p:cNvPr>
            <p:cNvPicPr>
              <a:picLocks noChangeAspect="1"/>
            </p:cNvPicPr>
            <p:nvPr/>
          </p:nvPicPr>
          <p:blipFill>
            <a:blip r:embed="rId2" cstate="print"/>
            <a:stretch>
              <a:fillRect/>
            </a:stretch>
          </p:blipFill>
          <p:spPr>
            <a:xfrm>
              <a:off x="5319399" y="1102142"/>
              <a:ext cx="291706" cy="314607"/>
            </a:xfrm>
            <a:prstGeom prst="rect">
              <a:avLst/>
            </a:prstGeom>
          </p:spPr>
        </p:pic>
      </p:grpSp>
      <p:grpSp>
        <p:nvGrpSpPr>
          <p:cNvPr id="18" name="그룹 1010">
            <a:extLst>
              <a:ext uri="{FF2B5EF4-FFF2-40B4-BE49-F238E27FC236}">
                <a16:creationId xmlns:a16="http://schemas.microsoft.com/office/drawing/2014/main" id="{5F2A4B25-DFE3-42E9-BD20-C13862D93C39}"/>
              </a:ext>
            </a:extLst>
          </p:cNvPr>
          <p:cNvGrpSpPr/>
          <p:nvPr/>
        </p:nvGrpSpPr>
        <p:grpSpPr>
          <a:xfrm>
            <a:off x="9630434" y="1323440"/>
            <a:ext cx="2009747" cy="2424802"/>
            <a:chOff x="5830926" y="525374"/>
            <a:chExt cx="1216839" cy="1468142"/>
          </a:xfrm>
        </p:grpSpPr>
        <p:pic>
          <p:nvPicPr>
            <p:cNvPr id="19" name="Object 33">
              <a:extLst>
                <a:ext uri="{FF2B5EF4-FFF2-40B4-BE49-F238E27FC236}">
                  <a16:creationId xmlns:a16="http://schemas.microsoft.com/office/drawing/2014/main" id="{F956A24C-6103-4B31-B41B-F4AC5EB788FF}"/>
                </a:ext>
              </a:extLst>
            </p:cNvPr>
            <p:cNvPicPr>
              <a:picLocks noChangeAspect="1"/>
            </p:cNvPicPr>
            <p:nvPr/>
          </p:nvPicPr>
          <p:blipFill>
            <a:blip r:embed="rId6" cstate="print"/>
            <a:stretch>
              <a:fillRect/>
            </a:stretch>
          </p:blipFill>
          <p:spPr>
            <a:xfrm>
              <a:off x="5830926" y="525374"/>
              <a:ext cx="1216839" cy="1468142"/>
            </a:xfrm>
            <a:prstGeom prst="rect">
              <a:avLst/>
            </a:prstGeom>
          </p:spPr>
        </p:pic>
      </p:grpSp>
      <p:sp>
        <p:nvSpPr>
          <p:cNvPr id="20" name="Object 36">
            <a:extLst>
              <a:ext uri="{FF2B5EF4-FFF2-40B4-BE49-F238E27FC236}">
                <a16:creationId xmlns:a16="http://schemas.microsoft.com/office/drawing/2014/main" id="{724BA20B-5B58-4B98-A02E-7A598CD529BF}"/>
              </a:ext>
            </a:extLst>
          </p:cNvPr>
          <p:cNvSpPr txBox="1"/>
          <p:nvPr/>
        </p:nvSpPr>
        <p:spPr>
          <a:xfrm>
            <a:off x="5941545" y="4281597"/>
            <a:ext cx="2982568"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회원가입시 등록한</a:t>
            </a:r>
          </a:p>
          <a:p>
            <a:pPr algn="ctr"/>
            <a:r>
              <a:rPr lang="en-US" sz="1652" dirty="0">
                <a:solidFill>
                  <a:srgbClr val="000000"/>
                </a:solidFill>
                <a:latin typeface="Noto Sans CJK KR Regular" pitchFamily="34" charset="0"/>
                <a:cs typeface="Noto Sans CJK KR Regular" pitchFamily="34" charset="0"/>
              </a:rPr>
              <a:t>이름 정보를 입력후</a:t>
            </a:r>
          </a:p>
          <a:p>
            <a:pPr algn="ctr"/>
            <a:r>
              <a:rPr lang="en-US" sz="1652" dirty="0">
                <a:solidFill>
                  <a:srgbClr val="000000"/>
                </a:solidFill>
                <a:latin typeface="Noto Sans CJK KR Regular" pitchFamily="34" charset="0"/>
                <a:cs typeface="Noto Sans CJK KR Regular" pitchFamily="34" charset="0"/>
              </a:rPr>
              <a:t>다음 버튼을 누른다</a:t>
            </a:r>
            <a:endParaRPr lang="en-US" sz="2973" dirty="0"/>
          </a:p>
        </p:txBody>
      </p:sp>
    </p:spTree>
    <p:extLst>
      <p:ext uri="{BB962C8B-B14F-4D97-AF65-F5344CB8AC3E}">
        <p14:creationId xmlns:p14="http://schemas.microsoft.com/office/powerpoint/2010/main" val="96304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004">
            <a:extLst>
              <a:ext uri="{FF2B5EF4-FFF2-40B4-BE49-F238E27FC236}">
                <a16:creationId xmlns:a16="http://schemas.microsoft.com/office/drawing/2014/main" id="{64DF3BDE-6A03-4C01-8B97-56A3C8612B95}"/>
              </a:ext>
            </a:extLst>
          </p:cNvPr>
          <p:cNvGrpSpPr/>
          <p:nvPr/>
        </p:nvGrpSpPr>
        <p:grpSpPr>
          <a:xfrm>
            <a:off x="5790331" y="2276038"/>
            <a:ext cx="481785" cy="519609"/>
            <a:chOff x="3505864" y="1102142"/>
            <a:chExt cx="291706" cy="314607"/>
          </a:xfrm>
        </p:grpSpPr>
        <p:pic>
          <p:nvPicPr>
            <p:cNvPr id="3" name="Object 11">
              <a:extLst>
                <a:ext uri="{FF2B5EF4-FFF2-40B4-BE49-F238E27FC236}">
                  <a16:creationId xmlns:a16="http://schemas.microsoft.com/office/drawing/2014/main" id="{F58A3064-E8FB-4B1D-80FC-8DAF1213FC5B}"/>
                </a:ext>
              </a:extLst>
            </p:cNvPr>
            <p:cNvPicPr>
              <a:picLocks noChangeAspect="1"/>
            </p:cNvPicPr>
            <p:nvPr/>
          </p:nvPicPr>
          <p:blipFill>
            <a:blip r:embed="rId2" cstate="print"/>
            <a:stretch>
              <a:fillRect/>
            </a:stretch>
          </p:blipFill>
          <p:spPr>
            <a:xfrm>
              <a:off x="3505864" y="1102142"/>
              <a:ext cx="291706" cy="314607"/>
            </a:xfrm>
            <a:prstGeom prst="rect">
              <a:avLst/>
            </a:prstGeom>
          </p:spPr>
        </p:pic>
      </p:grpSp>
      <p:grpSp>
        <p:nvGrpSpPr>
          <p:cNvPr id="4" name="그룹 1005">
            <a:extLst>
              <a:ext uri="{FF2B5EF4-FFF2-40B4-BE49-F238E27FC236}">
                <a16:creationId xmlns:a16="http://schemas.microsoft.com/office/drawing/2014/main" id="{BED36E5C-2867-4C7E-A93C-B752AC3AC2DF}"/>
              </a:ext>
            </a:extLst>
          </p:cNvPr>
          <p:cNvGrpSpPr/>
          <p:nvPr/>
        </p:nvGrpSpPr>
        <p:grpSpPr>
          <a:xfrm>
            <a:off x="2741110" y="2276038"/>
            <a:ext cx="481785" cy="519609"/>
            <a:chOff x="1659656" y="1102142"/>
            <a:chExt cx="291706" cy="314607"/>
          </a:xfrm>
        </p:grpSpPr>
        <p:pic>
          <p:nvPicPr>
            <p:cNvPr id="5" name="Object 14">
              <a:extLst>
                <a:ext uri="{FF2B5EF4-FFF2-40B4-BE49-F238E27FC236}">
                  <a16:creationId xmlns:a16="http://schemas.microsoft.com/office/drawing/2014/main" id="{C3FAFC26-144F-41A0-A587-DCB515FC2F18}"/>
                </a:ext>
              </a:extLst>
            </p:cNvPr>
            <p:cNvPicPr>
              <a:picLocks noChangeAspect="1"/>
            </p:cNvPicPr>
            <p:nvPr/>
          </p:nvPicPr>
          <p:blipFill>
            <a:blip r:embed="rId2" cstate="print"/>
            <a:stretch>
              <a:fillRect/>
            </a:stretch>
          </p:blipFill>
          <p:spPr>
            <a:xfrm>
              <a:off x="1659656" y="1102142"/>
              <a:ext cx="291706" cy="314607"/>
            </a:xfrm>
            <a:prstGeom prst="rect">
              <a:avLst/>
            </a:prstGeom>
          </p:spPr>
        </p:pic>
      </p:grpSp>
      <p:sp>
        <p:nvSpPr>
          <p:cNvPr id="6" name="Object 17">
            <a:extLst>
              <a:ext uri="{FF2B5EF4-FFF2-40B4-BE49-F238E27FC236}">
                <a16:creationId xmlns:a16="http://schemas.microsoft.com/office/drawing/2014/main" id="{A1107D25-8BAC-4CC1-9D8F-AAA9AEFB4EE6}"/>
              </a:ext>
            </a:extLst>
          </p:cNvPr>
          <p:cNvSpPr txBox="1"/>
          <p:nvPr/>
        </p:nvSpPr>
        <p:spPr>
          <a:xfrm>
            <a:off x="527543" y="455726"/>
            <a:ext cx="8351544"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4. </a:t>
            </a:r>
            <a:r>
              <a:rPr lang="en-US" sz="3964" b="1" dirty="0">
                <a:solidFill>
                  <a:srgbClr val="1187CF"/>
                </a:solidFill>
                <a:latin typeface="Noto Sans CJK KR Bold" pitchFamily="34" charset="0"/>
                <a:cs typeface="Noto Sans CJK KR Bold" pitchFamily="34" charset="0"/>
              </a:rPr>
              <a:t>비</a:t>
            </a:r>
            <a:r>
              <a:rPr lang="en-US" sz="3964" b="1" dirty="0">
                <a:solidFill>
                  <a:srgbClr val="FC5230"/>
                </a:solidFill>
                <a:latin typeface="Noto Sans CJK KR Bold" pitchFamily="34" charset="0"/>
                <a:cs typeface="Noto Sans CJK KR Bold" pitchFamily="34" charset="0"/>
              </a:rPr>
              <a:t>밀</a:t>
            </a:r>
            <a:r>
              <a:rPr lang="en-US" sz="3964" b="1" dirty="0">
                <a:solidFill>
                  <a:srgbClr val="FFCD4A"/>
                </a:solidFill>
                <a:latin typeface="Noto Sans CJK KR Bold" pitchFamily="34" charset="0"/>
                <a:cs typeface="Noto Sans CJK KR Bold" pitchFamily="34" charset="0"/>
              </a:rPr>
              <a:t>번</a:t>
            </a:r>
            <a:r>
              <a:rPr lang="en-US" sz="3964" b="1" dirty="0">
                <a:solidFill>
                  <a:srgbClr val="1187CF"/>
                </a:solidFill>
                <a:latin typeface="Noto Sans CJK KR Bold" pitchFamily="34" charset="0"/>
                <a:cs typeface="Noto Sans CJK KR Bold" pitchFamily="34" charset="0"/>
              </a:rPr>
              <a:t>호 </a:t>
            </a:r>
            <a:r>
              <a:rPr lang="en-US" sz="3964" b="1" dirty="0">
                <a:solidFill>
                  <a:srgbClr val="568A35"/>
                </a:solidFill>
                <a:latin typeface="Noto Sans CJK KR Bold" pitchFamily="34" charset="0"/>
                <a:cs typeface="Noto Sans CJK KR Bold" pitchFamily="34" charset="0"/>
              </a:rPr>
              <a:t>찾</a:t>
            </a:r>
            <a:r>
              <a:rPr lang="en-US" sz="3964" b="1" dirty="0">
                <a:solidFill>
                  <a:srgbClr val="FC5230"/>
                </a:solidFill>
                <a:latin typeface="Noto Sans CJK KR Bold" pitchFamily="34" charset="0"/>
                <a:cs typeface="Noto Sans CJK KR Bold" pitchFamily="34" charset="0"/>
              </a:rPr>
              <a:t>기 </a:t>
            </a:r>
            <a:r>
              <a:rPr lang="en-US" sz="3964" b="1" dirty="0">
                <a:solidFill>
                  <a:srgbClr val="FFCD4A"/>
                </a:solidFill>
                <a:latin typeface="Noto Sans CJK KR Bold" pitchFamily="34" charset="0"/>
                <a:cs typeface="Noto Sans CJK KR Bold" pitchFamily="34" charset="0"/>
              </a:rPr>
              <a:t>진</a:t>
            </a:r>
            <a:r>
              <a:rPr lang="en-US" sz="3964" b="1" dirty="0">
                <a:solidFill>
                  <a:srgbClr val="1187CF"/>
                </a:solidFill>
                <a:latin typeface="Noto Sans CJK KR Bold" pitchFamily="34" charset="0"/>
                <a:cs typeface="Noto Sans CJK KR Bold" pitchFamily="34" charset="0"/>
              </a:rPr>
              <a:t>행</a:t>
            </a:r>
            <a:r>
              <a:rPr lang="en-US" sz="3964" b="1" dirty="0">
                <a:solidFill>
                  <a:srgbClr val="568A35"/>
                </a:solidFill>
                <a:latin typeface="Noto Sans CJK KR Bold" pitchFamily="34" charset="0"/>
                <a:cs typeface="Noto Sans CJK KR Bold" pitchFamily="34" charset="0"/>
              </a:rPr>
              <a:t>순</a:t>
            </a:r>
            <a:r>
              <a:rPr lang="en-US" sz="3964" b="1" dirty="0">
                <a:solidFill>
                  <a:srgbClr val="FC5230"/>
                </a:solidFill>
                <a:latin typeface="Noto Sans CJK KR Bold" pitchFamily="34" charset="0"/>
                <a:cs typeface="Noto Sans CJK KR Bold" pitchFamily="34" charset="0"/>
              </a:rPr>
              <a:t>서</a:t>
            </a:r>
            <a:endParaRPr lang="en-US" sz="2973" dirty="0"/>
          </a:p>
        </p:txBody>
      </p:sp>
      <p:sp>
        <p:nvSpPr>
          <p:cNvPr id="7" name="Object 18">
            <a:extLst>
              <a:ext uri="{FF2B5EF4-FFF2-40B4-BE49-F238E27FC236}">
                <a16:creationId xmlns:a16="http://schemas.microsoft.com/office/drawing/2014/main" id="{0FF484C2-46C6-467D-B17A-361F12702FFA}"/>
              </a:ext>
            </a:extLst>
          </p:cNvPr>
          <p:cNvSpPr txBox="1"/>
          <p:nvPr/>
        </p:nvSpPr>
        <p:spPr>
          <a:xfrm>
            <a:off x="26323" y="4281602"/>
            <a:ext cx="3007323"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일치한</a:t>
            </a:r>
          </a:p>
          <a:p>
            <a:pPr algn="ctr"/>
            <a:r>
              <a:rPr lang="en-US" sz="1652" dirty="0">
                <a:solidFill>
                  <a:srgbClr val="000000"/>
                </a:solidFill>
                <a:latin typeface="Noto Sans CJK KR Regular" pitchFamily="34" charset="0"/>
                <a:cs typeface="Noto Sans CJK KR Regular" pitchFamily="34" charset="0"/>
              </a:rPr>
              <a:t>이메일을 입력하고</a:t>
            </a:r>
          </a:p>
          <a:p>
            <a:pPr algn="ctr"/>
            <a:r>
              <a:rPr lang="en-US" sz="1652" dirty="0">
                <a:solidFill>
                  <a:srgbClr val="000000"/>
                </a:solidFill>
                <a:latin typeface="Noto Sans CJK KR Regular" pitchFamily="34" charset="0"/>
                <a:cs typeface="Noto Sans CJK KR Regular" pitchFamily="34" charset="0"/>
              </a:rPr>
              <a:t>다음 버튼을 누른다</a:t>
            </a:r>
            <a:endParaRPr lang="en-US" sz="2973" dirty="0"/>
          </a:p>
        </p:txBody>
      </p:sp>
      <p:sp>
        <p:nvSpPr>
          <p:cNvPr id="8" name="Object 19">
            <a:extLst>
              <a:ext uri="{FF2B5EF4-FFF2-40B4-BE49-F238E27FC236}">
                <a16:creationId xmlns:a16="http://schemas.microsoft.com/office/drawing/2014/main" id="{9DE68AA5-FEB3-4A73-BB59-227583A35E6A}"/>
              </a:ext>
            </a:extLst>
          </p:cNvPr>
          <p:cNvSpPr txBox="1"/>
          <p:nvPr/>
        </p:nvSpPr>
        <p:spPr>
          <a:xfrm>
            <a:off x="3181864" y="4409633"/>
            <a:ext cx="2709086" cy="600805"/>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비밀번호 찾기</a:t>
            </a:r>
          </a:p>
          <a:p>
            <a:pPr algn="ctr"/>
            <a:r>
              <a:rPr lang="en-US" sz="1652" dirty="0">
                <a:solidFill>
                  <a:srgbClr val="000000"/>
                </a:solidFill>
                <a:latin typeface="Noto Sans CJK KR Regular" pitchFamily="34" charset="0"/>
                <a:cs typeface="Noto Sans CJK KR Regular" pitchFamily="34" charset="0"/>
              </a:rPr>
              <a:t>문구를 누른다</a:t>
            </a:r>
            <a:endParaRPr lang="en-US" sz="2973" dirty="0"/>
          </a:p>
        </p:txBody>
      </p:sp>
      <p:sp>
        <p:nvSpPr>
          <p:cNvPr id="9" name="Object 20">
            <a:extLst>
              <a:ext uri="{FF2B5EF4-FFF2-40B4-BE49-F238E27FC236}">
                <a16:creationId xmlns:a16="http://schemas.microsoft.com/office/drawing/2014/main" id="{C70CD32D-D8AF-4671-80F7-0EB6535757DB}"/>
              </a:ext>
            </a:extLst>
          </p:cNvPr>
          <p:cNvSpPr txBox="1"/>
          <p:nvPr/>
        </p:nvSpPr>
        <p:spPr>
          <a:xfrm>
            <a:off x="9086343" y="4542238"/>
            <a:ext cx="3116219" cy="346570"/>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비밀번호 찾기 성공!</a:t>
            </a:r>
            <a:endParaRPr lang="en-US" sz="2973" dirty="0"/>
          </a:p>
        </p:txBody>
      </p:sp>
      <p:grpSp>
        <p:nvGrpSpPr>
          <p:cNvPr id="10" name="그룹 1006">
            <a:extLst>
              <a:ext uri="{FF2B5EF4-FFF2-40B4-BE49-F238E27FC236}">
                <a16:creationId xmlns:a16="http://schemas.microsoft.com/office/drawing/2014/main" id="{D7BCB03F-78F5-432D-A3FB-8CC678B498FA}"/>
              </a:ext>
            </a:extLst>
          </p:cNvPr>
          <p:cNvGrpSpPr/>
          <p:nvPr/>
        </p:nvGrpSpPr>
        <p:grpSpPr>
          <a:xfrm>
            <a:off x="6418439" y="1312282"/>
            <a:ext cx="2028780" cy="2465410"/>
            <a:chOff x="3886163" y="518618"/>
            <a:chExt cx="1228363" cy="1492729"/>
          </a:xfrm>
        </p:grpSpPr>
        <p:pic>
          <p:nvPicPr>
            <p:cNvPr id="11" name="Object 21">
              <a:extLst>
                <a:ext uri="{FF2B5EF4-FFF2-40B4-BE49-F238E27FC236}">
                  <a16:creationId xmlns:a16="http://schemas.microsoft.com/office/drawing/2014/main" id="{6B022A1D-3985-48BB-A70D-6D64BFA271DB}"/>
                </a:ext>
              </a:extLst>
            </p:cNvPr>
            <p:cNvPicPr>
              <a:picLocks noChangeAspect="1"/>
            </p:cNvPicPr>
            <p:nvPr/>
          </p:nvPicPr>
          <p:blipFill>
            <a:blip r:embed="rId3" cstate="print"/>
            <a:stretch>
              <a:fillRect/>
            </a:stretch>
          </p:blipFill>
          <p:spPr>
            <a:xfrm>
              <a:off x="3886163" y="518618"/>
              <a:ext cx="1228363" cy="1492729"/>
            </a:xfrm>
            <a:prstGeom prst="rect">
              <a:avLst/>
            </a:prstGeom>
          </p:spPr>
        </p:pic>
      </p:grpSp>
      <p:grpSp>
        <p:nvGrpSpPr>
          <p:cNvPr id="12" name="그룹 1007">
            <a:extLst>
              <a:ext uri="{FF2B5EF4-FFF2-40B4-BE49-F238E27FC236}">
                <a16:creationId xmlns:a16="http://schemas.microsoft.com/office/drawing/2014/main" id="{1095284B-F7A0-4D72-882F-CF83087E5C2A}"/>
              </a:ext>
            </a:extLst>
          </p:cNvPr>
          <p:cNvGrpSpPr/>
          <p:nvPr/>
        </p:nvGrpSpPr>
        <p:grpSpPr>
          <a:xfrm>
            <a:off x="8785589" y="2276038"/>
            <a:ext cx="481785" cy="519609"/>
            <a:chOff x="5319399" y="1102142"/>
            <a:chExt cx="291706" cy="314607"/>
          </a:xfrm>
        </p:grpSpPr>
        <p:pic>
          <p:nvPicPr>
            <p:cNvPr id="13" name="Object 24">
              <a:extLst>
                <a:ext uri="{FF2B5EF4-FFF2-40B4-BE49-F238E27FC236}">
                  <a16:creationId xmlns:a16="http://schemas.microsoft.com/office/drawing/2014/main" id="{FF977A7B-C9B7-4534-BB4C-CC46B4E01EA5}"/>
                </a:ext>
              </a:extLst>
            </p:cNvPr>
            <p:cNvPicPr>
              <a:picLocks noChangeAspect="1"/>
            </p:cNvPicPr>
            <p:nvPr/>
          </p:nvPicPr>
          <p:blipFill>
            <a:blip r:embed="rId2" cstate="print"/>
            <a:stretch>
              <a:fillRect/>
            </a:stretch>
          </p:blipFill>
          <p:spPr>
            <a:xfrm>
              <a:off x="5319399" y="1102142"/>
              <a:ext cx="291706" cy="314607"/>
            </a:xfrm>
            <a:prstGeom prst="rect">
              <a:avLst/>
            </a:prstGeom>
          </p:spPr>
        </p:pic>
      </p:grpSp>
      <p:sp>
        <p:nvSpPr>
          <p:cNvPr id="14" name="Object 27">
            <a:extLst>
              <a:ext uri="{FF2B5EF4-FFF2-40B4-BE49-F238E27FC236}">
                <a16:creationId xmlns:a16="http://schemas.microsoft.com/office/drawing/2014/main" id="{9E3266DA-24D4-454B-8222-18A9A186D9D5}"/>
              </a:ext>
            </a:extLst>
          </p:cNvPr>
          <p:cNvSpPr txBox="1"/>
          <p:nvPr/>
        </p:nvSpPr>
        <p:spPr>
          <a:xfrm>
            <a:off x="5941545" y="4281597"/>
            <a:ext cx="2982568"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회원가입시 등록한</a:t>
            </a:r>
          </a:p>
          <a:p>
            <a:pPr algn="ctr"/>
            <a:r>
              <a:rPr lang="en-US" sz="1652" dirty="0">
                <a:solidFill>
                  <a:srgbClr val="000000"/>
                </a:solidFill>
                <a:latin typeface="Noto Sans CJK KR Regular" pitchFamily="34" charset="0"/>
                <a:cs typeface="Noto Sans CJK KR Regular" pitchFamily="34" charset="0"/>
              </a:rPr>
              <a:t>이름 정보를 입력후</a:t>
            </a:r>
          </a:p>
          <a:p>
            <a:pPr algn="ctr"/>
            <a:r>
              <a:rPr lang="en-US" sz="1652" dirty="0">
                <a:solidFill>
                  <a:srgbClr val="000000"/>
                </a:solidFill>
                <a:latin typeface="Noto Sans CJK KR Regular" pitchFamily="34" charset="0"/>
                <a:cs typeface="Noto Sans CJK KR Regular" pitchFamily="34" charset="0"/>
              </a:rPr>
              <a:t>다음 버튼을 누른다</a:t>
            </a:r>
            <a:endParaRPr lang="en-US" sz="2973" dirty="0"/>
          </a:p>
        </p:txBody>
      </p:sp>
      <p:grpSp>
        <p:nvGrpSpPr>
          <p:cNvPr id="15" name="그룹 1008">
            <a:extLst>
              <a:ext uri="{FF2B5EF4-FFF2-40B4-BE49-F238E27FC236}">
                <a16:creationId xmlns:a16="http://schemas.microsoft.com/office/drawing/2014/main" id="{E90DBC9D-82CE-4BED-9ABD-44C7D8FB7598}"/>
              </a:ext>
            </a:extLst>
          </p:cNvPr>
          <p:cNvGrpSpPr/>
          <p:nvPr/>
        </p:nvGrpSpPr>
        <p:grpSpPr>
          <a:xfrm>
            <a:off x="527543" y="1339851"/>
            <a:ext cx="1950908" cy="2391983"/>
            <a:chOff x="319410" y="535310"/>
            <a:chExt cx="1181214" cy="1448271"/>
          </a:xfrm>
        </p:grpSpPr>
        <p:pic>
          <p:nvPicPr>
            <p:cNvPr id="16" name="Object 28">
              <a:extLst>
                <a:ext uri="{FF2B5EF4-FFF2-40B4-BE49-F238E27FC236}">
                  <a16:creationId xmlns:a16="http://schemas.microsoft.com/office/drawing/2014/main" id="{F1B56E8A-607E-41FD-8D0A-D1A7B02F6685}"/>
                </a:ext>
              </a:extLst>
            </p:cNvPr>
            <p:cNvPicPr>
              <a:picLocks noChangeAspect="1"/>
            </p:cNvPicPr>
            <p:nvPr/>
          </p:nvPicPr>
          <p:blipFill>
            <a:blip r:embed="rId4" cstate="print"/>
            <a:stretch>
              <a:fillRect/>
            </a:stretch>
          </p:blipFill>
          <p:spPr>
            <a:xfrm>
              <a:off x="319410" y="535310"/>
              <a:ext cx="1181214" cy="1448271"/>
            </a:xfrm>
            <a:prstGeom prst="rect">
              <a:avLst/>
            </a:prstGeom>
          </p:spPr>
        </p:pic>
      </p:grpSp>
      <p:grpSp>
        <p:nvGrpSpPr>
          <p:cNvPr id="17" name="그룹 1009">
            <a:extLst>
              <a:ext uri="{FF2B5EF4-FFF2-40B4-BE49-F238E27FC236}">
                <a16:creationId xmlns:a16="http://schemas.microsoft.com/office/drawing/2014/main" id="{38FC73D9-EF5B-4503-8B03-DD28D5DCF4EE}"/>
              </a:ext>
            </a:extLst>
          </p:cNvPr>
          <p:cNvGrpSpPr/>
          <p:nvPr/>
        </p:nvGrpSpPr>
        <p:grpSpPr>
          <a:xfrm>
            <a:off x="3577460" y="1378302"/>
            <a:ext cx="1917897" cy="2333371"/>
            <a:chOff x="2166039" y="558591"/>
            <a:chExt cx="1161227" cy="1412783"/>
          </a:xfrm>
        </p:grpSpPr>
        <p:pic>
          <p:nvPicPr>
            <p:cNvPr id="18" name="Object 31">
              <a:extLst>
                <a:ext uri="{FF2B5EF4-FFF2-40B4-BE49-F238E27FC236}">
                  <a16:creationId xmlns:a16="http://schemas.microsoft.com/office/drawing/2014/main" id="{A9DF5620-B23D-4CBC-9433-D49BA1BCC008}"/>
                </a:ext>
              </a:extLst>
            </p:cNvPr>
            <p:cNvPicPr>
              <a:picLocks noChangeAspect="1"/>
            </p:cNvPicPr>
            <p:nvPr/>
          </p:nvPicPr>
          <p:blipFill>
            <a:blip r:embed="rId5" cstate="print"/>
            <a:stretch>
              <a:fillRect/>
            </a:stretch>
          </p:blipFill>
          <p:spPr>
            <a:xfrm>
              <a:off x="2166039" y="558591"/>
              <a:ext cx="1161227" cy="1412783"/>
            </a:xfrm>
            <a:prstGeom prst="rect">
              <a:avLst/>
            </a:prstGeom>
          </p:spPr>
        </p:pic>
      </p:grpSp>
      <p:grpSp>
        <p:nvGrpSpPr>
          <p:cNvPr id="19" name="그룹 1010">
            <a:extLst>
              <a:ext uri="{FF2B5EF4-FFF2-40B4-BE49-F238E27FC236}">
                <a16:creationId xmlns:a16="http://schemas.microsoft.com/office/drawing/2014/main" id="{B9593B3F-A549-4EE3-B833-2B7001EADB28}"/>
              </a:ext>
            </a:extLst>
          </p:cNvPr>
          <p:cNvGrpSpPr/>
          <p:nvPr/>
        </p:nvGrpSpPr>
        <p:grpSpPr>
          <a:xfrm>
            <a:off x="9577250" y="1312281"/>
            <a:ext cx="2116113" cy="2557737"/>
            <a:chOff x="5798725" y="518618"/>
            <a:chExt cx="1281240" cy="1548630"/>
          </a:xfrm>
        </p:grpSpPr>
        <p:pic>
          <p:nvPicPr>
            <p:cNvPr id="20" name="Object 34">
              <a:extLst>
                <a:ext uri="{FF2B5EF4-FFF2-40B4-BE49-F238E27FC236}">
                  <a16:creationId xmlns:a16="http://schemas.microsoft.com/office/drawing/2014/main" id="{FF519855-95F7-42B3-A1AC-874FB5232F4E}"/>
                </a:ext>
              </a:extLst>
            </p:cNvPr>
            <p:cNvPicPr>
              <a:picLocks noChangeAspect="1"/>
            </p:cNvPicPr>
            <p:nvPr/>
          </p:nvPicPr>
          <p:blipFill>
            <a:blip r:embed="rId6" cstate="print"/>
            <a:stretch>
              <a:fillRect/>
            </a:stretch>
          </p:blipFill>
          <p:spPr>
            <a:xfrm>
              <a:off x="5798725" y="518618"/>
              <a:ext cx="1281240" cy="1548630"/>
            </a:xfrm>
            <a:prstGeom prst="rect">
              <a:avLst/>
            </a:prstGeom>
          </p:spPr>
        </p:pic>
      </p:grpSp>
    </p:spTree>
    <p:extLst>
      <p:ext uri="{BB962C8B-B14F-4D97-AF65-F5344CB8AC3E}">
        <p14:creationId xmlns:p14="http://schemas.microsoft.com/office/powerpoint/2010/main" val="212415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D3BDC55C-4303-4ACA-A29B-CDC86F3801D3}"/>
              </a:ext>
            </a:extLst>
          </p:cNvPr>
          <p:cNvSpPr txBox="1"/>
          <p:nvPr/>
        </p:nvSpPr>
        <p:spPr>
          <a:xfrm>
            <a:off x="527543" y="455726"/>
            <a:ext cx="7014687"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5.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인 </a:t>
            </a:r>
            <a:r>
              <a:rPr lang="en-US" sz="3964" b="1" dirty="0">
                <a:solidFill>
                  <a:srgbClr val="1187CF"/>
                </a:solidFill>
                <a:latin typeface="Noto Sans CJK KR Bold" pitchFamily="34" charset="0"/>
                <a:cs typeface="Noto Sans CJK KR Bold" pitchFamily="34" charset="0"/>
              </a:rPr>
              <a:t>유</a:t>
            </a:r>
            <a:r>
              <a:rPr lang="en-US" sz="3964" b="1" dirty="0">
                <a:solidFill>
                  <a:srgbClr val="568A35"/>
                </a:solidFill>
                <a:latin typeface="Noto Sans CJK KR Bold" pitchFamily="34" charset="0"/>
                <a:cs typeface="Noto Sans CJK KR Bold" pitchFamily="34" charset="0"/>
              </a:rPr>
              <a:t>효</a:t>
            </a:r>
            <a:r>
              <a:rPr lang="en-US" sz="3964" b="1" dirty="0">
                <a:solidFill>
                  <a:srgbClr val="FC5230"/>
                </a:solidFill>
                <a:latin typeface="Noto Sans CJK KR Bold" pitchFamily="34" charset="0"/>
                <a:cs typeface="Noto Sans CJK KR Bold" pitchFamily="34" charset="0"/>
              </a:rPr>
              <a:t>성</a:t>
            </a:r>
            <a:r>
              <a:rPr lang="en-US" sz="3964" b="1" dirty="0">
                <a:solidFill>
                  <a:srgbClr val="568A35"/>
                </a:solidFill>
                <a:latin typeface="Noto Sans CJK KR Bold" pitchFamily="34" charset="0"/>
                <a:cs typeface="Noto Sans CJK KR Bold" pitchFamily="34" charset="0"/>
              </a:rPr>
              <a:t> </a:t>
            </a:r>
            <a:r>
              <a:rPr lang="en-US" sz="3964" b="1" dirty="0">
                <a:solidFill>
                  <a:srgbClr val="FFCD4A"/>
                </a:solidFill>
                <a:latin typeface="Noto Sans CJK KR Bold" pitchFamily="34" charset="0"/>
                <a:cs typeface="Noto Sans CJK KR Bold" pitchFamily="34" charset="0"/>
              </a:rPr>
              <a:t>검</a:t>
            </a:r>
            <a:r>
              <a:rPr lang="en-US" sz="3964" b="1" dirty="0">
                <a:solidFill>
                  <a:srgbClr val="1187CF"/>
                </a:solidFill>
                <a:latin typeface="Noto Sans CJK KR Bold" pitchFamily="34" charset="0"/>
                <a:cs typeface="Noto Sans CJK KR Bold" pitchFamily="34" charset="0"/>
              </a:rPr>
              <a:t>사</a:t>
            </a:r>
            <a:endParaRPr lang="en-US" sz="2973" dirty="0"/>
          </a:p>
        </p:txBody>
      </p:sp>
      <p:sp>
        <p:nvSpPr>
          <p:cNvPr id="3" name="Object 12">
            <a:extLst>
              <a:ext uri="{FF2B5EF4-FFF2-40B4-BE49-F238E27FC236}">
                <a16:creationId xmlns:a16="http://schemas.microsoft.com/office/drawing/2014/main" id="{F4F1477F-891A-474A-BFD2-C09D32528F68}"/>
              </a:ext>
            </a:extLst>
          </p:cNvPr>
          <p:cNvSpPr txBox="1"/>
          <p:nvPr/>
        </p:nvSpPr>
        <p:spPr>
          <a:xfrm>
            <a:off x="-284315" y="4281600"/>
            <a:ext cx="3507344"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이메일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4" name="Object 13">
            <a:extLst>
              <a:ext uri="{FF2B5EF4-FFF2-40B4-BE49-F238E27FC236}">
                <a16:creationId xmlns:a16="http://schemas.microsoft.com/office/drawing/2014/main" id="{ABE58DF2-31DD-4148-A7CE-06503C5C3798}"/>
              </a:ext>
            </a:extLst>
          </p:cNvPr>
          <p:cNvSpPr txBox="1"/>
          <p:nvPr/>
        </p:nvSpPr>
        <p:spPr>
          <a:xfrm>
            <a:off x="2600848" y="4281601"/>
            <a:ext cx="387112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일치하지 않는</a:t>
            </a:r>
          </a:p>
          <a:p>
            <a:pPr algn="ctr"/>
            <a:r>
              <a:rPr lang="en-US" sz="1652" dirty="0">
                <a:solidFill>
                  <a:srgbClr val="000000"/>
                </a:solidFill>
                <a:latin typeface="Noto Sans CJK KR Regular" pitchFamily="34" charset="0"/>
                <a:cs typeface="Noto Sans CJK KR Regular" pitchFamily="34" charset="0"/>
              </a:rPr>
              <a:t>이메일을 입력 후</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5" name="Object 14">
            <a:extLst>
              <a:ext uri="{FF2B5EF4-FFF2-40B4-BE49-F238E27FC236}">
                <a16:creationId xmlns:a16="http://schemas.microsoft.com/office/drawing/2014/main" id="{9F43060D-34B4-4C3D-8271-54A7A54C52FD}"/>
              </a:ext>
            </a:extLst>
          </p:cNvPr>
          <p:cNvSpPr txBox="1"/>
          <p:nvPr/>
        </p:nvSpPr>
        <p:spPr>
          <a:xfrm>
            <a:off x="8574825" y="4281601"/>
            <a:ext cx="3925577"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일치하지 않는</a:t>
            </a:r>
          </a:p>
          <a:p>
            <a:pPr algn="ctr"/>
            <a:r>
              <a:rPr lang="en-US" sz="1652" dirty="0">
                <a:solidFill>
                  <a:srgbClr val="000000"/>
                </a:solidFill>
                <a:latin typeface="Noto Sans CJK KR Regular" pitchFamily="34" charset="0"/>
                <a:cs typeface="Noto Sans CJK KR Regular" pitchFamily="34" charset="0"/>
              </a:rPr>
              <a:t>비밀번호를 입력 후</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grpSp>
        <p:nvGrpSpPr>
          <p:cNvPr id="6" name="그룹 1004">
            <a:extLst>
              <a:ext uri="{FF2B5EF4-FFF2-40B4-BE49-F238E27FC236}">
                <a16:creationId xmlns:a16="http://schemas.microsoft.com/office/drawing/2014/main" id="{DFBFB018-EAEF-4249-AA74-85BF35F265FA}"/>
              </a:ext>
            </a:extLst>
          </p:cNvPr>
          <p:cNvGrpSpPr/>
          <p:nvPr/>
        </p:nvGrpSpPr>
        <p:grpSpPr>
          <a:xfrm>
            <a:off x="527542" y="1400479"/>
            <a:ext cx="1883625" cy="2289013"/>
            <a:chOff x="319410" y="572019"/>
            <a:chExt cx="1140476" cy="1385926"/>
          </a:xfrm>
        </p:grpSpPr>
        <p:pic>
          <p:nvPicPr>
            <p:cNvPr id="7" name="Object 15">
              <a:extLst>
                <a:ext uri="{FF2B5EF4-FFF2-40B4-BE49-F238E27FC236}">
                  <a16:creationId xmlns:a16="http://schemas.microsoft.com/office/drawing/2014/main" id="{122E1CA2-11E7-4EA5-88A6-D7BEBD1266E4}"/>
                </a:ext>
              </a:extLst>
            </p:cNvPr>
            <p:cNvPicPr>
              <a:picLocks noChangeAspect="1"/>
            </p:cNvPicPr>
            <p:nvPr/>
          </p:nvPicPr>
          <p:blipFill>
            <a:blip r:embed="rId2" cstate="print"/>
            <a:stretch>
              <a:fillRect/>
            </a:stretch>
          </p:blipFill>
          <p:spPr>
            <a:xfrm>
              <a:off x="319410" y="572019"/>
              <a:ext cx="1140476" cy="1385926"/>
            </a:xfrm>
            <a:prstGeom prst="rect">
              <a:avLst/>
            </a:prstGeom>
          </p:spPr>
        </p:pic>
      </p:grpSp>
      <p:grpSp>
        <p:nvGrpSpPr>
          <p:cNvPr id="8" name="그룹 1005">
            <a:extLst>
              <a:ext uri="{FF2B5EF4-FFF2-40B4-BE49-F238E27FC236}">
                <a16:creationId xmlns:a16="http://schemas.microsoft.com/office/drawing/2014/main" id="{73F15F39-1997-4086-AC1A-D79D7D94D775}"/>
              </a:ext>
            </a:extLst>
          </p:cNvPr>
          <p:cNvGrpSpPr/>
          <p:nvPr/>
        </p:nvGrpSpPr>
        <p:grpSpPr>
          <a:xfrm>
            <a:off x="3522017" y="1312282"/>
            <a:ext cx="2028780" cy="2465410"/>
            <a:chOff x="2132470" y="518618"/>
            <a:chExt cx="1228363" cy="1492729"/>
          </a:xfrm>
        </p:grpSpPr>
        <p:pic>
          <p:nvPicPr>
            <p:cNvPr id="9" name="Object 18">
              <a:extLst>
                <a:ext uri="{FF2B5EF4-FFF2-40B4-BE49-F238E27FC236}">
                  <a16:creationId xmlns:a16="http://schemas.microsoft.com/office/drawing/2014/main" id="{89C5E813-32D4-4ADA-B64D-5505A8DC44FA}"/>
                </a:ext>
              </a:extLst>
            </p:cNvPr>
            <p:cNvPicPr>
              <a:picLocks noChangeAspect="1"/>
            </p:cNvPicPr>
            <p:nvPr/>
          </p:nvPicPr>
          <p:blipFill>
            <a:blip r:embed="rId3" cstate="print"/>
            <a:stretch>
              <a:fillRect/>
            </a:stretch>
          </p:blipFill>
          <p:spPr>
            <a:xfrm>
              <a:off x="2132470" y="518618"/>
              <a:ext cx="1228363" cy="1492729"/>
            </a:xfrm>
            <a:prstGeom prst="rect">
              <a:avLst/>
            </a:prstGeom>
          </p:spPr>
        </p:pic>
      </p:grpSp>
      <p:grpSp>
        <p:nvGrpSpPr>
          <p:cNvPr id="10" name="그룹 1006">
            <a:extLst>
              <a:ext uri="{FF2B5EF4-FFF2-40B4-BE49-F238E27FC236}">
                <a16:creationId xmlns:a16="http://schemas.microsoft.com/office/drawing/2014/main" id="{BF0B94A6-195A-4B2E-9F0E-A040E2C752AD}"/>
              </a:ext>
            </a:extLst>
          </p:cNvPr>
          <p:cNvGrpSpPr/>
          <p:nvPr/>
        </p:nvGrpSpPr>
        <p:grpSpPr>
          <a:xfrm>
            <a:off x="6362843" y="1312281"/>
            <a:ext cx="2053166" cy="2482586"/>
            <a:chOff x="3852502" y="518618"/>
            <a:chExt cx="1243128" cy="1503128"/>
          </a:xfrm>
        </p:grpSpPr>
        <p:pic>
          <p:nvPicPr>
            <p:cNvPr id="11" name="Object 21">
              <a:extLst>
                <a:ext uri="{FF2B5EF4-FFF2-40B4-BE49-F238E27FC236}">
                  <a16:creationId xmlns:a16="http://schemas.microsoft.com/office/drawing/2014/main" id="{D1353420-1DAF-4079-AA63-4B458C2A1117}"/>
                </a:ext>
              </a:extLst>
            </p:cNvPr>
            <p:cNvPicPr>
              <a:picLocks noChangeAspect="1"/>
            </p:cNvPicPr>
            <p:nvPr/>
          </p:nvPicPr>
          <p:blipFill>
            <a:blip r:embed="rId4" cstate="print"/>
            <a:stretch>
              <a:fillRect/>
            </a:stretch>
          </p:blipFill>
          <p:spPr>
            <a:xfrm>
              <a:off x="3852502" y="518618"/>
              <a:ext cx="1243128" cy="1503128"/>
            </a:xfrm>
            <a:prstGeom prst="rect">
              <a:avLst/>
            </a:prstGeom>
          </p:spPr>
        </p:pic>
      </p:grpSp>
      <p:sp>
        <p:nvSpPr>
          <p:cNvPr id="12" name="Object 24">
            <a:extLst>
              <a:ext uri="{FF2B5EF4-FFF2-40B4-BE49-F238E27FC236}">
                <a16:creationId xmlns:a16="http://schemas.microsoft.com/office/drawing/2014/main" id="{AC0A00F8-8439-4AFE-9644-545CDF16BD46}"/>
              </a:ext>
            </a:extLst>
          </p:cNvPr>
          <p:cNvSpPr txBox="1"/>
          <p:nvPr/>
        </p:nvSpPr>
        <p:spPr>
          <a:xfrm>
            <a:off x="5515798" y="4281600"/>
            <a:ext cx="374725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비밀번호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grpSp>
        <p:nvGrpSpPr>
          <p:cNvPr id="13" name="그룹 1007">
            <a:extLst>
              <a:ext uri="{FF2B5EF4-FFF2-40B4-BE49-F238E27FC236}">
                <a16:creationId xmlns:a16="http://schemas.microsoft.com/office/drawing/2014/main" id="{1BF5C722-1BFB-4FE9-AE86-EE1640873935}"/>
              </a:ext>
            </a:extLst>
          </p:cNvPr>
          <p:cNvGrpSpPr/>
          <p:nvPr/>
        </p:nvGrpSpPr>
        <p:grpSpPr>
          <a:xfrm>
            <a:off x="9509916" y="1303136"/>
            <a:ext cx="2055404" cy="2509662"/>
            <a:chOff x="5757956" y="513081"/>
            <a:chExt cx="1244483" cy="1519522"/>
          </a:xfrm>
        </p:grpSpPr>
        <p:pic>
          <p:nvPicPr>
            <p:cNvPr id="14" name="Object 25">
              <a:extLst>
                <a:ext uri="{FF2B5EF4-FFF2-40B4-BE49-F238E27FC236}">
                  <a16:creationId xmlns:a16="http://schemas.microsoft.com/office/drawing/2014/main" id="{75D71CD2-C16F-4FCE-B3B6-BE117CB9E68A}"/>
                </a:ext>
              </a:extLst>
            </p:cNvPr>
            <p:cNvPicPr>
              <a:picLocks noChangeAspect="1"/>
            </p:cNvPicPr>
            <p:nvPr/>
          </p:nvPicPr>
          <p:blipFill>
            <a:blip r:embed="rId5" cstate="print"/>
            <a:stretch>
              <a:fillRect/>
            </a:stretch>
          </p:blipFill>
          <p:spPr>
            <a:xfrm>
              <a:off x="5757956" y="513081"/>
              <a:ext cx="1244483" cy="1519522"/>
            </a:xfrm>
            <a:prstGeom prst="rect">
              <a:avLst/>
            </a:prstGeom>
          </p:spPr>
        </p:pic>
      </p:grpSp>
    </p:spTree>
    <p:extLst>
      <p:ext uri="{BB962C8B-B14F-4D97-AF65-F5344CB8AC3E}">
        <p14:creationId xmlns:p14="http://schemas.microsoft.com/office/powerpoint/2010/main" val="132692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60665D50-3FA4-42FA-998A-48245B2715CF}"/>
              </a:ext>
            </a:extLst>
          </p:cNvPr>
          <p:cNvSpPr txBox="1"/>
          <p:nvPr/>
        </p:nvSpPr>
        <p:spPr>
          <a:xfrm>
            <a:off x="527543" y="455726"/>
            <a:ext cx="8519748"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6. </a:t>
            </a:r>
            <a:r>
              <a:rPr lang="en-US" sz="3964" b="1" dirty="0">
                <a:solidFill>
                  <a:srgbClr val="1187CF"/>
                </a:solidFill>
                <a:latin typeface="Noto Sans CJK KR Bold" pitchFamily="34" charset="0"/>
                <a:cs typeface="Noto Sans CJK KR Bold" pitchFamily="34" charset="0"/>
              </a:rPr>
              <a:t>이</a:t>
            </a:r>
            <a:r>
              <a:rPr lang="en-US" sz="3964" b="1" dirty="0">
                <a:solidFill>
                  <a:srgbClr val="FC5230"/>
                </a:solidFill>
                <a:latin typeface="Noto Sans CJK KR Bold" pitchFamily="34" charset="0"/>
                <a:cs typeface="Noto Sans CJK KR Bold" pitchFamily="34" charset="0"/>
              </a:rPr>
              <a:t>메</a:t>
            </a:r>
            <a:r>
              <a:rPr lang="en-US" sz="3964" b="1" dirty="0">
                <a:solidFill>
                  <a:srgbClr val="FFCD4A"/>
                </a:solidFill>
                <a:latin typeface="Noto Sans CJK KR Bold" pitchFamily="34" charset="0"/>
                <a:cs typeface="Noto Sans CJK KR Bold" pitchFamily="34" charset="0"/>
              </a:rPr>
              <a:t>일 </a:t>
            </a:r>
            <a:r>
              <a:rPr lang="en-US" sz="3964" b="1" dirty="0">
                <a:solidFill>
                  <a:srgbClr val="1187CF"/>
                </a:solidFill>
                <a:latin typeface="Noto Sans CJK KR Bold" pitchFamily="34" charset="0"/>
                <a:cs typeface="Noto Sans CJK KR Bold" pitchFamily="34" charset="0"/>
              </a:rPr>
              <a:t>찾</a:t>
            </a:r>
            <a:r>
              <a:rPr lang="en-US" sz="3964" b="1" dirty="0">
                <a:solidFill>
                  <a:srgbClr val="568A35"/>
                </a:solidFill>
                <a:latin typeface="Noto Sans CJK KR Bold" pitchFamily="34" charset="0"/>
                <a:cs typeface="Noto Sans CJK KR Bold" pitchFamily="34" charset="0"/>
              </a:rPr>
              <a:t>기 </a:t>
            </a:r>
            <a:r>
              <a:rPr lang="en-US" sz="3964" b="1" dirty="0">
                <a:solidFill>
                  <a:srgbClr val="FC5230"/>
                </a:solidFill>
                <a:latin typeface="Noto Sans CJK KR Bold" pitchFamily="34" charset="0"/>
                <a:cs typeface="Noto Sans CJK KR Bold" pitchFamily="34" charset="0"/>
              </a:rPr>
              <a:t>유</a:t>
            </a:r>
            <a:r>
              <a:rPr lang="en-US" sz="3964" b="1" dirty="0">
                <a:solidFill>
                  <a:srgbClr val="FFCD4A"/>
                </a:solidFill>
                <a:latin typeface="Noto Sans CJK KR Bold" pitchFamily="34" charset="0"/>
                <a:cs typeface="Noto Sans CJK KR Bold" pitchFamily="34" charset="0"/>
              </a:rPr>
              <a:t>효</a:t>
            </a:r>
            <a:r>
              <a:rPr lang="en-US" sz="3964" b="1" dirty="0">
                <a:solidFill>
                  <a:srgbClr val="1187CF"/>
                </a:solidFill>
                <a:latin typeface="Noto Sans CJK KR Bold" pitchFamily="34" charset="0"/>
                <a:cs typeface="Noto Sans CJK KR Bold" pitchFamily="34" charset="0"/>
              </a:rPr>
              <a:t>성 </a:t>
            </a:r>
            <a:r>
              <a:rPr lang="en-US" sz="3964" b="1" dirty="0">
                <a:solidFill>
                  <a:srgbClr val="568A35"/>
                </a:solidFill>
                <a:latin typeface="Noto Sans CJK KR Bold" pitchFamily="34" charset="0"/>
                <a:cs typeface="Noto Sans CJK KR Bold" pitchFamily="34" charset="0"/>
              </a:rPr>
              <a:t>검</a:t>
            </a:r>
            <a:r>
              <a:rPr lang="en-US" sz="3964" b="1" dirty="0">
                <a:solidFill>
                  <a:srgbClr val="FC5230"/>
                </a:solidFill>
                <a:latin typeface="Noto Sans CJK KR Bold" pitchFamily="34" charset="0"/>
                <a:cs typeface="Noto Sans CJK KR Bold" pitchFamily="34" charset="0"/>
              </a:rPr>
              <a:t>사</a:t>
            </a:r>
            <a:endParaRPr lang="en-US" sz="2973" dirty="0"/>
          </a:p>
        </p:txBody>
      </p:sp>
      <p:sp>
        <p:nvSpPr>
          <p:cNvPr id="3" name="Object 12">
            <a:extLst>
              <a:ext uri="{FF2B5EF4-FFF2-40B4-BE49-F238E27FC236}">
                <a16:creationId xmlns:a16="http://schemas.microsoft.com/office/drawing/2014/main" id="{7F638F7D-1AE8-4C54-86DC-BB1133A2B5DD}"/>
              </a:ext>
            </a:extLst>
          </p:cNvPr>
          <p:cNvSpPr txBox="1"/>
          <p:nvPr/>
        </p:nvSpPr>
        <p:spPr>
          <a:xfrm>
            <a:off x="663413" y="4281601"/>
            <a:ext cx="3507344"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복구 이메일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4" name="Object 13">
            <a:extLst>
              <a:ext uri="{FF2B5EF4-FFF2-40B4-BE49-F238E27FC236}">
                <a16:creationId xmlns:a16="http://schemas.microsoft.com/office/drawing/2014/main" id="{01D5A240-CF5A-4220-8D45-0138981AB534}"/>
              </a:ext>
            </a:extLst>
          </p:cNvPr>
          <p:cNvSpPr txBox="1"/>
          <p:nvPr/>
        </p:nvSpPr>
        <p:spPr>
          <a:xfrm>
            <a:off x="4159678" y="4281600"/>
            <a:ext cx="387112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이름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5" name="Object 14">
            <a:extLst>
              <a:ext uri="{FF2B5EF4-FFF2-40B4-BE49-F238E27FC236}">
                <a16:creationId xmlns:a16="http://schemas.microsoft.com/office/drawing/2014/main" id="{EBB4E963-9A7A-4B4D-A203-C6A6A3E58C9D}"/>
              </a:ext>
            </a:extLst>
          </p:cNvPr>
          <p:cNvSpPr txBox="1"/>
          <p:nvPr/>
        </p:nvSpPr>
        <p:spPr>
          <a:xfrm>
            <a:off x="7876596" y="4281601"/>
            <a:ext cx="374725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일치하지 않는</a:t>
            </a:r>
          </a:p>
          <a:p>
            <a:pPr algn="ctr"/>
            <a:r>
              <a:rPr lang="en-US" sz="1652" dirty="0">
                <a:solidFill>
                  <a:srgbClr val="000000"/>
                </a:solidFill>
                <a:latin typeface="Noto Sans CJK KR Regular" pitchFamily="34" charset="0"/>
                <a:cs typeface="Noto Sans CJK KR Regular" pitchFamily="34" charset="0"/>
              </a:rPr>
              <a:t>이름을 입력 후</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grpSp>
        <p:nvGrpSpPr>
          <p:cNvPr id="6" name="그룹 1004">
            <a:extLst>
              <a:ext uri="{FF2B5EF4-FFF2-40B4-BE49-F238E27FC236}">
                <a16:creationId xmlns:a16="http://schemas.microsoft.com/office/drawing/2014/main" id="{C511CCA6-41AD-414F-A64F-052DE64B56F7}"/>
              </a:ext>
            </a:extLst>
          </p:cNvPr>
          <p:cNvGrpSpPr/>
          <p:nvPr/>
        </p:nvGrpSpPr>
        <p:grpSpPr>
          <a:xfrm>
            <a:off x="1402695" y="1312282"/>
            <a:ext cx="2028780" cy="2465410"/>
            <a:chOff x="849287" y="518618"/>
            <a:chExt cx="1228363" cy="1492729"/>
          </a:xfrm>
        </p:grpSpPr>
        <p:pic>
          <p:nvPicPr>
            <p:cNvPr id="7" name="Object 15">
              <a:extLst>
                <a:ext uri="{FF2B5EF4-FFF2-40B4-BE49-F238E27FC236}">
                  <a16:creationId xmlns:a16="http://schemas.microsoft.com/office/drawing/2014/main" id="{13A0EE54-7E40-4B7B-AF41-FDC1ECD9C2F7}"/>
                </a:ext>
              </a:extLst>
            </p:cNvPr>
            <p:cNvPicPr>
              <a:picLocks noChangeAspect="1"/>
            </p:cNvPicPr>
            <p:nvPr/>
          </p:nvPicPr>
          <p:blipFill>
            <a:blip r:embed="rId2" cstate="print"/>
            <a:stretch>
              <a:fillRect/>
            </a:stretch>
          </p:blipFill>
          <p:spPr>
            <a:xfrm>
              <a:off x="849287" y="518618"/>
              <a:ext cx="1228363" cy="1492729"/>
            </a:xfrm>
            <a:prstGeom prst="rect">
              <a:avLst/>
            </a:prstGeom>
          </p:spPr>
        </p:pic>
      </p:grpSp>
      <p:grpSp>
        <p:nvGrpSpPr>
          <p:cNvPr id="8" name="그룹 1005">
            <a:extLst>
              <a:ext uri="{FF2B5EF4-FFF2-40B4-BE49-F238E27FC236}">
                <a16:creationId xmlns:a16="http://schemas.microsoft.com/office/drawing/2014/main" id="{E3962B06-4396-4E66-8AD8-EFFB4A2CE284}"/>
              </a:ext>
            </a:extLst>
          </p:cNvPr>
          <p:cNvGrpSpPr/>
          <p:nvPr/>
        </p:nvGrpSpPr>
        <p:grpSpPr>
          <a:xfrm>
            <a:off x="5071592" y="1312282"/>
            <a:ext cx="2047293" cy="2474555"/>
            <a:chOff x="3070690" y="518618"/>
            <a:chExt cx="1239572" cy="1498266"/>
          </a:xfrm>
        </p:grpSpPr>
        <p:pic>
          <p:nvPicPr>
            <p:cNvPr id="9" name="Object 18">
              <a:extLst>
                <a:ext uri="{FF2B5EF4-FFF2-40B4-BE49-F238E27FC236}">
                  <a16:creationId xmlns:a16="http://schemas.microsoft.com/office/drawing/2014/main" id="{23E1A6CD-4F2F-43BF-9AD4-F702C87A7A97}"/>
                </a:ext>
              </a:extLst>
            </p:cNvPr>
            <p:cNvPicPr>
              <a:picLocks noChangeAspect="1"/>
            </p:cNvPicPr>
            <p:nvPr/>
          </p:nvPicPr>
          <p:blipFill>
            <a:blip r:embed="rId3" cstate="print"/>
            <a:stretch>
              <a:fillRect/>
            </a:stretch>
          </p:blipFill>
          <p:spPr>
            <a:xfrm>
              <a:off x="3070690" y="518618"/>
              <a:ext cx="1239572" cy="1498266"/>
            </a:xfrm>
            <a:prstGeom prst="rect">
              <a:avLst/>
            </a:prstGeom>
          </p:spPr>
        </p:pic>
      </p:grpSp>
      <p:grpSp>
        <p:nvGrpSpPr>
          <p:cNvPr id="10" name="그룹 1006">
            <a:extLst>
              <a:ext uri="{FF2B5EF4-FFF2-40B4-BE49-F238E27FC236}">
                <a16:creationId xmlns:a16="http://schemas.microsoft.com/office/drawing/2014/main" id="{27130105-2B19-4CDD-854C-B7E5BD330BE4}"/>
              </a:ext>
            </a:extLst>
          </p:cNvPr>
          <p:cNvGrpSpPr/>
          <p:nvPr/>
        </p:nvGrpSpPr>
        <p:grpSpPr>
          <a:xfrm>
            <a:off x="8735760" y="1312282"/>
            <a:ext cx="2028929" cy="2461179"/>
            <a:chOff x="5289229" y="518618"/>
            <a:chExt cx="1228453" cy="1490167"/>
          </a:xfrm>
        </p:grpSpPr>
        <p:pic>
          <p:nvPicPr>
            <p:cNvPr id="11" name="Object 21">
              <a:extLst>
                <a:ext uri="{FF2B5EF4-FFF2-40B4-BE49-F238E27FC236}">
                  <a16:creationId xmlns:a16="http://schemas.microsoft.com/office/drawing/2014/main" id="{28C64012-0A14-4D20-AE14-FD6BB39A4AC6}"/>
                </a:ext>
              </a:extLst>
            </p:cNvPr>
            <p:cNvPicPr>
              <a:picLocks noChangeAspect="1"/>
            </p:cNvPicPr>
            <p:nvPr/>
          </p:nvPicPr>
          <p:blipFill>
            <a:blip r:embed="rId4" cstate="print"/>
            <a:stretch>
              <a:fillRect/>
            </a:stretch>
          </p:blipFill>
          <p:spPr>
            <a:xfrm>
              <a:off x="5289229" y="518618"/>
              <a:ext cx="1228453" cy="1490167"/>
            </a:xfrm>
            <a:prstGeom prst="rect">
              <a:avLst/>
            </a:prstGeom>
          </p:spPr>
        </p:pic>
      </p:grpSp>
    </p:spTree>
    <p:extLst>
      <p:ext uri="{BB962C8B-B14F-4D97-AF65-F5344CB8AC3E}">
        <p14:creationId xmlns:p14="http://schemas.microsoft.com/office/powerpoint/2010/main" val="2832403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BFDE49EE-BBA7-41A8-B807-2CDAE7FC9BB4}"/>
              </a:ext>
            </a:extLst>
          </p:cNvPr>
          <p:cNvSpPr txBox="1"/>
          <p:nvPr/>
        </p:nvSpPr>
        <p:spPr>
          <a:xfrm>
            <a:off x="527542" y="455726"/>
            <a:ext cx="9325502"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7. </a:t>
            </a:r>
            <a:r>
              <a:rPr lang="en-US" sz="3964" b="1" dirty="0">
                <a:solidFill>
                  <a:srgbClr val="1187CF"/>
                </a:solidFill>
                <a:latin typeface="Noto Sans CJK KR Bold" pitchFamily="34" charset="0"/>
                <a:cs typeface="Noto Sans CJK KR Bold" pitchFamily="34" charset="0"/>
              </a:rPr>
              <a:t>비</a:t>
            </a:r>
            <a:r>
              <a:rPr lang="en-US" sz="3964" b="1" dirty="0">
                <a:solidFill>
                  <a:srgbClr val="FC5230"/>
                </a:solidFill>
                <a:latin typeface="Noto Sans CJK KR Bold" pitchFamily="34" charset="0"/>
                <a:cs typeface="Noto Sans CJK KR Bold" pitchFamily="34" charset="0"/>
              </a:rPr>
              <a:t>밀</a:t>
            </a:r>
            <a:r>
              <a:rPr lang="en-US" sz="3964" b="1" dirty="0">
                <a:solidFill>
                  <a:srgbClr val="FFCD4A"/>
                </a:solidFill>
                <a:latin typeface="Noto Sans CJK KR Bold" pitchFamily="34" charset="0"/>
                <a:cs typeface="Noto Sans CJK KR Bold" pitchFamily="34" charset="0"/>
              </a:rPr>
              <a:t>번</a:t>
            </a:r>
            <a:r>
              <a:rPr lang="en-US" sz="3964" b="1" dirty="0">
                <a:solidFill>
                  <a:srgbClr val="1187CF"/>
                </a:solidFill>
                <a:latin typeface="Noto Sans CJK KR Bold" pitchFamily="34" charset="0"/>
                <a:cs typeface="Noto Sans CJK KR Bold" pitchFamily="34" charset="0"/>
              </a:rPr>
              <a:t>호 </a:t>
            </a:r>
            <a:r>
              <a:rPr lang="en-US" sz="3964" b="1" dirty="0">
                <a:solidFill>
                  <a:srgbClr val="568A35"/>
                </a:solidFill>
                <a:latin typeface="Noto Sans CJK KR Bold" pitchFamily="34" charset="0"/>
                <a:cs typeface="Noto Sans CJK KR Bold" pitchFamily="34" charset="0"/>
              </a:rPr>
              <a:t>찾</a:t>
            </a:r>
            <a:r>
              <a:rPr lang="en-US" sz="3964" b="1" dirty="0">
                <a:solidFill>
                  <a:srgbClr val="FC5230"/>
                </a:solidFill>
                <a:latin typeface="Noto Sans CJK KR Bold" pitchFamily="34" charset="0"/>
                <a:cs typeface="Noto Sans CJK KR Bold" pitchFamily="34" charset="0"/>
              </a:rPr>
              <a:t>기 </a:t>
            </a:r>
            <a:r>
              <a:rPr lang="en-US" sz="3964" b="1" dirty="0">
                <a:solidFill>
                  <a:srgbClr val="FFCD4A"/>
                </a:solidFill>
                <a:latin typeface="Noto Sans CJK KR Bold" pitchFamily="34" charset="0"/>
                <a:cs typeface="Noto Sans CJK KR Bold" pitchFamily="34" charset="0"/>
              </a:rPr>
              <a:t>유</a:t>
            </a:r>
            <a:r>
              <a:rPr lang="en-US" sz="3964" b="1" dirty="0">
                <a:solidFill>
                  <a:srgbClr val="1187CF"/>
                </a:solidFill>
                <a:latin typeface="Noto Sans CJK KR Bold" pitchFamily="34" charset="0"/>
                <a:cs typeface="Noto Sans CJK KR Bold" pitchFamily="34" charset="0"/>
              </a:rPr>
              <a:t>효</a:t>
            </a:r>
            <a:r>
              <a:rPr lang="en-US" sz="3964" b="1" dirty="0">
                <a:solidFill>
                  <a:srgbClr val="568A35"/>
                </a:solidFill>
                <a:latin typeface="Noto Sans CJK KR Bold" pitchFamily="34" charset="0"/>
                <a:cs typeface="Noto Sans CJK KR Bold" pitchFamily="34" charset="0"/>
              </a:rPr>
              <a:t>성 </a:t>
            </a:r>
            <a:r>
              <a:rPr lang="en-US" sz="3964" b="1" dirty="0">
                <a:solidFill>
                  <a:srgbClr val="FC5230"/>
                </a:solidFill>
                <a:latin typeface="Noto Sans CJK KR Bold" pitchFamily="34" charset="0"/>
                <a:cs typeface="Noto Sans CJK KR Bold" pitchFamily="34" charset="0"/>
              </a:rPr>
              <a:t>검</a:t>
            </a:r>
            <a:r>
              <a:rPr lang="en-US" sz="3964" b="1" dirty="0">
                <a:solidFill>
                  <a:srgbClr val="FFCD4A"/>
                </a:solidFill>
                <a:latin typeface="Noto Sans CJK KR Bold" pitchFamily="34" charset="0"/>
                <a:cs typeface="Noto Sans CJK KR Bold" pitchFamily="34" charset="0"/>
              </a:rPr>
              <a:t>사</a:t>
            </a:r>
            <a:endParaRPr lang="en-US" sz="2973" dirty="0"/>
          </a:p>
        </p:txBody>
      </p:sp>
      <p:sp>
        <p:nvSpPr>
          <p:cNvPr id="3" name="Object 12">
            <a:extLst>
              <a:ext uri="{FF2B5EF4-FFF2-40B4-BE49-F238E27FC236}">
                <a16:creationId xmlns:a16="http://schemas.microsoft.com/office/drawing/2014/main" id="{07CA52A0-0B7A-4A9F-99F6-B527E4791BD4}"/>
              </a:ext>
            </a:extLst>
          </p:cNvPr>
          <p:cNvSpPr txBox="1"/>
          <p:nvPr/>
        </p:nvSpPr>
        <p:spPr>
          <a:xfrm>
            <a:off x="1882373" y="4281600"/>
            <a:ext cx="3507344"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이름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4" name="Object 13">
            <a:extLst>
              <a:ext uri="{FF2B5EF4-FFF2-40B4-BE49-F238E27FC236}">
                <a16:creationId xmlns:a16="http://schemas.microsoft.com/office/drawing/2014/main" id="{491FFBE3-2292-414E-AEFE-EA618C8E897A}"/>
              </a:ext>
            </a:extLst>
          </p:cNvPr>
          <p:cNvSpPr txBox="1"/>
          <p:nvPr/>
        </p:nvSpPr>
        <p:spPr>
          <a:xfrm>
            <a:off x="6643206" y="4281601"/>
            <a:ext cx="387112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일치하지 않는</a:t>
            </a:r>
          </a:p>
          <a:p>
            <a:pPr algn="ctr"/>
            <a:r>
              <a:rPr lang="en-US" sz="1652" dirty="0">
                <a:solidFill>
                  <a:srgbClr val="000000"/>
                </a:solidFill>
                <a:latin typeface="Noto Sans CJK KR Regular" pitchFamily="34" charset="0"/>
                <a:cs typeface="Noto Sans CJK KR Regular" pitchFamily="34" charset="0"/>
              </a:rPr>
              <a:t>이름을 입력 후</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grpSp>
        <p:nvGrpSpPr>
          <p:cNvPr id="5" name="그룹 1004">
            <a:extLst>
              <a:ext uri="{FF2B5EF4-FFF2-40B4-BE49-F238E27FC236}">
                <a16:creationId xmlns:a16="http://schemas.microsoft.com/office/drawing/2014/main" id="{F0F49864-5666-4238-BB61-FFF5E4E33037}"/>
              </a:ext>
            </a:extLst>
          </p:cNvPr>
          <p:cNvGrpSpPr/>
          <p:nvPr/>
        </p:nvGrpSpPr>
        <p:grpSpPr>
          <a:xfrm>
            <a:off x="2612397" y="1312282"/>
            <a:ext cx="2047293" cy="2474555"/>
            <a:chOff x="1581724" y="518618"/>
            <a:chExt cx="1239572" cy="1498266"/>
          </a:xfrm>
        </p:grpSpPr>
        <p:pic>
          <p:nvPicPr>
            <p:cNvPr id="6" name="Object 14">
              <a:extLst>
                <a:ext uri="{FF2B5EF4-FFF2-40B4-BE49-F238E27FC236}">
                  <a16:creationId xmlns:a16="http://schemas.microsoft.com/office/drawing/2014/main" id="{21573B67-E6F5-4BBB-8C2C-C19071540A70}"/>
                </a:ext>
              </a:extLst>
            </p:cNvPr>
            <p:cNvPicPr>
              <a:picLocks noChangeAspect="1"/>
            </p:cNvPicPr>
            <p:nvPr/>
          </p:nvPicPr>
          <p:blipFill>
            <a:blip r:embed="rId2" cstate="print"/>
            <a:stretch>
              <a:fillRect/>
            </a:stretch>
          </p:blipFill>
          <p:spPr>
            <a:xfrm>
              <a:off x="1581724" y="518618"/>
              <a:ext cx="1239572" cy="1498266"/>
            </a:xfrm>
            <a:prstGeom prst="rect">
              <a:avLst/>
            </a:prstGeom>
          </p:spPr>
        </p:pic>
      </p:grpSp>
      <p:grpSp>
        <p:nvGrpSpPr>
          <p:cNvPr id="7" name="그룹 1005">
            <a:extLst>
              <a:ext uri="{FF2B5EF4-FFF2-40B4-BE49-F238E27FC236}">
                <a16:creationId xmlns:a16="http://schemas.microsoft.com/office/drawing/2014/main" id="{BE0284C8-BF5B-480E-B491-DBACC151BA6D}"/>
              </a:ext>
            </a:extLst>
          </p:cNvPr>
          <p:cNvGrpSpPr/>
          <p:nvPr/>
        </p:nvGrpSpPr>
        <p:grpSpPr>
          <a:xfrm>
            <a:off x="7557629" y="1312282"/>
            <a:ext cx="2042280" cy="2474555"/>
            <a:chOff x="4575907" y="518618"/>
            <a:chExt cx="1236537" cy="1498266"/>
          </a:xfrm>
        </p:grpSpPr>
        <p:pic>
          <p:nvPicPr>
            <p:cNvPr id="8" name="Object 17">
              <a:extLst>
                <a:ext uri="{FF2B5EF4-FFF2-40B4-BE49-F238E27FC236}">
                  <a16:creationId xmlns:a16="http://schemas.microsoft.com/office/drawing/2014/main" id="{EF3D590E-E6F8-48CE-92C3-5D8D2321EAD7}"/>
                </a:ext>
              </a:extLst>
            </p:cNvPr>
            <p:cNvPicPr>
              <a:picLocks noChangeAspect="1"/>
            </p:cNvPicPr>
            <p:nvPr/>
          </p:nvPicPr>
          <p:blipFill>
            <a:blip r:embed="rId3" cstate="print"/>
            <a:stretch>
              <a:fillRect/>
            </a:stretch>
          </p:blipFill>
          <p:spPr>
            <a:xfrm>
              <a:off x="4575907" y="518618"/>
              <a:ext cx="1236537" cy="1498266"/>
            </a:xfrm>
            <a:prstGeom prst="rect">
              <a:avLst/>
            </a:prstGeom>
          </p:spPr>
        </p:pic>
      </p:grpSp>
    </p:spTree>
    <p:extLst>
      <p:ext uri="{BB962C8B-B14F-4D97-AF65-F5344CB8AC3E}">
        <p14:creationId xmlns:p14="http://schemas.microsoft.com/office/powerpoint/2010/main" val="131936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7C440FA2-C620-4C38-87EE-3372F8FB479A}"/>
              </a:ext>
            </a:extLst>
          </p:cNvPr>
          <p:cNvSpPr txBox="1"/>
          <p:nvPr/>
        </p:nvSpPr>
        <p:spPr>
          <a:xfrm>
            <a:off x="527543" y="455726"/>
            <a:ext cx="12831861"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8.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인</a:t>
            </a:r>
            <a:r>
              <a:rPr lang="en-US" sz="3964" b="1" dirty="0">
                <a:solidFill>
                  <a:srgbClr val="1187CF"/>
                </a:solidFill>
                <a:latin typeface="Noto Sans CJK KR Bold" pitchFamily="34" charset="0"/>
                <a:cs typeface="Noto Sans CJK KR Bold" pitchFamily="34" charset="0"/>
              </a:rPr>
              <a:t>&amp;</a:t>
            </a:r>
            <a:r>
              <a:rPr lang="en-US" sz="3964" b="1" dirty="0">
                <a:solidFill>
                  <a:srgbClr val="568A35"/>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아</a:t>
            </a:r>
            <a:r>
              <a:rPr lang="en-US" sz="3964" b="1" dirty="0">
                <a:solidFill>
                  <a:srgbClr val="1187CF"/>
                </a:solidFill>
                <a:latin typeface="Noto Sans CJK KR Bold" pitchFamily="34" charset="0"/>
                <a:cs typeface="Noto Sans CJK KR Bold" pitchFamily="34" charset="0"/>
              </a:rPr>
              <a:t>웃 </a:t>
            </a:r>
            <a:r>
              <a:rPr lang="en-US" sz="3964" b="1" dirty="0">
                <a:solidFill>
                  <a:srgbClr val="568A35"/>
                </a:solidFill>
                <a:latin typeface="Noto Sans CJK KR Bold" pitchFamily="34" charset="0"/>
                <a:cs typeface="Noto Sans CJK KR Bold" pitchFamily="34" charset="0"/>
              </a:rPr>
              <a:t>구</a:t>
            </a:r>
            <a:r>
              <a:rPr lang="en-US" sz="3964" b="1" dirty="0">
                <a:solidFill>
                  <a:srgbClr val="FC5230"/>
                </a:solidFill>
                <a:latin typeface="Noto Sans CJK KR Bold" pitchFamily="34" charset="0"/>
                <a:cs typeface="Noto Sans CJK KR Bold" pitchFamily="34" charset="0"/>
              </a:rPr>
              <a:t>현</a:t>
            </a:r>
            <a:r>
              <a:rPr lang="en-US" sz="3964" b="1" dirty="0">
                <a:solidFill>
                  <a:srgbClr val="FFCD4A"/>
                </a:solidFill>
                <a:latin typeface="Noto Sans CJK KR Bold" pitchFamily="34" charset="0"/>
                <a:cs typeface="Noto Sans CJK KR Bold" pitchFamily="34" charset="0"/>
              </a:rPr>
              <a:t>시 </a:t>
            </a:r>
            <a:r>
              <a:rPr lang="en-US" sz="3964" b="1" dirty="0">
                <a:solidFill>
                  <a:srgbClr val="1187CF"/>
                </a:solidFill>
                <a:latin typeface="Noto Sans CJK KR Bold" pitchFamily="34" charset="0"/>
                <a:cs typeface="Noto Sans CJK KR Bold" pitchFamily="34" charset="0"/>
              </a:rPr>
              <a:t>힘</a:t>
            </a:r>
            <a:r>
              <a:rPr lang="en-US" sz="3964" b="1" dirty="0">
                <a:solidFill>
                  <a:srgbClr val="568A35"/>
                </a:solidFill>
                <a:latin typeface="Noto Sans CJK KR Bold" pitchFamily="34" charset="0"/>
                <a:cs typeface="Noto Sans CJK KR Bold" pitchFamily="34" charset="0"/>
              </a:rPr>
              <a:t>들</a:t>
            </a:r>
            <a:r>
              <a:rPr lang="en-US" sz="3964" b="1" dirty="0">
                <a:solidFill>
                  <a:srgbClr val="FC5230"/>
                </a:solidFill>
                <a:latin typeface="Noto Sans CJK KR Bold" pitchFamily="34" charset="0"/>
                <a:cs typeface="Noto Sans CJK KR Bold" pitchFamily="34" charset="0"/>
              </a:rPr>
              <a:t>었</a:t>
            </a:r>
            <a:r>
              <a:rPr lang="en-US" sz="3964" b="1" dirty="0">
                <a:solidFill>
                  <a:srgbClr val="FFCD4A"/>
                </a:solidFill>
                <a:latin typeface="Noto Sans CJK KR Bold" pitchFamily="34" charset="0"/>
                <a:cs typeface="Noto Sans CJK KR Bold" pitchFamily="34" charset="0"/>
              </a:rPr>
              <a:t>던 </a:t>
            </a:r>
            <a:r>
              <a:rPr lang="en-US" sz="3964" b="1" dirty="0">
                <a:solidFill>
                  <a:srgbClr val="1187CF"/>
                </a:solidFill>
                <a:latin typeface="Noto Sans CJK KR Bold" pitchFamily="34" charset="0"/>
                <a:cs typeface="Noto Sans CJK KR Bold" pitchFamily="34" charset="0"/>
              </a:rPr>
              <a:t>점</a:t>
            </a:r>
            <a:endParaRPr lang="en-US" sz="2973" dirty="0"/>
          </a:p>
        </p:txBody>
      </p:sp>
      <p:sp>
        <p:nvSpPr>
          <p:cNvPr id="3" name="Object 12">
            <a:extLst>
              <a:ext uri="{FF2B5EF4-FFF2-40B4-BE49-F238E27FC236}">
                <a16:creationId xmlns:a16="http://schemas.microsoft.com/office/drawing/2014/main" id="{127D48D8-B5E4-4005-8364-75552139686D}"/>
              </a:ext>
            </a:extLst>
          </p:cNvPr>
          <p:cNvSpPr txBox="1"/>
          <p:nvPr/>
        </p:nvSpPr>
        <p:spPr>
          <a:xfrm>
            <a:off x="-273266" y="3428629"/>
            <a:ext cx="6114048" cy="1871987"/>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로그인시 이메일과 비밀번호</a:t>
            </a:r>
          </a:p>
          <a:p>
            <a:pPr algn="ctr"/>
            <a:r>
              <a:rPr lang="en-US" sz="1652" dirty="0">
                <a:solidFill>
                  <a:srgbClr val="000000"/>
                </a:solidFill>
                <a:latin typeface="Noto Sans CJK KR Regular" pitchFamily="34" charset="0"/>
                <a:cs typeface="Noto Sans CJK KR Regular" pitchFamily="34" charset="0"/>
              </a:rPr>
              <a:t>입력 페이지가 나뉘어져있어</a:t>
            </a:r>
          </a:p>
          <a:p>
            <a:pPr algn="ctr"/>
            <a:r>
              <a:rPr lang="en-US" sz="1652" dirty="0">
                <a:solidFill>
                  <a:srgbClr val="000000"/>
                </a:solidFill>
                <a:latin typeface="Noto Sans CJK KR Regular" pitchFamily="34" charset="0"/>
                <a:cs typeface="Noto Sans CJK KR Regular" pitchFamily="34" charset="0"/>
              </a:rPr>
              <a:t>비밀번호 입력페이지에서</a:t>
            </a:r>
          </a:p>
          <a:p>
            <a:pPr algn="ctr"/>
            <a:r>
              <a:rPr lang="en-US" sz="1652" dirty="0">
                <a:solidFill>
                  <a:srgbClr val="000000"/>
                </a:solidFill>
                <a:latin typeface="Noto Sans CJK KR Regular" pitchFamily="34" charset="0"/>
                <a:cs typeface="Noto Sans CJK KR Regular" pitchFamily="34" charset="0"/>
              </a:rPr>
              <a:t>그전에 입력했던 이메일 정보를</a:t>
            </a:r>
          </a:p>
          <a:p>
            <a:pPr algn="ctr"/>
            <a:r>
              <a:rPr lang="en-US" sz="1652" dirty="0">
                <a:solidFill>
                  <a:srgbClr val="000000"/>
                </a:solidFill>
                <a:latin typeface="Noto Sans CJK KR Regular" pitchFamily="34" charset="0"/>
                <a:cs typeface="Noto Sans CJK KR Regular" pitchFamily="34" charset="0"/>
              </a:rPr>
              <a:t>읽어오지 못했음</a:t>
            </a:r>
          </a:p>
          <a:p>
            <a:pPr algn="ctr"/>
            <a:r>
              <a:rPr lang="en-US" sz="1652" dirty="0">
                <a:solidFill>
                  <a:srgbClr val="000000"/>
                </a:solidFill>
                <a:latin typeface="Noto Sans CJK KR Regular" pitchFamily="34" charset="0"/>
                <a:cs typeface="Noto Sans CJK KR Regular" pitchFamily="34" charset="0"/>
              </a:rPr>
              <a:t>sendRedirect에 이메일값을 붙여서</a:t>
            </a:r>
          </a:p>
          <a:p>
            <a:pPr algn="ctr"/>
            <a:r>
              <a:rPr lang="en-US" sz="1652" dirty="0">
                <a:solidFill>
                  <a:srgbClr val="000000"/>
                </a:solidFill>
                <a:latin typeface="Noto Sans CJK KR Regular" pitchFamily="34" charset="0"/>
                <a:cs typeface="Noto Sans CJK KR Regular" pitchFamily="34" charset="0"/>
              </a:rPr>
              <a:t>사용했다가 session을 쓰고 다시 주석처리함</a:t>
            </a:r>
            <a:endParaRPr lang="en-US" sz="2973" dirty="0"/>
          </a:p>
        </p:txBody>
      </p:sp>
      <p:sp>
        <p:nvSpPr>
          <p:cNvPr id="4" name="Object 13">
            <a:extLst>
              <a:ext uri="{FF2B5EF4-FFF2-40B4-BE49-F238E27FC236}">
                <a16:creationId xmlns:a16="http://schemas.microsoft.com/office/drawing/2014/main" id="{8AF65146-6DE7-472F-8296-9A2ADC4CAD26}"/>
              </a:ext>
            </a:extLst>
          </p:cNvPr>
          <p:cNvSpPr txBox="1"/>
          <p:nvPr/>
        </p:nvSpPr>
        <p:spPr>
          <a:xfrm>
            <a:off x="9285213" y="2173216"/>
            <a:ext cx="3972834" cy="1770100"/>
          </a:xfrm>
          <a:prstGeom prst="rect">
            <a:avLst/>
          </a:prstGeom>
          <a:noFill/>
        </p:spPr>
        <p:txBody>
          <a:bodyPr wrap="square" rtlCol="0" anchor="t">
            <a:spAutoFit/>
          </a:bodyPr>
          <a:lstStyle/>
          <a:p>
            <a:r>
              <a:rPr lang="en-US" sz="1817" dirty="0">
                <a:solidFill>
                  <a:srgbClr val="000000"/>
                </a:solidFill>
                <a:latin typeface="Noto Sans CJK KR Regular" pitchFamily="34" charset="0"/>
                <a:cs typeface="Noto Sans CJK KR Regular" pitchFamily="34" charset="0"/>
              </a:rPr>
              <a:t>기존에 사용했던</a:t>
            </a:r>
          </a:p>
          <a:p>
            <a:r>
              <a:rPr lang="en-US" sz="1817" dirty="0">
                <a:solidFill>
                  <a:srgbClr val="000000"/>
                </a:solidFill>
                <a:latin typeface="Noto Sans CJK KR Regular" pitchFamily="34" charset="0"/>
                <a:cs typeface="Noto Sans CJK KR Regular" pitchFamily="34" charset="0"/>
              </a:rPr>
              <a:t>getParameter가</a:t>
            </a:r>
          </a:p>
          <a:p>
            <a:r>
              <a:rPr lang="en-US" sz="1817" dirty="0">
                <a:solidFill>
                  <a:srgbClr val="000000"/>
                </a:solidFill>
                <a:latin typeface="Noto Sans CJK KR Regular" pitchFamily="34" charset="0"/>
                <a:cs typeface="Noto Sans CJK KR Regular" pitchFamily="34" charset="0"/>
              </a:rPr>
              <a:t>이메일 부분에 적용이 되지</a:t>
            </a:r>
          </a:p>
          <a:p>
            <a:r>
              <a:rPr lang="en-US" sz="1817" dirty="0">
                <a:solidFill>
                  <a:srgbClr val="000000"/>
                </a:solidFill>
                <a:latin typeface="Noto Sans CJK KR Regular" pitchFamily="34" charset="0"/>
                <a:cs typeface="Noto Sans CJK KR Regular" pitchFamily="34" charset="0"/>
              </a:rPr>
              <a:t>않아서 session에 담았던걸</a:t>
            </a:r>
          </a:p>
          <a:p>
            <a:r>
              <a:rPr lang="en-US" sz="1817" dirty="0">
                <a:solidFill>
                  <a:srgbClr val="000000"/>
                </a:solidFill>
                <a:latin typeface="Noto Sans CJK KR Regular" pitchFamily="34" charset="0"/>
                <a:cs typeface="Noto Sans CJK KR Regular" pitchFamily="34" charset="0"/>
              </a:rPr>
              <a:t>불러와서 넣었더니 </a:t>
            </a:r>
          </a:p>
          <a:p>
            <a:r>
              <a:rPr lang="en-US" sz="1817" dirty="0">
                <a:solidFill>
                  <a:srgbClr val="000000"/>
                </a:solidFill>
                <a:latin typeface="Noto Sans CJK KR Regular" pitchFamily="34" charset="0"/>
                <a:cs typeface="Noto Sans CJK KR Regular" pitchFamily="34" charset="0"/>
              </a:rPr>
              <a:t>그때부터 잘됐음</a:t>
            </a:r>
            <a:endParaRPr lang="en-US" sz="2973" dirty="0"/>
          </a:p>
        </p:txBody>
      </p:sp>
      <p:grpSp>
        <p:nvGrpSpPr>
          <p:cNvPr id="5" name="그룹 1004">
            <a:extLst>
              <a:ext uri="{FF2B5EF4-FFF2-40B4-BE49-F238E27FC236}">
                <a16:creationId xmlns:a16="http://schemas.microsoft.com/office/drawing/2014/main" id="{2317B1E3-EF28-45D4-B208-78D83F9E0C89}"/>
              </a:ext>
            </a:extLst>
          </p:cNvPr>
          <p:cNvGrpSpPr/>
          <p:nvPr/>
        </p:nvGrpSpPr>
        <p:grpSpPr>
          <a:xfrm>
            <a:off x="683188" y="1856523"/>
            <a:ext cx="4138587" cy="1370741"/>
            <a:chOff x="413648" y="848139"/>
            <a:chExt cx="2505785" cy="829941"/>
          </a:xfrm>
        </p:grpSpPr>
        <p:pic>
          <p:nvPicPr>
            <p:cNvPr id="6" name="Object 14">
              <a:extLst>
                <a:ext uri="{FF2B5EF4-FFF2-40B4-BE49-F238E27FC236}">
                  <a16:creationId xmlns:a16="http://schemas.microsoft.com/office/drawing/2014/main" id="{7401219D-AA32-4E75-9A19-75B40F44A615}"/>
                </a:ext>
              </a:extLst>
            </p:cNvPr>
            <p:cNvPicPr>
              <a:picLocks noChangeAspect="1"/>
            </p:cNvPicPr>
            <p:nvPr/>
          </p:nvPicPr>
          <p:blipFill>
            <a:blip r:embed="rId2" cstate="print"/>
            <a:stretch>
              <a:fillRect/>
            </a:stretch>
          </p:blipFill>
          <p:spPr>
            <a:xfrm>
              <a:off x="413648" y="848139"/>
              <a:ext cx="2505785" cy="829941"/>
            </a:xfrm>
            <a:prstGeom prst="rect">
              <a:avLst/>
            </a:prstGeom>
          </p:spPr>
        </p:pic>
      </p:grpSp>
      <p:grpSp>
        <p:nvGrpSpPr>
          <p:cNvPr id="7" name="그룹 1005">
            <a:extLst>
              <a:ext uri="{FF2B5EF4-FFF2-40B4-BE49-F238E27FC236}">
                <a16:creationId xmlns:a16="http://schemas.microsoft.com/office/drawing/2014/main" id="{A596892E-5CC2-46A6-B34F-A450C2A4391F}"/>
              </a:ext>
            </a:extLst>
          </p:cNvPr>
          <p:cNvGrpSpPr/>
          <p:nvPr/>
        </p:nvGrpSpPr>
        <p:grpSpPr>
          <a:xfrm>
            <a:off x="5357338" y="1635125"/>
            <a:ext cx="3567484" cy="2945339"/>
            <a:chOff x="3243700" y="714089"/>
            <a:chExt cx="2160000" cy="1783311"/>
          </a:xfrm>
        </p:grpSpPr>
        <p:pic>
          <p:nvPicPr>
            <p:cNvPr id="8" name="Object 17">
              <a:extLst>
                <a:ext uri="{FF2B5EF4-FFF2-40B4-BE49-F238E27FC236}">
                  <a16:creationId xmlns:a16="http://schemas.microsoft.com/office/drawing/2014/main" id="{72C2A5B8-1F77-41F4-9F59-41DDE4BEADFE}"/>
                </a:ext>
              </a:extLst>
            </p:cNvPr>
            <p:cNvPicPr>
              <a:picLocks noChangeAspect="1"/>
            </p:cNvPicPr>
            <p:nvPr/>
          </p:nvPicPr>
          <p:blipFill>
            <a:blip r:embed="rId3" cstate="print"/>
            <a:stretch>
              <a:fillRect/>
            </a:stretch>
          </p:blipFill>
          <p:spPr>
            <a:xfrm>
              <a:off x="3243700" y="714089"/>
              <a:ext cx="2160000" cy="1783311"/>
            </a:xfrm>
            <a:prstGeom prst="rect">
              <a:avLst/>
            </a:prstGeom>
          </p:spPr>
        </p:pic>
      </p:grpSp>
    </p:spTree>
    <p:extLst>
      <p:ext uri="{BB962C8B-B14F-4D97-AF65-F5344CB8AC3E}">
        <p14:creationId xmlns:p14="http://schemas.microsoft.com/office/powerpoint/2010/main" val="1848936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9BE51725-55B5-4F93-A651-CAA414477828}"/>
              </a:ext>
            </a:extLst>
          </p:cNvPr>
          <p:cNvSpPr txBox="1"/>
          <p:nvPr/>
        </p:nvSpPr>
        <p:spPr>
          <a:xfrm>
            <a:off x="527543" y="455726"/>
            <a:ext cx="12831861"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9.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인</a:t>
            </a:r>
            <a:r>
              <a:rPr lang="en-US" sz="3964" b="1" dirty="0">
                <a:solidFill>
                  <a:srgbClr val="1187CF"/>
                </a:solidFill>
                <a:latin typeface="Noto Sans CJK KR Bold" pitchFamily="34" charset="0"/>
                <a:cs typeface="Noto Sans CJK KR Bold" pitchFamily="34" charset="0"/>
              </a:rPr>
              <a:t>&amp;</a:t>
            </a:r>
            <a:r>
              <a:rPr lang="en-US" sz="3964" b="1" dirty="0">
                <a:solidFill>
                  <a:srgbClr val="568A35"/>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아</a:t>
            </a:r>
            <a:r>
              <a:rPr lang="en-US" sz="3964" b="1" dirty="0">
                <a:solidFill>
                  <a:srgbClr val="1187CF"/>
                </a:solidFill>
                <a:latin typeface="Noto Sans CJK KR Bold" pitchFamily="34" charset="0"/>
                <a:cs typeface="Noto Sans CJK KR Bold" pitchFamily="34" charset="0"/>
              </a:rPr>
              <a:t>웃 </a:t>
            </a:r>
            <a:r>
              <a:rPr lang="en-US" sz="3964" b="1" dirty="0">
                <a:solidFill>
                  <a:srgbClr val="568A35"/>
                </a:solidFill>
                <a:latin typeface="Noto Sans CJK KR Bold" pitchFamily="34" charset="0"/>
                <a:cs typeface="Noto Sans CJK KR Bold" pitchFamily="34" charset="0"/>
              </a:rPr>
              <a:t>구</a:t>
            </a:r>
            <a:r>
              <a:rPr lang="en-US" sz="3964" b="1" dirty="0">
                <a:solidFill>
                  <a:srgbClr val="FC5230"/>
                </a:solidFill>
                <a:latin typeface="Noto Sans CJK KR Bold" pitchFamily="34" charset="0"/>
                <a:cs typeface="Noto Sans CJK KR Bold" pitchFamily="34" charset="0"/>
              </a:rPr>
              <a:t>현</a:t>
            </a:r>
            <a:r>
              <a:rPr lang="en-US" sz="3964" b="1" dirty="0">
                <a:solidFill>
                  <a:srgbClr val="FFCD4A"/>
                </a:solidFill>
                <a:latin typeface="Noto Sans CJK KR Bold" pitchFamily="34" charset="0"/>
                <a:cs typeface="Noto Sans CJK KR Bold" pitchFamily="34" charset="0"/>
              </a:rPr>
              <a:t>시 </a:t>
            </a:r>
            <a:r>
              <a:rPr lang="en-US" sz="3964" b="1" dirty="0">
                <a:solidFill>
                  <a:srgbClr val="1187CF"/>
                </a:solidFill>
                <a:latin typeface="Noto Sans CJK KR Bold" pitchFamily="34" charset="0"/>
                <a:cs typeface="Noto Sans CJK KR Bold" pitchFamily="34" charset="0"/>
              </a:rPr>
              <a:t>중</a:t>
            </a:r>
            <a:r>
              <a:rPr lang="en-US" sz="3964" b="1" dirty="0">
                <a:solidFill>
                  <a:srgbClr val="568A35"/>
                </a:solidFill>
                <a:latin typeface="Noto Sans CJK KR Bold" pitchFamily="34" charset="0"/>
                <a:cs typeface="Noto Sans CJK KR Bold" pitchFamily="34" charset="0"/>
              </a:rPr>
              <a:t>요</a:t>
            </a:r>
            <a:r>
              <a:rPr lang="en-US" sz="3964" b="1" dirty="0">
                <a:solidFill>
                  <a:srgbClr val="FC5230"/>
                </a:solidFill>
                <a:latin typeface="Noto Sans CJK KR Bold" pitchFamily="34" charset="0"/>
                <a:cs typeface="Noto Sans CJK KR Bold" pitchFamily="34" charset="0"/>
              </a:rPr>
              <a:t>한 </a:t>
            </a:r>
            <a:r>
              <a:rPr lang="en-US" sz="3964" b="1" dirty="0">
                <a:solidFill>
                  <a:srgbClr val="FFCD4A"/>
                </a:solidFill>
                <a:latin typeface="Noto Sans CJK KR Bold" pitchFamily="34" charset="0"/>
                <a:cs typeface="Noto Sans CJK KR Bold" pitchFamily="34" charset="0"/>
              </a:rPr>
              <a:t>점</a:t>
            </a:r>
            <a:endParaRPr lang="en-US" sz="2973" dirty="0"/>
          </a:p>
        </p:txBody>
      </p:sp>
      <p:sp>
        <p:nvSpPr>
          <p:cNvPr id="3" name="Object 12">
            <a:extLst>
              <a:ext uri="{FF2B5EF4-FFF2-40B4-BE49-F238E27FC236}">
                <a16:creationId xmlns:a16="http://schemas.microsoft.com/office/drawing/2014/main" id="{8C3FA788-42BB-4CA5-91E0-6C55858ACD8A}"/>
              </a:ext>
            </a:extLst>
          </p:cNvPr>
          <p:cNvSpPr txBox="1"/>
          <p:nvPr/>
        </p:nvSpPr>
        <p:spPr>
          <a:xfrm>
            <a:off x="978884" y="1913391"/>
            <a:ext cx="8087436" cy="422744"/>
          </a:xfrm>
          <a:prstGeom prst="rect">
            <a:avLst/>
          </a:prstGeom>
          <a:noFill/>
        </p:spPr>
        <p:txBody>
          <a:bodyPr wrap="square" rtlCol="0" anchor="t">
            <a:spAutoFit/>
          </a:bodyPr>
          <a:lstStyle/>
          <a:p>
            <a:r>
              <a:rPr lang="en-US" sz="2147" dirty="0">
                <a:solidFill>
                  <a:srgbClr val="000000"/>
                </a:solidFill>
                <a:latin typeface="Noto Sans CJK KR Regular" pitchFamily="34" charset="0"/>
                <a:cs typeface="Noto Sans CJK KR Regular" pitchFamily="34" charset="0"/>
              </a:rPr>
              <a:t>- 로그인 구현 부분은 유효성 검사는 별로 없음</a:t>
            </a:r>
            <a:endParaRPr lang="en-US" sz="2973" dirty="0"/>
          </a:p>
        </p:txBody>
      </p:sp>
      <p:sp>
        <p:nvSpPr>
          <p:cNvPr id="4" name="Object 13">
            <a:extLst>
              <a:ext uri="{FF2B5EF4-FFF2-40B4-BE49-F238E27FC236}">
                <a16:creationId xmlns:a16="http://schemas.microsoft.com/office/drawing/2014/main" id="{35B2EF18-118E-4FBC-9162-2D74C2DA6DC6}"/>
              </a:ext>
            </a:extLst>
          </p:cNvPr>
          <p:cNvSpPr txBox="1"/>
          <p:nvPr/>
        </p:nvSpPr>
        <p:spPr>
          <a:xfrm>
            <a:off x="978885" y="2707214"/>
            <a:ext cx="8496407" cy="422744"/>
          </a:xfrm>
          <a:prstGeom prst="rect">
            <a:avLst/>
          </a:prstGeom>
          <a:noFill/>
        </p:spPr>
        <p:txBody>
          <a:bodyPr wrap="square" rtlCol="0" anchor="t">
            <a:spAutoFit/>
          </a:bodyPr>
          <a:lstStyle/>
          <a:p>
            <a:r>
              <a:rPr lang="en-US" sz="2147" dirty="0">
                <a:solidFill>
                  <a:srgbClr val="000000"/>
                </a:solidFill>
                <a:latin typeface="Noto Sans CJK KR Regular" pitchFamily="34" charset="0"/>
                <a:cs typeface="Noto Sans CJK KR Regular" pitchFamily="34" charset="0"/>
              </a:rPr>
              <a:t>- DB와 input값 비교하는 코드&amp; SQL문 오타 확인</a:t>
            </a:r>
            <a:endParaRPr lang="en-US" sz="2973" dirty="0"/>
          </a:p>
        </p:txBody>
      </p:sp>
      <p:sp>
        <p:nvSpPr>
          <p:cNvPr id="5" name="Object 14">
            <a:extLst>
              <a:ext uri="{FF2B5EF4-FFF2-40B4-BE49-F238E27FC236}">
                <a16:creationId xmlns:a16="http://schemas.microsoft.com/office/drawing/2014/main" id="{9F5BB857-6102-48D0-8024-4C5986B200A3}"/>
              </a:ext>
            </a:extLst>
          </p:cNvPr>
          <p:cNvSpPr txBox="1"/>
          <p:nvPr/>
        </p:nvSpPr>
        <p:spPr>
          <a:xfrm>
            <a:off x="986749" y="3460089"/>
            <a:ext cx="8803135" cy="422744"/>
          </a:xfrm>
          <a:prstGeom prst="rect">
            <a:avLst/>
          </a:prstGeom>
          <a:noFill/>
        </p:spPr>
        <p:txBody>
          <a:bodyPr wrap="square" rtlCol="0" anchor="t">
            <a:spAutoFit/>
          </a:bodyPr>
          <a:lstStyle/>
          <a:p>
            <a:r>
              <a:rPr lang="en-US" sz="2147" dirty="0">
                <a:solidFill>
                  <a:srgbClr val="000000"/>
                </a:solidFill>
                <a:latin typeface="Noto Sans CJK KR Regular" pitchFamily="34" charset="0"/>
                <a:cs typeface="Noto Sans CJK KR Regular" pitchFamily="34" charset="0"/>
              </a:rPr>
              <a:t>- getParameter, session 의 차이점과 사용범위</a:t>
            </a:r>
            <a:endParaRPr lang="en-US" sz="2973" dirty="0"/>
          </a:p>
        </p:txBody>
      </p:sp>
    </p:spTree>
    <p:extLst>
      <p:ext uri="{BB962C8B-B14F-4D97-AF65-F5344CB8AC3E}">
        <p14:creationId xmlns:p14="http://schemas.microsoft.com/office/powerpoint/2010/main" val="275516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ko-KR" altLang="en-US" dirty="0" err="1"/>
              <a:t>느낀점</a:t>
            </a:r>
            <a:endParaRPr lang="en-US" dirty="0"/>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200" y="1975758"/>
            <a:ext cx="10515600" cy="4073000"/>
          </a:xfrm>
        </p:spPr>
        <p:txBody>
          <a:bodyPr>
            <a:normAutofit/>
          </a:bodyPr>
          <a:lstStyle/>
          <a:p>
            <a:r>
              <a:rPr lang="ko-KR" altLang="en-US" noProof="1">
                <a:solidFill>
                  <a:schemeClr val="bg2">
                    <a:lumMod val="10000"/>
                  </a:schemeClr>
                </a:solidFill>
              </a:rPr>
              <a:t>느낀점</a:t>
            </a:r>
            <a:r>
              <a:rPr lang="en-US" altLang="ko-KR" noProof="1">
                <a:solidFill>
                  <a:schemeClr val="bg2">
                    <a:lumMod val="10000"/>
                  </a:schemeClr>
                </a:solidFill>
              </a:rPr>
              <a:t>1</a:t>
            </a:r>
          </a:p>
          <a:p>
            <a:pPr marL="0" indent="0">
              <a:buNone/>
            </a:pPr>
            <a:endParaRPr lang="en-US" noProof="1">
              <a:solidFill>
                <a:schemeClr val="bg2">
                  <a:lumMod val="10000"/>
                </a:schemeClr>
              </a:solidFill>
            </a:endParaRPr>
          </a:p>
          <a:p>
            <a:r>
              <a:rPr lang="ko-KR" altLang="en-US" noProof="1">
                <a:solidFill>
                  <a:schemeClr val="bg2">
                    <a:lumMod val="10000"/>
                  </a:schemeClr>
                </a:solidFill>
              </a:rPr>
              <a:t>느낀점</a:t>
            </a:r>
            <a:r>
              <a:rPr lang="en-US" altLang="ko-KR" noProof="1">
                <a:solidFill>
                  <a:schemeClr val="bg2">
                    <a:lumMod val="10000"/>
                  </a:schemeClr>
                </a:solidFill>
              </a:rPr>
              <a:t>2</a:t>
            </a:r>
          </a:p>
          <a:p>
            <a:pPr marL="0" indent="0">
              <a:buNone/>
            </a:pPr>
            <a:endParaRPr lang="en-US" noProof="1">
              <a:solidFill>
                <a:schemeClr val="bg2">
                  <a:lumMod val="10000"/>
                </a:schemeClr>
              </a:solidFill>
            </a:endParaRPr>
          </a:p>
          <a:p>
            <a:r>
              <a:rPr lang="ko-KR" altLang="en-US" noProof="1">
                <a:solidFill>
                  <a:schemeClr val="bg2">
                    <a:lumMod val="10000"/>
                  </a:schemeClr>
                </a:solidFill>
              </a:rPr>
              <a:t>느낀점</a:t>
            </a:r>
            <a:r>
              <a:rPr lang="en-US" altLang="ko-KR" noProof="1">
                <a:solidFill>
                  <a:schemeClr val="bg2">
                    <a:lumMod val="10000"/>
                  </a:schemeClr>
                </a:solidFill>
              </a:rPr>
              <a:t>3</a:t>
            </a:r>
            <a:endParaRPr lang="en-US" noProof="1">
              <a:solidFill>
                <a:schemeClr val="bg2">
                  <a:lumMod val="10000"/>
                </a:schemeClr>
              </a:solidFill>
            </a:endParaRPr>
          </a:p>
        </p:txBody>
      </p:sp>
    </p:spTree>
    <p:extLst>
      <p:ext uri="{BB962C8B-B14F-4D97-AF65-F5344CB8AC3E}">
        <p14:creationId xmlns:p14="http://schemas.microsoft.com/office/powerpoint/2010/main" val="344237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8100B87-4D7C-4564-8C12-A67459FB1DF1}"/>
              </a:ext>
            </a:extLst>
          </p:cNvPr>
          <p:cNvSpPr txBox="1">
            <a:spLocks/>
          </p:cNvSpPr>
          <p:nvPr/>
        </p:nvSpPr>
        <p:spPr>
          <a:xfrm>
            <a:off x="406400" y="320676"/>
            <a:ext cx="9215313" cy="1034183"/>
          </a:xfrm>
          <a:prstGeom prst="rect">
            <a:avLst/>
          </a:prstGeom>
        </p:spPr>
        <p:txBody>
          <a:bodyPr/>
          <a:lst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a:lstStyle>
          <a:p>
            <a:r>
              <a:rPr lang="en-US" altLang="ko-KR" b="1" dirty="0">
                <a:solidFill>
                  <a:srgbClr val="4C8BF5"/>
                </a:solidFill>
                <a:latin typeface="Calibri Light" panose="020F0302020204030204"/>
                <a:ea typeface="맑은 고딕" panose="020B0503020000020004" pitchFamily="50" charset="-127"/>
              </a:rPr>
              <a:t>0. </a:t>
            </a:r>
            <a:r>
              <a:rPr lang="ko-KR" altLang="en-US" sz="3600" b="1" dirty="0">
                <a:solidFill>
                  <a:srgbClr val="4C8BF5"/>
                </a:solidFill>
                <a:latin typeface="Calibri Light" panose="020F0302020204030204"/>
                <a:ea typeface="맑은 고딕" panose="020B0503020000020004" pitchFamily="50" charset="-127"/>
              </a:rPr>
              <a:t>목차</a:t>
            </a:r>
            <a:endParaRPr lang="en-US" sz="3600" dirty="0"/>
          </a:p>
        </p:txBody>
      </p:sp>
      <p:sp>
        <p:nvSpPr>
          <p:cNvPr id="10" name="Content Placeholder 4">
            <a:extLst>
              <a:ext uri="{FF2B5EF4-FFF2-40B4-BE49-F238E27FC236}">
                <a16:creationId xmlns:a16="http://schemas.microsoft.com/office/drawing/2014/main" id="{F7CE2D63-8D86-40F8-97A7-646D30C60947}"/>
              </a:ext>
            </a:extLst>
          </p:cNvPr>
          <p:cNvSpPr txBox="1">
            <a:spLocks/>
          </p:cNvSpPr>
          <p:nvPr/>
        </p:nvSpPr>
        <p:spPr>
          <a:xfrm>
            <a:off x="7216203" y="1392500"/>
            <a:ext cx="3998976" cy="4073000"/>
          </a:xfrm>
          <a:prstGeom prst="rect">
            <a:avLst/>
          </a:prstGeom>
        </p:spPr>
        <p:txBody>
          <a:bodyPr>
            <a:normAutofit fontScale="92500" lnSpcReduction="20000"/>
          </a:bodyPr>
          <a:lstStyle>
            <a:lvl1pPr marL="228600" indent="-228600" algn="l" defTabSz="914400" rtl="0" eaLnBrk="1" latinLnBrk="1"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1"/>
              <a:t>1. </a:t>
            </a:r>
            <a:r>
              <a:rPr lang="ko-KR" altLang="en-US" noProof="1"/>
              <a:t>팀원 소개</a:t>
            </a:r>
            <a:endParaRPr lang="en-US" noProof="1"/>
          </a:p>
          <a:p>
            <a:pPr marL="0" indent="0">
              <a:buFont typeface="Arial" panose="020B0604020202020204" pitchFamily="34" charset="0"/>
              <a:buNone/>
            </a:pPr>
            <a:r>
              <a:rPr lang="en-US" noProof="1"/>
              <a:t>2. </a:t>
            </a:r>
            <a:r>
              <a:rPr lang="ko-KR" altLang="en-US" noProof="1"/>
              <a:t>기술 설명</a:t>
            </a:r>
            <a:endParaRPr lang="en-US" altLang="ko-KR" noProof="1"/>
          </a:p>
          <a:p>
            <a:pPr marL="0" indent="0">
              <a:buFont typeface="Arial" panose="020B0604020202020204" pitchFamily="34" charset="0"/>
              <a:buNone/>
            </a:pPr>
            <a:r>
              <a:rPr lang="en-US" altLang="ko-KR" noProof="1"/>
              <a:t>3. </a:t>
            </a:r>
            <a:r>
              <a:rPr lang="ko-KR" altLang="en-US" noProof="1"/>
              <a:t>시연</a:t>
            </a:r>
            <a:endParaRPr lang="en-US" altLang="ko-KR" noProof="1"/>
          </a:p>
          <a:p>
            <a:pPr marL="0" indent="0">
              <a:buFont typeface="Arial" panose="020B0604020202020204" pitchFamily="34" charset="0"/>
              <a:buNone/>
            </a:pPr>
            <a:r>
              <a:rPr lang="en-US" noProof="1"/>
              <a:t>4. </a:t>
            </a:r>
            <a:r>
              <a:rPr lang="ko-KR" altLang="en-US" noProof="1"/>
              <a:t>로그인</a:t>
            </a:r>
            <a:endParaRPr lang="en-US" altLang="ko-KR" noProof="1"/>
          </a:p>
          <a:p>
            <a:pPr marL="0" indent="0">
              <a:buFont typeface="Arial" panose="020B0604020202020204" pitchFamily="34" charset="0"/>
              <a:buNone/>
            </a:pPr>
            <a:r>
              <a:rPr lang="en-US" noProof="1"/>
              <a:t>5. </a:t>
            </a:r>
            <a:r>
              <a:rPr lang="ko-KR" altLang="en-US" noProof="1"/>
              <a:t>회원가입</a:t>
            </a:r>
            <a:endParaRPr lang="en-US" altLang="ko-KR" noProof="1"/>
          </a:p>
          <a:p>
            <a:pPr marL="0" indent="0">
              <a:buFont typeface="Arial" panose="020B0604020202020204" pitchFamily="34" charset="0"/>
              <a:buNone/>
            </a:pPr>
            <a:r>
              <a:rPr lang="en-US" noProof="1"/>
              <a:t>6. </a:t>
            </a:r>
            <a:r>
              <a:rPr lang="ko-KR" altLang="en-US" noProof="1"/>
              <a:t>게시판 및 </a:t>
            </a:r>
            <a:r>
              <a:rPr lang="en-US" altLang="ko-KR" sz="3200" noProof="1"/>
              <a:t>DB</a:t>
            </a:r>
          </a:p>
          <a:p>
            <a:pPr marL="0" indent="0">
              <a:buFont typeface="Arial" panose="020B0604020202020204" pitchFamily="34" charset="0"/>
              <a:buNone/>
            </a:pPr>
            <a:r>
              <a:rPr lang="en-US" sz="3200" noProof="1"/>
              <a:t>7. Q&amp;A</a:t>
            </a:r>
            <a:endParaRPr lang="en-US" noProof="1"/>
          </a:p>
        </p:txBody>
      </p:sp>
      <p:pic>
        <p:nvPicPr>
          <p:cNvPr id="11" name="Picture 2">
            <a:extLst>
              <a:ext uri="{FF2B5EF4-FFF2-40B4-BE49-F238E27FC236}">
                <a16:creationId xmlns:a16="http://schemas.microsoft.com/office/drawing/2014/main" id="{296AB8A8-467D-4DC1-8A1A-EC5D87F22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112" y="1842516"/>
            <a:ext cx="3110537" cy="317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52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5.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회원 가입</a:t>
            </a:r>
            <a:endParaRPr lang="en-US" sz="5400" dirty="0"/>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a:xfrm>
            <a:off x="1751013" y="4626039"/>
            <a:ext cx="6321973" cy="1500187"/>
          </a:xfrm>
        </p:spPr>
        <p:txBody>
          <a:bodyPr>
            <a:normAutofit/>
          </a:bodyPr>
          <a:lstStyle/>
          <a:p>
            <a:pPr algn="ctr"/>
            <a:r>
              <a:rPr lang="ko-KR" altLang="en-US" sz="3200" b="1" dirty="0"/>
              <a:t>김용원</a:t>
            </a:r>
            <a:endParaRPr lang="en-US" sz="3200" b="1" dirty="0"/>
          </a:p>
        </p:txBody>
      </p:sp>
    </p:spTree>
    <p:extLst>
      <p:ext uri="{BB962C8B-B14F-4D97-AF65-F5344CB8AC3E}">
        <p14:creationId xmlns:p14="http://schemas.microsoft.com/office/powerpoint/2010/main" val="2291336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4AA08D3A-BF12-4407-8DC1-DC09CA7D6086}"/>
              </a:ext>
            </a:extLst>
          </p:cNvPr>
          <p:cNvPicPr>
            <a:picLocks noChangeAspect="1"/>
          </p:cNvPicPr>
          <p:nvPr/>
        </p:nvPicPr>
        <p:blipFill>
          <a:blip r:embed="rId3"/>
          <a:stretch>
            <a:fillRect/>
          </a:stretch>
        </p:blipFill>
        <p:spPr>
          <a:xfrm>
            <a:off x="507445" y="1173391"/>
            <a:ext cx="3235637" cy="4104818"/>
          </a:xfrm>
          <a:prstGeom prst="rect">
            <a:avLst/>
          </a:prstGeom>
        </p:spPr>
      </p:pic>
      <p:pic>
        <p:nvPicPr>
          <p:cNvPr id="7" name="그림 6">
            <a:extLst>
              <a:ext uri="{FF2B5EF4-FFF2-40B4-BE49-F238E27FC236}">
                <a16:creationId xmlns:a16="http://schemas.microsoft.com/office/drawing/2014/main" id="{880F6F7F-3CCB-46B0-9F1D-968C5F3D35F7}"/>
              </a:ext>
            </a:extLst>
          </p:cNvPr>
          <p:cNvPicPr>
            <a:picLocks noChangeAspect="1"/>
          </p:cNvPicPr>
          <p:nvPr/>
        </p:nvPicPr>
        <p:blipFill>
          <a:blip r:embed="rId4"/>
          <a:stretch>
            <a:fillRect/>
          </a:stretch>
        </p:blipFill>
        <p:spPr>
          <a:xfrm>
            <a:off x="4412976" y="152098"/>
            <a:ext cx="3873440" cy="2777060"/>
          </a:xfrm>
          <a:prstGeom prst="rect">
            <a:avLst/>
          </a:prstGeom>
        </p:spPr>
      </p:pic>
      <p:pic>
        <p:nvPicPr>
          <p:cNvPr id="9" name="그림 8">
            <a:extLst>
              <a:ext uri="{FF2B5EF4-FFF2-40B4-BE49-F238E27FC236}">
                <a16:creationId xmlns:a16="http://schemas.microsoft.com/office/drawing/2014/main" id="{429AA2C2-3A74-45A9-81A6-297D47BB9E00}"/>
              </a:ext>
            </a:extLst>
          </p:cNvPr>
          <p:cNvPicPr>
            <a:picLocks noChangeAspect="1"/>
          </p:cNvPicPr>
          <p:nvPr/>
        </p:nvPicPr>
        <p:blipFill>
          <a:blip r:embed="rId5"/>
          <a:stretch>
            <a:fillRect/>
          </a:stretch>
        </p:blipFill>
        <p:spPr>
          <a:xfrm>
            <a:off x="8734047" y="152098"/>
            <a:ext cx="3235637" cy="4572254"/>
          </a:xfrm>
          <a:prstGeom prst="rect">
            <a:avLst/>
          </a:prstGeom>
        </p:spPr>
      </p:pic>
      <p:sp>
        <p:nvSpPr>
          <p:cNvPr id="12" name="TextBox 11">
            <a:extLst>
              <a:ext uri="{FF2B5EF4-FFF2-40B4-BE49-F238E27FC236}">
                <a16:creationId xmlns:a16="http://schemas.microsoft.com/office/drawing/2014/main" id="{3023FB52-2789-466B-B351-E08CE511B56F}"/>
              </a:ext>
            </a:extLst>
          </p:cNvPr>
          <p:cNvSpPr txBox="1"/>
          <p:nvPr/>
        </p:nvSpPr>
        <p:spPr>
          <a:xfrm>
            <a:off x="4412976" y="3097846"/>
            <a:ext cx="3873440"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MemberAddServlet2.java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pPr marL="171450" indent="-171450">
              <a:buFontTx/>
              <a:buChar char="-"/>
            </a:pP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년</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월</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일의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Date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타입으로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형변환</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뒤</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gender</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3" name="TextBox 12">
            <a:extLst>
              <a:ext uri="{FF2B5EF4-FFF2-40B4-BE49-F238E27FC236}">
                <a16:creationId xmlns:a16="http://schemas.microsoft.com/office/drawing/2014/main" id="{AE573A99-9B31-467E-BF8C-58982E0EA4D9}"/>
              </a:ext>
            </a:extLst>
          </p:cNvPr>
          <p:cNvSpPr txBox="1"/>
          <p:nvPr/>
        </p:nvSpPr>
        <p:spPr>
          <a:xfrm>
            <a:off x="4412976" y="4209034"/>
            <a:ext cx="4003571" cy="1754326"/>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JoinSecond.jsp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년</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월</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일의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년</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월</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일의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범위가 정상적인지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성별의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여부를 확인</a:t>
            </a:r>
            <a:endParaRPr lang="ko-KR" altLang="en-US" sz="1200" dirty="0"/>
          </a:p>
        </p:txBody>
      </p:sp>
    </p:spTree>
    <p:extLst>
      <p:ext uri="{BB962C8B-B14F-4D97-AF65-F5344CB8AC3E}">
        <p14:creationId xmlns:p14="http://schemas.microsoft.com/office/powerpoint/2010/main" val="278867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그림 24">
            <a:extLst>
              <a:ext uri="{FF2B5EF4-FFF2-40B4-BE49-F238E27FC236}">
                <a16:creationId xmlns:a16="http://schemas.microsoft.com/office/drawing/2014/main" id="{3B3FB614-8EF9-41C2-8427-3F7E64E5CBAE}"/>
              </a:ext>
            </a:extLst>
          </p:cNvPr>
          <p:cNvPicPr>
            <a:picLocks noChangeAspect="1"/>
          </p:cNvPicPr>
          <p:nvPr/>
        </p:nvPicPr>
        <p:blipFill>
          <a:blip r:embed="rId2"/>
          <a:stretch>
            <a:fillRect/>
          </a:stretch>
        </p:blipFill>
        <p:spPr>
          <a:xfrm>
            <a:off x="400707" y="1317159"/>
            <a:ext cx="3580948" cy="4223682"/>
          </a:xfrm>
          <a:prstGeom prst="rect">
            <a:avLst/>
          </a:prstGeom>
        </p:spPr>
      </p:pic>
      <p:pic>
        <p:nvPicPr>
          <p:cNvPr id="29" name="그림 28">
            <a:extLst>
              <a:ext uri="{FF2B5EF4-FFF2-40B4-BE49-F238E27FC236}">
                <a16:creationId xmlns:a16="http://schemas.microsoft.com/office/drawing/2014/main" id="{772E1AFF-E372-4F15-9367-8672CCA21912}"/>
              </a:ext>
            </a:extLst>
          </p:cNvPr>
          <p:cNvPicPr>
            <a:picLocks noChangeAspect="1"/>
          </p:cNvPicPr>
          <p:nvPr/>
        </p:nvPicPr>
        <p:blipFill>
          <a:blip r:embed="rId3"/>
          <a:stretch>
            <a:fillRect/>
          </a:stretch>
        </p:blipFill>
        <p:spPr>
          <a:xfrm>
            <a:off x="5562600" y="133831"/>
            <a:ext cx="3674283" cy="4265365"/>
          </a:xfrm>
          <a:prstGeom prst="rect">
            <a:avLst/>
          </a:prstGeom>
        </p:spPr>
      </p:pic>
      <p:pic>
        <p:nvPicPr>
          <p:cNvPr id="31" name="그림 30">
            <a:extLst>
              <a:ext uri="{FF2B5EF4-FFF2-40B4-BE49-F238E27FC236}">
                <a16:creationId xmlns:a16="http://schemas.microsoft.com/office/drawing/2014/main" id="{8A852BCB-0CC8-419E-9134-79A4068E64AB}"/>
              </a:ext>
            </a:extLst>
          </p:cNvPr>
          <p:cNvPicPr>
            <a:picLocks noChangeAspect="1"/>
          </p:cNvPicPr>
          <p:nvPr/>
        </p:nvPicPr>
        <p:blipFill>
          <a:blip r:embed="rId4"/>
          <a:stretch>
            <a:fillRect/>
          </a:stretch>
        </p:blipFill>
        <p:spPr>
          <a:xfrm>
            <a:off x="9385300" y="133832"/>
            <a:ext cx="2641600" cy="4501960"/>
          </a:xfrm>
          <a:prstGeom prst="rect">
            <a:avLst/>
          </a:prstGeom>
        </p:spPr>
      </p:pic>
      <p:sp>
        <p:nvSpPr>
          <p:cNvPr id="35" name="TextBox 34">
            <a:extLst>
              <a:ext uri="{FF2B5EF4-FFF2-40B4-BE49-F238E27FC236}">
                <a16:creationId xmlns:a16="http://schemas.microsoft.com/office/drawing/2014/main" id="{672B683A-7E4B-490C-BB05-876472132436}"/>
              </a:ext>
            </a:extLst>
          </p:cNvPr>
          <p:cNvSpPr txBox="1"/>
          <p:nvPr/>
        </p:nvSpPr>
        <p:spPr>
          <a:xfrm>
            <a:off x="4082344" y="4069105"/>
            <a:ext cx="6965745" cy="212365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a:t>
            </a:r>
            <a:r>
              <a:rPr lang="en-US" altLang="ko-KR" sz="1200" b="1" dirty="0" err="1">
                <a:solidFill>
                  <a:schemeClr val="bg2">
                    <a:lumMod val="10000"/>
                  </a:schemeClr>
                </a:solidFill>
                <a:latin typeface="맑은 고딕" panose="020B0503020000020004" pitchFamily="50" charset="-127"/>
                <a:cs typeface="Times New Roman" panose="02020603050405020304" pitchFamily="18" charset="0"/>
              </a:rPr>
              <a:t>Fourth</a:t>
            </a:r>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 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타입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 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844106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06FAB20-4EE8-4C06-8B19-79D9866956F4}"/>
              </a:ext>
            </a:extLst>
          </p:cNvPr>
          <p:cNvSpPr txBox="1"/>
          <p:nvPr/>
        </p:nvSpPr>
        <p:spPr>
          <a:xfrm>
            <a:off x="5919784" y="3606880"/>
            <a:ext cx="4825089" cy="1384995"/>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JoinSixth.jsp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코드 인증 기능 임시 구현을 위해 임의의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6</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자리 수를 생성</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및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6</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인지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p:txBody>
      </p:sp>
      <p:pic>
        <p:nvPicPr>
          <p:cNvPr id="3" name="그림 2">
            <a:extLst>
              <a:ext uri="{FF2B5EF4-FFF2-40B4-BE49-F238E27FC236}">
                <a16:creationId xmlns:a16="http://schemas.microsoft.com/office/drawing/2014/main" id="{5A9BE8D7-8B04-4A1B-AE12-5E3B117974F8}"/>
              </a:ext>
            </a:extLst>
          </p:cNvPr>
          <p:cNvPicPr>
            <a:picLocks noChangeAspect="1"/>
          </p:cNvPicPr>
          <p:nvPr/>
        </p:nvPicPr>
        <p:blipFill>
          <a:blip r:embed="rId2"/>
          <a:stretch>
            <a:fillRect/>
          </a:stretch>
        </p:blipFill>
        <p:spPr>
          <a:xfrm>
            <a:off x="121424" y="1274977"/>
            <a:ext cx="2482076" cy="3945498"/>
          </a:xfrm>
          <a:prstGeom prst="rect">
            <a:avLst/>
          </a:prstGeom>
        </p:spPr>
      </p:pic>
      <p:pic>
        <p:nvPicPr>
          <p:cNvPr id="5" name="그림 4">
            <a:extLst>
              <a:ext uri="{FF2B5EF4-FFF2-40B4-BE49-F238E27FC236}">
                <a16:creationId xmlns:a16="http://schemas.microsoft.com/office/drawing/2014/main" id="{FC63324C-D46C-4DD3-B714-FA21F195357C}"/>
              </a:ext>
            </a:extLst>
          </p:cNvPr>
          <p:cNvPicPr>
            <a:picLocks noChangeAspect="1"/>
          </p:cNvPicPr>
          <p:nvPr/>
        </p:nvPicPr>
        <p:blipFill>
          <a:blip r:embed="rId3"/>
          <a:stretch>
            <a:fillRect/>
          </a:stretch>
        </p:blipFill>
        <p:spPr>
          <a:xfrm>
            <a:off x="2543284" y="2017909"/>
            <a:ext cx="2573570" cy="3279381"/>
          </a:xfrm>
          <a:prstGeom prst="rect">
            <a:avLst/>
          </a:prstGeom>
        </p:spPr>
      </p:pic>
      <p:pic>
        <p:nvPicPr>
          <p:cNvPr id="7" name="그림 6">
            <a:extLst>
              <a:ext uri="{FF2B5EF4-FFF2-40B4-BE49-F238E27FC236}">
                <a16:creationId xmlns:a16="http://schemas.microsoft.com/office/drawing/2014/main" id="{ECBB1DE3-94D0-427D-91A9-03FF7CB9B4E8}"/>
              </a:ext>
            </a:extLst>
          </p:cNvPr>
          <p:cNvPicPr>
            <a:picLocks noChangeAspect="1"/>
          </p:cNvPicPr>
          <p:nvPr/>
        </p:nvPicPr>
        <p:blipFill>
          <a:blip r:embed="rId4"/>
          <a:stretch>
            <a:fillRect/>
          </a:stretch>
        </p:blipFill>
        <p:spPr>
          <a:xfrm>
            <a:off x="5251564" y="116649"/>
            <a:ext cx="4032896" cy="2448751"/>
          </a:xfrm>
          <a:prstGeom prst="rect">
            <a:avLst/>
          </a:prstGeom>
        </p:spPr>
      </p:pic>
      <p:pic>
        <p:nvPicPr>
          <p:cNvPr id="11" name="그림 10">
            <a:extLst>
              <a:ext uri="{FF2B5EF4-FFF2-40B4-BE49-F238E27FC236}">
                <a16:creationId xmlns:a16="http://schemas.microsoft.com/office/drawing/2014/main" id="{2164DD99-B54B-4C29-A676-904EAE722AEA}"/>
              </a:ext>
            </a:extLst>
          </p:cNvPr>
          <p:cNvPicPr>
            <a:picLocks noChangeAspect="1"/>
          </p:cNvPicPr>
          <p:nvPr/>
        </p:nvPicPr>
        <p:blipFill>
          <a:blip r:embed="rId5"/>
          <a:stretch>
            <a:fillRect/>
          </a:stretch>
        </p:blipFill>
        <p:spPr>
          <a:xfrm>
            <a:off x="9419171" y="116649"/>
            <a:ext cx="2651405" cy="3366390"/>
          </a:xfrm>
          <a:prstGeom prst="rect">
            <a:avLst/>
          </a:prstGeom>
        </p:spPr>
      </p:pic>
    </p:spTree>
    <p:extLst>
      <p:ext uri="{BB962C8B-B14F-4D97-AF65-F5344CB8AC3E}">
        <p14:creationId xmlns:p14="http://schemas.microsoft.com/office/powerpoint/2010/main" val="2728873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49CE4-0316-482E-97F4-0CAF6876A832}"/>
              </a:ext>
            </a:extLst>
          </p:cNvPr>
          <p:cNvSpPr txBox="1"/>
          <p:nvPr/>
        </p:nvSpPr>
        <p:spPr>
          <a:xfrm>
            <a:off x="4114800" y="2658531"/>
            <a:ext cx="3714551" cy="646331"/>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MemberAddServlet9.java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저장된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값들을 </a:t>
            </a:r>
            <a:r>
              <a:rPr lang="en-US" altLang="ko-KR" sz="1200" dirty="0" err="1">
                <a:solidFill>
                  <a:schemeClr val="bg2">
                    <a:lumMod val="10000"/>
                  </a:schemeClr>
                </a:solidFill>
                <a:latin typeface="맑은 고딕" panose="020B0503020000020004" pitchFamily="50" charset="-127"/>
                <a:cs typeface="Times New Roman" panose="02020603050405020304" pitchFamily="18" charset="0"/>
              </a:rPr>
              <a:t>memberDto</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set</a:t>
            </a:r>
            <a:endParaRPr lang="ko-KR" altLang="en-US" sz="1200" dirty="0"/>
          </a:p>
        </p:txBody>
      </p:sp>
      <p:sp>
        <p:nvSpPr>
          <p:cNvPr id="10" name="TextBox 9">
            <a:extLst>
              <a:ext uri="{FF2B5EF4-FFF2-40B4-BE49-F238E27FC236}">
                <a16:creationId xmlns:a16="http://schemas.microsoft.com/office/drawing/2014/main" id="{93020A76-C180-49D4-BF90-3E71517266D7}"/>
              </a:ext>
            </a:extLst>
          </p:cNvPr>
          <p:cNvSpPr txBox="1"/>
          <p:nvPr/>
        </p:nvSpPr>
        <p:spPr>
          <a:xfrm>
            <a:off x="4114800" y="3805670"/>
            <a:ext cx="2981580" cy="1015663"/>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JoinNineth.jsp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pPr marL="171450" indent="-171450">
              <a:buFontTx/>
              <a:buChar char="-"/>
            </a:pP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이름과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email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아이디를 화면에 보여 줌</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다음</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버튼으로 데이터 추가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p:txBody>
      </p:sp>
      <p:pic>
        <p:nvPicPr>
          <p:cNvPr id="3" name="그림 2">
            <a:extLst>
              <a:ext uri="{FF2B5EF4-FFF2-40B4-BE49-F238E27FC236}">
                <a16:creationId xmlns:a16="http://schemas.microsoft.com/office/drawing/2014/main" id="{2E1A3502-D0EF-438F-B075-D1CDD75BD33E}"/>
              </a:ext>
            </a:extLst>
          </p:cNvPr>
          <p:cNvPicPr>
            <a:picLocks noChangeAspect="1"/>
          </p:cNvPicPr>
          <p:nvPr/>
        </p:nvPicPr>
        <p:blipFill>
          <a:blip r:embed="rId2"/>
          <a:stretch>
            <a:fillRect/>
          </a:stretch>
        </p:blipFill>
        <p:spPr>
          <a:xfrm>
            <a:off x="425745" y="1400488"/>
            <a:ext cx="3323373" cy="4057023"/>
          </a:xfrm>
          <a:prstGeom prst="rect">
            <a:avLst/>
          </a:prstGeom>
        </p:spPr>
      </p:pic>
      <p:pic>
        <p:nvPicPr>
          <p:cNvPr id="5" name="그림 4">
            <a:extLst>
              <a:ext uri="{FF2B5EF4-FFF2-40B4-BE49-F238E27FC236}">
                <a16:creationId xmlns:a16="http://schemas.microsoft.com/office/drawing/2014/main" id="{0F0FDCCD-76D0-4476-88E6-1A92B5254559}"/>
              </a:ext>
            </a:extLst>
          </p:cNvPr>
          <p:cNvPicPr>
            <a:picLocks noChangeAspect="1"/>
          </p:cNvPicPr>
          <p:nvPr/>
        </p:nvPicPr>
        <p:blipFill rotWithShape="1">
          <a:blip r:embed="rId3"/>
          <a:srcRect l="5865"/>
          <a:stretch/>
        </p:blipFill>
        <p:spPr>
          <a:xfrm>
            <a:off x="7223904" y="5195669"/>
            <a:ext cx="4729621" cy="692150"/>
          </a:xfrm>
          <a:prstGeom prst="rect">
            <a:avLst/>
          </a:prstGeom>
        </p:spPr>
      </p:pic>
      <p:pic>
        <p:nvPicPr>
          <p:cNvPr id="7" name="그림 6">
            <a:extLst>
              <a:ext uri="{FF2B5EF4-FFF2-40B4-BE49-F238E27FC236}">
                <a16:creationId xmlns:a16="http://schemas.microsoft.com/office/drawing/2014/main" id="{6051E7EC-B790-461A-99B7-581D364F451E}"/>
              </a:ext>
            </a:extLst>
          </p:cNvPr>
          <p:cNvPicPr>
            <a:picLocks noChangeAspect="1"/>
          </p:cNvPicPr>
          <p:nvPr/>
        </p:nvPicPr>
        <p:blipFill>
          <a:blip r:embed="rId4"/>
          <a:stretch>
            <a:fillRect/>
          </a:stretch>
        </p:blipFill>
        <p:spPr>
          <a:xfrm>
            <a:off x="8077201" y="216614"/>
            <a:ext cx="3876324" cy="4604719"/>
          </a:xfrm>
          <a:prstGeom prst="rect">
            <a:avLst/>
          </a:prstGeom>
        </p:spPr>
      </p:pic>
    </p:spTree>
    <p:extLst>
      <p:ext uri="{BB962C8B-B14F-4D97-AF65-F5344CB8AC3E}">
        <p14:creationId xmlns:p14="http://schemas.microsoft.com/office/powerpoint/2010/main" val="2759438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ko-KR" altLang="en-US" dirty="0" err="1"/>
              <a:t>느낀점</a:t>
            </a:r>
            <a:endParaRPr lang="en-US" dirty="0"/>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200" y="1975758"/>
            <a:ext cx="10515600" cy="4073000"/>
          </a:xfrm>
        </p:spPr>
        <p:txBody>
          <a:bodyPr>
            <a:normAutofit/>
          </a:bodyPr>
          <a:lstStyle/>
          <a:p>
            <a:r>
              <a:rPr lang="ko-KR" altLang="en-US" noProof="1">
                <a:solidFill>
                  <a:schemeClr val="bg2">
                    <a:lumMod val="10000"/>
                  </a:schemeClr>
                </a:solidFill>
              </a:rPr>
              <a:t>최종 프로젝트에 대한 좋은 대비가 되었음</a:t>
            </a:r>
            <a:endParaRPr lang="en-US" altLang="ko-KR" noProof="1">
              <a:solidFill>
                <a:schemeClr val="bg2">
                  <a:lumMod val="10000"/>
                </a:schemeClr>
              </a:solidFill>
            </a:endParaRPr>
          </a:p>
          <a:p>
            <a:pPr marL="0" indent="0">
              <a:buNone/>
            </a:pPr>
            <a:endParaRPr lang="en-US" noProof="1">
              <a:solidFill>
                <a:schemeClr val="bg2">
                  <a:lumMod val="10000"/>
                </a:schemeClr>
              </a:solidFill>
            </a:endParaRPr>
          </a:p>
          <a:p>
            <a:r>
              <a:rPr lang="ko-KR" altLang="en-US" noProof="1">
                <a:solidFill>
                  <a:schemeClr val="bg2">
                    <a:lumMod val="10000"/>
                  </a:schemeClr>
                </a:solidFill>
              </a:rPr>
              <a:t>조건문에 대해 많은 연습이 되었고</a:t>
            </a:r>
            <a:r>
              <a:rPr lang="en-US" altLang="ko-KR" noProof="1">
                <a:solidFill>
                  <a:schemeClr val="bg2">
                    <a:lumMod val="10000"/>
                  </a:schemeClr>
                </a:solidFill>
              </a:rPr>
              <a:t>, </a:t>
            </a:r>
            <a:r>
              <a:rPr lang="ko-KR" altLang="en-US" noProof="1">
                <a:solidFill>
                  <a:schemeClr val="bg2">
                    <a:lumMod val="10000"/>
                  </a:schemeClr>
                </a:solidFill>
              </a:rPr>
              <a:t>정규식을 비롯한</a:t>
            </a:r>
            <a:endParaRPr lang="en-US" altLang="ko-KR" noProof="1">
              <a:solidFill>
                <a:schemeClr val="bg2">
                  <a:lumMod val="10000"/>
                </a:schemeClr>
              </a:solidFill>
            </a:endParaRPr>
          </a:p>
          <a:p>
            <a:pPr marL="0" indent="0">
              <a:buNone/>
            </a:pPr>
            <a:r>
              <a:rPr lang="ko-KR" altLang="en-US" noProof="1">
                <a:solidFill>
                  <a:schemeClr val="bg2">
                    <a:lumMod val="10000"/>
                  </a:schemeClr>
                </a:solidFill>
              </a:rPr>
              <a:t>   유효성 검사를 연습할 수 있는 좋은 기회였음</a:t>
            </a:r>
            <a:endParaRPr lang="en-US" altLang="ko-KR" noProof="1">
              <a:solidFill>
                <a:schemeClr val="bg2">
                  <a:lumMod val="10000"/>
                </a:schemeClr>
              </a:solidFill>
            </a:endParaRPr>
          </a:p>
          <a:p>
            <a:pPr marL="0" indent="0">
              <a:buNone/>
            </a:pPr>
            <a:endParaRPr lang="en-US" noProof="1">
              <a:solidFill>
                <a:schemeClr val="bg2">
                  <a:lumMod val="10000"/>
                </a:schemeClr>
              </a:solidFill>
            </a:endParaRPr>
          </a:p>
          <a:p>
            <a:r>
              <a:rPr lang="en-US" altLang="ko-KR" noProof="1">
                <a:solidFill>
                  <a:schemeClr val="bg2">
                    <a:lumMod val="10000"/>
                  </a:schemeClr>
                </a:solidFill>
              </a:rPr>
              <a:t>JSP, Java, JS, CSS </a:t>
            </a:r>
            <a:r>
              <a:rPr lang="ko-KR" altLang="en-US" noProof="1">
                <a:solidFill>
                  <a:schemeClr val="bg2">
                    <a:lumMod val="10000"/>
                  </a:schemeClr>
                </a:solidFill>
              </a:rPr>
              <a:t>등 다양한 기술을 다룰 수 있는 기회였음</a:t>
            </a:r>
            <a:endParaRPr lang="en-US" noProof="1">
              <a:solidFill>
                <a:schemeClr val="bg2">
                  <a:lumMod val="10000"/>
                </a:schemeClr>
              </a:solidFill>
            </a:endParaRPr>
          </a:p>
        </p:txBody>
      </p:sp>
    </p:spTree>
    <p:extLst>
      <p:ext uri="{BB962C8B-B14F-4D97-AF65-F5344CB8AC3E}">
        <p14:creationId xmlns:p14="http://schemas.microsoft.com/office/powerpoint/2010/main" val="2622783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6.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게시판 </a:t>
            </a:r>
            <a:r>
              <a:rPr kumimoji="0" lang="ko-KR" altLang="en-US" sz="5400" b="1" i="0" u="none" strike="noStrike" kern="1200" cap="none" spc="0" normalizeH="0" baseline="0" noProof="0" dirty="0">
                <a:ln>
                  <a:noFill/>
                </a:ln>
                <a:solidFill>
                  <a:srgbClr val="4C8BF5"/>
                </a:solidFill>
                <a:effectLst/>
                <a:uLnTx/>
                <a:uFillTx/>
                <a:latin typeface="맑은 고딕" panose="020B0503020000020004" pitchFamily="50" charset="-127"/>
                <a:ea typeface="맑은 고딕" panose="020B0503020000020004" pitchFamily="50" charset="-127"/>
              </a:rPr>
              <a:t>〮 </a:t>
            </a:r>
            <a:r>
              <a:rPr lang="en-US" altLang="ko-KR" sz="7200" b="1" dirty="0">
                <a:solidFill>
                  <a:srgbClr val="4C8BF5"/>
                </a:solidFill>
                <a:latin typeface="Calibri Light" panose="020F0302020204030204"/>
                <a:ea typeface="맑은 고딕" panose="020B0503020000020004" pitchFamily="50" charset="-127"/>
              </a:rPr>
              <a:t>DB</a:t>
            </a:r>
            <a:endParaRPr lang="en-US" sz="5400" b="1" dirty="0"/>
          </a:p>
        </p:txBody>
      </p:sp>
      <p:sp>
        <p:nvSpPr>
          <p:cNvPr id="7" name="Text Placeholder 4">
            <a:extLst>
              <a:ext uri="{FF2B5EF4-FFF2-40B4-BE49-F238E27FC236}">
                <a16:creationId xmlns:a16="http://schemas.microsoft.com/office/drawing/2014/main" id="{284218ED-85FC-4C65-8F1E-B6B73CE74D34}"/>
              </a:ext>
            </a:extLst>
          </p:cNvPr>
          <p:cNvSpPr>
            <a:spLocks noGrp="1"/>
          </p:cNvSpPr>
          <p:nvPr>
            <p:ph type="body" idx="1"/>
          </p:nvPr>
        </p:nvSpPr>
        <p:spPr>
          <a:xfrm>
            <a:off x="1751013" y="4626039"/>
            <a:ext cx="6321973" cy="1500187"/>
          </a:xfrm>
        </p:spPr>
        <p:txBody>
          <a:bodyPr>
            <a:normAutofit/>
          </a:bodyPr>
          <a:lstStyle/>
          <a:p>
            <a:pPr algn="ctr"/>
            <a:r>
              <a:rPr lang="ko-KR" altLang="en-US" sz="3200" b="1" dirty="0" err="1"/>
              <a:t>조남용</a:t>
            </a:r>
            <a:endParaRPr lang="en-US" sz="3200" b="1" dirty="0"/>
          </a:p>
        </p:txBody>
      </p:sp>
    </p:spTree>
    <p:extLst>
      <p:ext uri="{BB962C8B-B14F-4D97-AF65-F5344CB8AC3E}">
        <p14:creationId xmlns:p14="http://schemas.microsoft.com/office/powerpoint/2010/main" val="411380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14B078C-2B7D-455D-9887-07E9307356D1}"/>
              </a:ext>
            </a:extLst>
          </p:cNvPr>
          <p:cNvSpPr txBox="1"/>
          <p:nvPr/>
        </p:nvSpPr>
        <p:spPr>
          <a:xfrm>
            <a:off x="12398479" y="1878618"/>
            <a:ext cx="2432168"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MemberAddServlet6.java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0" name="TextBox 9">
            <a:extLst>
              <a:ext uri="{FF2B5EF4-FFF2-40B4-BE49-F238E27FC236}">
                <a16:creationId xmlns:a16="http://schemas.microsoft.com/office/drawing/2014/main" id="{C06FAB20-4EE8-4C06-8B19-79D9866956F4}"/>
              </a:ext>
            </a:extLst>
          </p:cNvPr>
          <p:cNvSpPr txBox="1"/>
          <p:nvPr/>
        </p:nvSpPr>
        <p:spPr>
          <a:xfrm>
            <a:off x="12398479" y="3232517"/>
            <a:ext cx="3235637" cy="304698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JoinSixth.jsp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(type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870142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49CE4-0316-482E-97F4-0CAF6876A832}"/>
              </a:ext>
            </a:extLst>
          </p:cNvPr>
          <p:cNvSpPr txBox="1"/>
          <p:nvPr/>
        </p:nvSpPr>
        <p:spPr>
          <a:xfrm>
            <a:off x="12398479" y="1878618"/>
            <a:ext cx="2432168"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MemberAddServlet9.java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0" name="TextBox 9">
            <a:extLst>
              <a:ext uri="{FF2B5EF4-FFF2-40B4-BE49-F238E27FC236}">
                <a16:creationId xmlns:a16="http://schemas.microsoft.com/office/drawing/2014/main" id="{93020A76-C180-49D4-BF90-3E71517266D7}"/>
              </a:ext>
            </a:extLst>
          </p:cNvPr>
          <p:cNvSpPr txBox="1"/>
          <p:nvPr/>
        </p:nvSpPr>
        <p:spPr>
          <a:xfrm>
            <a:off x="12398479" y="3232517"/>
            <a:ext cx="3235637" cy="304698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JoinNineth.jsp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(type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1799436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14B078C-2B7D-455D-9887-07E9307356D1}"/>
              </a:ext>
            </a:extLst>
          </p:cNvPr>
          <p:cNvSpPr txBox="1"/>
          <p:nvPr/>
        </p:nvSpPr>
        <p:spPr>
          <a:xfrm>
            <a:off x="12398479" y="1878618"/>
            <a:ext cx="2432168"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MemberAddServlet6.java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0" name="TextBox 9">
            <a:extLst>
              <a:ext uri="{FF2B5EF4-FFF2-40B4-BE49-F238E27FC236}">
                <a16:creationId xmlns:a16="http://schemas.microsoft.com/office/drawing/2014/main" id="{C06FAB20-4EE8-4C06-8B19-79D9866956F4}"/>
              </a:ext>
            </a:extLst>
          </p:cNvPr>
          <p:cNvSpPr txBox="1"/>
          <p:nvPr/>
        </p:nvSpPr>
        <p:spPr>
          <a:xfrm>
            <a:off x="12398479" y="3232517"/>
            <a:ext cx="3235637" cy="304698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JoinSixth.jsp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(type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383297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1.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팀원 소개</a:t>
            </a:r>
            <a:endParaRPr lang="en-US" sz="5400" dirty="0"/>
          </a:p>
        </p:txBody>
      </p:sp>
    </p:spTree>
    <p:extLst>
      <p:ext uri="{BB962C8B-B14F-4D97-AF65-F5344CB8AC3E}">
        <p14:creationId xmlns:p14="http://schemas.microsoft.com/office/powerpoint/2010/main" val="2532354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49CE4-0316-482E-97F4-0CAF6876A832}"/>
              </a:ext>
            </a:extLst>
          </p:cNvPr>
          <p:cNvSpPr txBox="1"/>
          <p:nvPr/>
        </p:nvSpPr>
        <p:spPr>
          <a:xfrm>
            <a:off x="12398479" y="1878618"/>
            <a:ext cx="2432168"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MemberAddServlet9.java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0" name="TextBox 9">
            <a:extLst>
              <a:ext uri="{FF2B5EF4-FFF2-40B4-BE49-F238E27FC236}">
                <a16:creationId xmlns:a16="http://schemas.microsoft.com/office/drawing/2014/main" id="{93020A76-C180-49D4-BF90-3E71517266D7}"/>
              </a:ext>
            </a:extLst>
          </p:cNvPr>
          <p:cNvSpPr txBox="1"/>
          <p:nvPr/>
        </p:nvSpPr>
        <p:spPr>
          <a:xfrm>
            <a:off x="12398479" y="3232517"/>
            <a:ext cx="3235637" cy="304698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JoinNineth.jsp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(type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745372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ko-KR" altLang="en-US" dirty="0" err="1"/>
              <a:t>느낀점</a:t>
            </a:r>
            <a:endParaRPr lang="en-US" dirty="0"/>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200" y="1975758"/>
            <a:ext cx="10515600" cy="4073000"/>
          </a:xfrm>
        </p:spPr>
        <p:txBody>
          <a:bodyPr>
            <a:normAutofit/>
          </a:bodyPr>
          <a:lstStyle/>
          <a:p>
            <a:r>
              <a:rPr lang="ko-KR" altLang="en-US" noProof="1">
                <a:solidFill>
                  <a:schemeClr val="bg2">
                    <a:lumMod val="10000"/>
                  </a:schemeClr>
                </a:solidFill>
              </a:rPr>
              <a:t>느낀점</a:t>
            </a:r>
            <a:r>
              <a:rPr lang="en-US" altLang="ko-KR" noProof="1">
                <a:solidFill>
                  <a:schemeClr val="bg2">
                    <a:lumMod val="10000"/>
                  </a:schemeClr>
                </a:solidFill>
              </a:rPr>
              <a:t>1</a:t>
            </a:r>
          </a:p>
          <a:p>
            <a:pPr marL="0" indent="0">
              <a:buNone/>
            </a:pPr>
            <a:endParaRPr lang="en-US" noProof="1">
              <a:solidFill>
                <a:schemeClr val="bg2">
                  <a:lumMod val="10000"/>
                </a:schemeClr>
              </a:solidFill>
            </a:endParaRPr>
          </a:p>
          <a:p>
            <a:r>
              <a:rPr lang="ko-KR" altLang="en-US" noProof="1">
                <a:solidFill>
                  <a:schemeClr val="bg2">
                    <a:lumMod val="10000"/>
                  </a:schemeClr>
                </a:solidFill>
              </a:rPr>
              <a:t>느낀점</a:t>
            </a:r>
            <a:r>
              <a:rPr lang="en-US" altLang="ko-KR" noProof="1">
                <a:solidFill>
                  <a:schemeClr val="bg2">
                    <a:lumMod val="10000"/>
                  </a:schemeClr>
                </a:solidFill>
              </a:rPr>
              <a:t>2</a:t>
            </a:r>
          </a:p>
          <a:p>
            <a:pPr marL="0" indent="0">
              <a:buNone/>
            </a:pPr>
            <a:endParaRPr lang="en-US" noProof="1">
              <a:solidFill>
                <a:schemeClr val="bg2">
                  <a:lumMod val="10000"/>
                </a:schemeClr>
              </a:solidFill>
            </a:endParaRPr>
          </a:p>
          <a:p>
            <a:r>
              <a:rPr lang="ko-KR" altLang="en-US" noProof="1">
                <a:solidFill>
                  <a:schemeClr val="bg2">
                    <a:lumMod val="10000"/>
                  </a:schemeClr>
                </a:solidFill>
              </a:rPr>
              <a:t>느낀점</a:t>
            </a:r>
            <a:r>
              <a:rPr lang="en-US" altLang="ko-KR" noProof="1">
                <a:solidFill>
                  <a:schemeClr val="bg2">
                    <a:lumMod val="10000"/>
                  </a:schemeClr>
                </a:solidFill>
              </a:rPr>
              <a:t>3</a:t>
            </a:r>
            <a:endParaRPr lang="en-US" noProof="1">
              <a:solidFill>
                <a:schemeClr val="bg2">
                  <a:lumMod val="10000"/>
                </a:schemeClr>
              </a:solidFill>
            </a:endParaRPr>
          </a:p>
        </p:txBody>
      </p:sp>
    </p:spTree>
    <p:extLst>
      <p:ext uri="{BB962C8B-B14F-4D97-AF65-F5344CB8AC3E}">
        <p14:creationId xmlns:p14="http://schemas.microsoft.com/office/powerpoint/2010/main" val="1735969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72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7. Q&amp;A</a:t>
            </a:r>
            <a:endParaRPr lang="en-US" sz="6000" dirty="0"/>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a:xfrm>
            <a:off x="1941242" y="4589463"/>
            <a:ext cx="6321973" cy="1500187"/>
          </a:xfrm>
        </p:spPr>
        <p:txBody>
          <a:bodyPr>
            <a:normAutofit/>
          </a:bodyPr>
          <a:lstStyle/>
          <a:p>
            <a:pPr algn="ctr"/>
            <a:r>
              <a:rPr lang="ko-KR" altLang="en-US" sz="3200" dirty="0"/>
              <a:t>자유롭게 질문 부탁드립니다</a:t>
            </a:r>
            <a:endParaRPr lang="en-US" sz="3200" dirty="0"/>
          </a:p>
        </p:txBody>
      </p:sp>
    </p:spTree>
    <p:extLst>
      <p:ext uri="{BB962C8B-B14F-4D97-AF65-F5344CB8AC3E}">
        <p14:creationId xmlns:p14="http://schemas.microsoft.com/office/powerpoint/2010/main" val="1970515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p:txBody>
          <a:bodyPr>
            <a:normAutofit/>
          </a:bodyPr>
          <a:lstStyle/>
          <a:p>
            <a:r>
              <a:rPr lang="en-US" altLang="ko-KR" sz="6600" b="1" dirty="0"/>
              <a:t>Thank You!</a:t>
            </a:r>
            <a:endParaRPr lang="en-US" sz="6600" b="1" dirty="0"/>
          </a:p>
        </p:txBody>
      </p:sp>
      <p:sp>
        <p:nvSpPr>
          <p:cNvPr id="3" name="Subtitle 2">
            <a:extLst>
              <a:ext uri="{FF2B5EF4-FFF2-40B4-BE49-F238E27FC236}">
                <a16:creationId xmlns:a16="http://schemas.microsoft.com/office/drawing/2014/main" id="{2FD2917B-2853-4208-8FE6-72388B0C5BA7}"/>
              </a:ext>
            </a:extLst>
          </p:cNvPr>
          <p:cNvSpPr>
            <a:spLocks noGrp="1"/>
          </p:cNvSpPr>
          <p:nvPr>
            <p:ph type="subTitle" idx="1"/>
          </p:nvPr>
        </p:nvSpPr>
        <p:spPr/>
        <p:txBody>
          <a:bodyPr/>
          <a:lstStyle/>
          <a:p>
            <a:r>
              <a:rPr lang="ko-KR" altLang="en-US" noProof="1"/>
              <a:t>감사합니다</a:t>
            </a:r>
            <a:endParaRPr lang="en-US" altLang="ko-KR" noProof="1"/>
          </a:p>
        </p:txBody>
      </p:sp>
    </p:spTree>
    <p:extLst>
      <p:ext uri="{BB962C8B-B14F-4D97-AF65-F5344CB8AC3E}">
        <p14:creationId xmlns:p14="http://schemas.microsoft.com/office/powerpoint/2010/main" val="672935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Title of your Slide</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Tree>
    <p:extLst>
      <p:ext uri="{BB962C8B-B14F-4D97-AF65-F5344CB8AC3E}">
        <p14:creationId xmlns:p14="http://schemas.microsoft.com/office/powerpoint/2010/main" val="132636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8100B87-4D7C-4564-8C12-A67459FB1DF1}"/>
              </a:ext>
            </a:extLst>
          </p:cNvPr>
          <p:cNvSpPr txBox="1">
            <a:spLocks/>
          </p:cNvSpPr>
          <p:nvPr/>
        </p:nvSpPr>
        <p:spPr>
          <a:xfrm>
            <a:off x="406400" y="320676"/>
            <a:ext cx="9215313" cy="1034183"/>
          </a:xfrm>
          <a:prstGeom prst="rect">
            <a:avLst/>
          </a:prstGeom>
        </p:spPr>
        <p:txBody>
          <a:bodyPr/>
          <a:lst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a:lstStyle>
          <a:p>
            <a:r>
              <a:rPr lang="en-US" altLang="ko-KR" b="1" dirty="0">
                <a:solidFill>
                  <a:srgbClr val="4C8BF5"/>
                </a:solidFill>
                <a:latin typeface="Calibri Light" panose="020F0302020204030204"/>
                <a:ea typeface="맑은 고딕" panose="020B0503020000020004" pitchFamily="50" charset="-127"/>
              </a:rPr>
              <a:t>1. </a:t>
            </a:r>
            <a:r>
              <a:rPr lang="ko-KR" altLang="en-US" sz="3600" b="1" dirty="0">
                <a:solidFill>
                  <a:srgbClr val="4C8BF5"/>
                </a:solidFill>
                <a:latin typeface="Calibri Light" panose="020F0302020204030204"/>
                <a:ea typeface="맑은 고딕" panose="020B0503020000020004" pitchFamily="50" charset="-127"/>
              </a:rPr>
              <a:t>팀원 소개</a:t>
            </a:r>
            <a:endParaRPr lang="en-US" sz="3600" dirty="0"/>
          </a:p>
        </p:txBody>
      </p:sp>
      <p:sp>
        <p:nvSpPr>
          <p:cNvPr id="7" name="직사각형 6">
            <a:extLst>
              <a:ext uri="{FF2B5EF4-FFF2-40B4-BE49-F238E27FC236}">
                <a16:creationId xmlns:a16="http://schemas.microsoft.com/office/drawing/2014/main" id="{0DEFD04E-AB34-4863-A389-0E863459EBD7}"/>
              </a:ext>
            </a:extLst>
          </p:cNvPr>
          <p:cNvSpPr/>
          <p:nvPr/>
        </p:nvSpPr>
        <p:spPr>
          <a:xfrm>
            <a:off x="1751136" y="4178300"/>
            <a:ext cx="1814514" cy="108585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ko-KR" altLang="en-US" b="1" dirty="0" err="1">
                <a:solidFill>
                  <a:schemeClr val="bg2">
                    <a:lumMod val="10000"/>
                  </a:schemeClr>
                </a:solidFill>
              </a:rPr>
              <a:t>조남용</a:t>
            </a:r>
            <a:endParaRPr lang="ko-KR" altLang="en-US" b="1" dirty="0">
              <a:solidFill>
                <a:schemeClr val="bg2">
                  <a:lumMod val="10000"/>
                </a:schemeClr>
              </a:solidFill>
            </a:endParaRPr>
          </a:p>
        </p:txBody>
      </p:sp>
      <p:sp>
        <p:nvSpPr>
          <p:cNvPr id="8" name="직사각형 7">
            <a:extLst>
              <a:ext uri="{FF2B5EF4-FFF2-40B4-BE49-F238E27FC236}">
                <a16:creationId xmlns:a16="http://schemas.microsoft.com/office/drawing/2014/main" id="{D14CCD6E-5406-49BB-BFBE-D29F35A9135E}"/>
              </a:ext>
            </a:extLst>
          </p:cNvPr>
          <p:cNvSpPr/>
          <p:nvPr/>
        </p:nvSpPr>
        <p:spPr>
          <a:xfrm>
            <a:off x="5215792" y="4178300"/>
            <a:ext cx="1814514" cy="108585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ko-KR" altLang="en-US" b="1" dirty="0">
                <a:solidFill>
                  <a:schemeClr val="bg2">
                    <a:lumMod val="10000"/>
                  </a:schemeClr>
                </a:solidFill>
              </a:rPr>
              <a:t>김태규</a:t>
            </a:r>
          </a:p>
        </p:txBody>
      </p:sp>
      <p:sp>
        <p:nvSpPr>
          <p:cNvPr id="9" name="직사각형 8">
            <a:extLst>
              <a:ext uri="{FF2B5EF4-FFF2-40B4-BE49-F238E27FC236}">
                <a16:creationId xmlns:a16="http://schemas.microsoft.com/office/drawing/2014/main" id="{DE4F13A4-1782-47AE-BA35-3D8542A29C60}"/>
              </a:ext>
            </a:extLst>
          </p:cNvPr>
          <p:cNvSpPr/>
          <p:nvPr/>
        </p:nvSpPr>
        <p:spPr>
          <a:xfrm>
            <a:off x="8626348" y="4178300"/>
            <a:ext cx="1814514" cy="108585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ko-KR" altLang="en-US" b="1" dirty="0">
                <a:solidFill>
                  <a:schemeClr val="bg2">
                    <a:lumMod val="10000"/>
                  </a:schemeClr>
                </a:solidFill>
              </a:rPr>
              <a:t>김용원</a:t>
            </a:r>
          </a:p>
        </p:txBody>
      </p:sp>
      <p:pic>
        <p:nvPicPr>
          <p:cNvPr id="13" name="그림 12">
            <a:extLst>
              <a:ext uri="{FF2B5EF4-FFF2-40B4-BE49-F238E27FC236}">
                <a16:creationId xmlns:a16="http://schemas.microsoft.com/office/drawing/2014/main" id="{40146A53-9B16-45D7-91FB-010D452A09C1}"/>
              </a:ext>
            </a:extLst>
          </p:cNvPr>
          <p:cNvPicPr>
            <a:picLocks noChangeAspect="1"/>
          </p:cNvPicPr>
          <p:nvPr/>
        </p:nvPicPr>
        <p:blipFill>
          <a:blip r:embed="rId2"/>
          <a:stretch>
            <a:fillRect/>
          </a:stretch>
        </p:blipFill>
        <p:spPr>
          <a:xfrm>
            <a:off x="8626347" y="1460500"/>
            <a:ext cx="1814513" cy="2419350"/>
          </a:xfrm>
          <a:prstGeom prst="rect">
            <a:avLst/>
          </a:prstGeom>
        </p:spPr>
      </p:pic>
      <p:pic>
        <p:nvPicPr>
          <p:cNvPr id="17" name="그림 16">
            <a:extLst>
              <a:ext uri="{FF2B5EF4-FFF2-40B4-BE49-F238E27FC236}">
                <a16:creationId xmlns:a16="http://schemas.microsoft.com/office/drawing/2014/main" id="{A22525C2-5663-44F2-9340-ADF801CAF1C9}"/>
              </a:ext>
            </a:extLst>
          </p:cNvPr>
          <p:cNvPicPr>
            <a:picLocks noChangeAspect="1"/>
          </p:cNvPicPr>
          <p:nvPr/>
        </p:nvPicPr>
        <p:blipFill>
          <a:blip r:embed="rId3"/>
          <a:stretch>
            <a:fillRect/>
          </a:stretch>
        </p:blipFill>
        <p:spPr>
          <a:xfrm>
            <a:off x="1447551" y="1460500"/>
            <a:ext cx="2421683" cy="2419350"/>
          </a:xfrm>
          <a:prstGeom prst="rect">
            <a:avLst/>
          </a:prstGeom>
        </p:spPr>
      </p:pic>
      <p:pic>
        <p:nvPicPr>
          <p:cNvPr id="4" name="그림 3">
            <a:extLst>
              <a:ext uri="{FF2B5EF4-FFF2-40B4-BE49-F238E27FC236}">
                <a16:creationId xmlns:a16="http://schemas.microsoft.com/office/drawing/2014/main" id="{85D40F1C-E1A2-4BD2-A5C9-F2081442F557}"/>
              </a:ext>
            </a:extLst>
          </p:cNvPr>
          <p:cNvPicPr>
            <a:picLocks noChangeAspect="1"/>
          </p:cNvPicPr>
          <p:nvPr/>
        </p:nvPicPr>
        <p:blipFill>
          <a:blip r:embed="rId4"/>
          <a:stretch>
            <a:fillRect/>
          </a:stretch>
        </p:blipFill>
        <p:spPr>
          <a:xfrm>
            <a:off x="4853746" y="1400872"/>
            <a:ext cx="2538605" cy="2538605"/>
          </a:xfrm>
          <a:prstGeom prst="rect">
            <a:avLst/>
          </a:prstGeom>
        </p:spPr>
      </p:pic>
    </p:spTree>
    <p:extLst>
      <p:ext uri="{BB962C8B-B14F-4D97-AF65-F5344CB8AC3E}">
        <p14:creationId xmlns:p14="http://schemas.microsoft.com/office/powerpoint/2010/main" val="58432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2.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기술 설명</a:t>
            </a:r>
            <a:endParaRPr lang="en-US" sz="5400" b="1" dirty="0"/>
          </a:p>
        </p:txBody>
      </p:sp>
    </p:spTree>
    <p:extLst>
      <p:ext uri="{BB962C8B-B14F-4D97-AF65-F5344CB8AC3E}">
        <p14:creationId xmlns:p14="http://schemas.microsoft.com/office/powerpoint/2010/main" val="180148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8100B87-4D7C-4564-8C12-A67459FB1DF1}"/>
              </a:ext>
            </a:extLst>
          </p:cNvPr>
          <p:cNvSpPr txBox="1">
            <a:spLocks/>
          </p:cNvSpPr>
          <p:nvPr/>
        </p:nvSpPr>
        <p:spPr>
          <a:xfrm>
            <a:off x="406400" y="320676"/>
            <a:ext cx="9215313" cy="1034183"/>
          </a:xfrm>
          <a:prstGeom prst="rect">
            <a:avLst/>
          </a:prstGeom>
        </p:spPr>
        <p:txBody>
          <a:bodyPr/>
          <a:lst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a:lstStyle>
          <a:p>
            <a:r>
              <a:rPr lang="en-US" altLang="ko-KR" b="1" dirty="0">
                <a:solidFill>
                  <a:srgbClr val="4C8BF5"/>
                </a:solidFill>
                <a:latin typeface="Calibri Light" panose="020F0302020204030204"/>
                <a:ea typeface="맑은 고딕" panose="020B0503020000020004" pitchFamily="50" charset="-127"/>
              </a:rPr>
              <a:t>2. </a:t>
            </a:r>
            <a:r>
              <a:rPr lang="ko-KR" altLang="en-US" sz="3600" b="1" dirty="0">
                <a:solidFill>
                  <a:srgbClr val="4C8BF5"/>
                </a:solidFill>
                <a:latin typeface="Calibri Light" panose="020F0302020204030204"/>
                <a:ea typeface="맑은 고딕" panose="020B0503020000020004" pitchFamily="50" charset="-127"/>
              </a:rPr>
              <a:t>기술 설명</a:t>
            </a:r>
            <a:r>
              <a:rPr lang="en-US" altLang="ko-KR" sz="3600" b="1" dirty="0">
                <a:solidFill>
                  <a:srgbClr val="4C8BF5"/>
                </a:solidFill>
                <a:latin typeface="Calibri Light" panose="020F0302020204030204"/>
                <a:ea typeface="맑은 고딕" panose="020B0503020000020004" pitchFamily="50" charset="-127"/>
              </a:rPr>
              <a:t> (Architecture)</a:t>
            </a:r>
            <a:endParaRPr lang="en-US" sz="3600" dirty="0"/>
          </a:p>
        </p:txBody>
      </p:sp>
      <p:pic>
        <p:nvPicPr>
          <p:cNvPr id="3" name="그림 2">
            <a:extLst>
              <a:ext uri="{FF2B5EF4-FFF2-40B4-BE49-F238E27FC236}">
                <a16:creationId xmlns:a16="http://schemas.microsoft.com/office/drawing/2014/main" id="{7F11661F-8DB5-4362-8CD9-89F68FEAE540}"/>
              </a:ext>
            </a:extLst>
          </p:cNvPr>
          <p:cNvPicPr>
            <a:picLocks noChangeAspect="1"/>
          </p:cNvPicPr>
          <p:nvPr/>
        </p:nvPicPr>
        <p:blipFill>
          <a:blip r:embed="rId2"/>
          <a:stretch>
            <a:fillRect/>
          </a:stretch>
        </p:blipFill>
        <p:spPr>
          <a:xfrm>
            <a:off x="799259" y="1460500"/>
            <a:ext cx="10593482" cy="4320017"/>
          </a:xfrm>
          <a:prstGeom prst="rect">
            <a:avLst/>
          </a:prstGeom>
        </p:spPr>
      </p:pic>
    </p:spTree>
    <p:extLst>
      <p:ext uri="{BB962C8B-B14F-4D97-AF65-F5344CB8AC3E}">
        <p14:creationId xmlns:p14="http://schemas.microsoft.com/office/powerpoint/2010/main" val="130120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8100B87-4D7C-4564-8C12-A67459FB1DF1}"/>
              </a:ext>
            </a:extLst>
          </p:cNvPr>
          <p:cNvSpPr txBox="1">
            <a:spLocks/>
          </p:cNvSpPr>
          <p:nvPr/>
        </p:nvSpPr>
        <p:spPr>
          <a:xfrm>
            <a:off x="406400" y="320676"/>
            <a:ext cx="9215313" cy="1034183"/>
          </a:xfrm>
          <a:prstGeom prst="rect">
            <a:avLst/>
          </a:prstGeom>
        </p:spPr>
        <p:txBody>
          <a:bodyPr/>
          <a:lst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a:lstStyle>
          <a:p>
            <a:r>
              <a:rPr lang="en-US" altLang="ko-KR" b="1" dirty="0">
                <a:solidFill>
                  <a:srgbClr val="4C8BF5"/>
                </a:solidFill>
                <a:latin typeface="Calibri Light" panose="020F0302020204030204"/>
                <a:ea typeface="맑은 고딕" panose="020B0503020000020004" pitchFamily="50" charset="-127"/>
              </a:rPr>
              <a:t>2. </a:t>
            </a:r>
            <a:r>
              <a:rPr lang="ko-KR" altLang="en-US" sz="3600" b="1" dirty="0">
                <a:solidFill>
                  <a:srgbClr val="4C8BF5"/>
                </a:solidFill>
                <a:latin typeface="Calibri Light" panose="020F0302020204030204"/>
                <a:ea typeface="맑은 고딕" panose="020B0503020000020004" pitchFamily="50" charset="-127"/>
              </a:rPr>
              <a:t>기술 설명</a:t>
            </a:r>
            <a:endParaRPr lang="en-US" sz="3600" dirty="0"/>
          </a:p>
        </p:txBody>
      </p:sp>
    </p:spTree>
    <p:extLst>
      <p:ext uri="{BB962C8B-B14F-4D97-AF65-F5344CB8AC3E}">
        <p14:creationId xmlns:p14="http://schemas.microsoft.com/office/powerpoint/2010/main" val="328545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72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3. </a:t>
            </a:r>
            <a:r>
              <a:rPr kumimoji="0" lang="ko-KR" altLang="en-US" sz="60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시연</a:t>
            </a:r>
            <a:endParaRPr lang="en-US" sz="6000" dirty="0"/>
          </a:p>
        </p:txBody>
      </p:sp>
    </p:spTree>
    <p:extLst>
      <p:ext uri="{BB962C8B-B14F-4D97-AF65-F5344CB8AC3E}">
        <p14:creationId xmlns:p14="http://schemas.microsoft.com/office/powerpoint/2010/main" val="236096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4.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로그인</a:t>
            </a:r>
            <a:endParaRPr lang="en-US" sz="5400" dirty="0"/>
          </a:p>
        </p:txBody>
      </p:sp>
      <p:sp>
        <p:nvSpPr>
          <p:cNvPr id="6" name="Text Placeholder 4">
            <a:extLst>
              <a:ext uri="{FF2B5EF4-FFF2-40B4-BE49-F238E27FC236}">
                <a16:creationId xmlns:a16="http://schemas.microsoft.com/office/drawing/2014/main" id="{A00549C3-29AF-41D1-9233-1D5E51C0F3F2}"/>
              </a:ext>
            </a:extLst>
          </p:cNvPr>
          <p:cNvSpPr>
            <a:spLocks noGrp="1"/>
          </p:cNvSpPr>
          <p:nvPr>
            <p:ph type="body" idx="1"/>
          </p:nvPr>
        </p:nvSpPr>
        <p:spPr>
          <a:xfrm>
            <a:off x="1751013" y="4626039"/>
            <a:ext cx="6321973" cy="1500187"/>
          </a:xfrm>
        </p:spPr>
        <p:txBody>
          <a:bodyPr>
            <a:normAutofit/>
          </a:bodyPr>
          <a:lstStyle/>
          <a:p>
            <a:pPr algn="ctr"/>
            <a:r>
              <a:rPr lang="ko-KR" altLang="en-US" sz="3200" b="1" dirty="0"/>
              <a:t>김태규</a:t>
            </a:r>
            <a:endParaRPr lang="en-US" sz="3200" b="1" dirty="0"/>
          </a:p>
        </p:txBody>
      </p:sp>
    </p:spTree>
    <p:extLst>
      <p:ext uri="{BB962C8B-B14F-4D97-AF65-F5344CB8AC3E}">
        <p14:creationId xmlns:p14="http://schemas.microsoft.com/office/powerpoint/2010/main" val="2508594836"/>
      </p:ext>
    </p:extLst>
  </p:cSld>
  <p:clrMapOvr>
    <a:masterClrMapping/>
  </p:clrMapOvr>
</p:sld>
</file>

<file path=ppt/theme/theme1.xml><?xml version="1.0" encoding="utf-8"?>
<a:theme xmlns:a="http://schemas.openxmlformats.org/drawingml/2006/main" name="PresentationGO">
  <a:themeElements>
    <a:clrScheme name="PGO - Chrome">
      <a:dk1>
        <a:srgbClr val="959595"/>
      </a:dk1>
      <a:lt1>
        <a:srgbClr val="FFFFFF"/>
      </a:lt1>
      <a:dk2>
        <a:srgbClr val="959595"/>
      </a:dk2>
      <a:lt2>
        <a:srgbClr val="E7E6E6"/>
      </a:lt2>
      <a:accent1>
        <a:srgbClr val="4C8BF5"/>
      </a:accent1>
      <a:accent2>
        <a:srgbClr val="DD5144"/>
      </a:accent2>
      <a:accent3>
        <a:srgbClr val="FFCD46"/>
      </a:accent3>
      <a:accent4>
        <a:srgbClr val="1DA462"/>
      </a:accent4>
      <a:accent5>
        <a:srgbClr val="F1F1F2"/>
      </a:accent5>
      <a:accent6>
        <a:srgbClr val="959595"/>
      </a:accent6>
      <a:hlink>
        <a:srgbClr val="003DDD"/>
      </a:hlink>
      <a:folHlink>
        <a:srgbClr val="FEFFF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65_T_PGO_CHROME-16x9.pptx" id="{6C79EE00-EA6E-4438-A75E-21F74519F562}" vid="{FFD95EC2-1BA6-4412-BDB6-6D9F60C67BC3}"/>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65_T_PGO_CHROME-16x9.pptx" id="{6C79EE00-EA6E-4438-A75E-21F74519F562}" vid="{F2F00595-DDB6-4A70-BA5C-0E463B14234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0165_T_PGO_CHROME-16x9</Template>
  <TotalTime>655</TotalTime>
  <Words>1204</Words>
  <Application>Microsoft Office PowerPoint</Application>
  <PresentationFormat>와이드스크린</PresentationFormat>
  <Paragraphs>290</Paragraphs>
  <Slides>34</Slides>
  <Notes>14</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34</vt:i4>
      </vt:variant>
    </vt:vector>
  </HeadingPairs>
  <TitlesOfParts>
    <vt:vector size="43" baseType="lpstr">
      <vt:lpstr>Noto Sans CJK KR Bold</vt:lpstr>
      <vt:lpstr>Noto Sans CJK KR Regular</vt:lpstr>
      <vt:lpstr>맑은 고딕</vt:lpstr>
      <vt:lpstr>Arial</vt:lpstr>
      <vt:lpstr>Calibri</vt:lpstr>
      <vt:lpstr>Calibri Light</vt:lpstr>
      <vt:lpstr>Open Sans</vt:lpstr>
      <vt:lpstr>PresentationGO</vt:lpstr>
      <vt:lpstr>Designed by PresentationGO</vt:lpstr>
      <vt:lpstr>JSP Google Project</vt:lpstr>
      <vt:lpstr>PowerPoint 프레젠테이션</vt:lpstr>
      <vt:lpstr>1. 팀원 소개</vt:lpstr>
      <vt:lpstr>PowerPoint 프레젠테이션</vt:lpstr>
      <vt:lpstr>2. 기술 설명</vt:lpstr>
      <vt:lpstr>PowerPoint 프레젠테이션</vt:lpstr>
      <vt:lpstr>PowerPoint 프레젠테이션</vt:lpstr>
      <vt:lpstr>3. 시연</vt:lpstr>
      <vt:lpstr>4. 로그인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느낀점</vt:lpstr>
      <vt:lpstr>5. 회원 가입</vt:lpstr>
      <vt:lpstr>PowerPoint 프레젠테이션</vt:lpstr>
      <vt:lpstr>PowerPoint 프레젠테이션</vt:lpstr>
      <vt:lpstr>PowerPoint 프레젠테이션</vt:lpstr>
      <vt:lpstr>PowerPoint 프레젠테이션</vt:lpstr>
      <vt:lpstr>느낀점</vt:lpstr>
      <vt:lpstr>6. 게시판 〮 DB</vt:lpstr>
      <vt:lpstr>PowerPoint 프레젠테이션</vt:lpstr>
      <vt:lpstr>PowerPoint 프레젠테이션</vt:lpstr>
      <vt:lpstr>PowerPoint 프레젠테이션</vt:lpstr>
      <vt:lpstr>PowerPoint 프레젠테이션</vt:lpstr>
      <vt:lpstr>느낀점</vt:lpstr>
      <vt:lpstr>7. Q&amp;A</vt:lpstr>
      <vt:lpstr>Thank You!</vt:lpstr>
      <vt:lpstr>Title of your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ErYK</dc:creator>
  <dc:description>© Copyright PresentationGo.com</dc:description>
  <cp:lastModifiedBy>ErYK</cp:lastModifiedBy>
  <cp:revision>85</cp:revision>
  <dcterms:created xsi:type="dcterms:W3CDTF">2023-08-17T05:45:42Z</dcterms:created>
  <dcterms:modified xsi:type="dcterms:W3CDTF">2023-08-18T00:21:59Z</dcterms:modified>
  <cp:category>Templates</cp:category>
</cp:coreProperties>
</file>