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4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1DD9-30D8-4B02-B128-35C3A903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E5C10-2DA4-4AFB-82CA-09E5B64A5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983CB-67D7-4B1B-8E5B-D9C9B4FD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EF539-D84D-47F9-8021-5C9A52F6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69327-07A6-43E4-A948-F9E70E39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4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700B0-305A-493D-A0F8-25CBF1BA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C8395E-2F7C-4E7C-8BD4-C6AC3F33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5A9E4-ECAC-431D-AA51-5D1EFBAD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3A023-3A17-47E9-80FB-8F7AFE0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93ABA-9DAD-4CCA-A310-1A9E794D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970C32-331E-4361-A8E9-33F408E18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152B4A-B435-4567-BE31-146C9C52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1341D-8297-4A9B-9E0C-5914FC00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F3CF2-7701-42FB-BF9E-645D90B8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47622-DA71-4C21-B569-7F5DA84D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9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B05CE-972A-4D07-9FE6-CA8A9CBA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1F0EC-B0EE-48EC-ABE1-912B4096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64206-7F56-4664-8107-451F2560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E98F0-5343-43EC-90F6-BFEC7B52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151D5-7302-480D-AEBA-15BBA341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8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54114-E960-4F56-9455-2D516A17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22D48-2B34-4BA3-B708-EEA5E875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16A5D-A36F-41B8-A8E7-071EAEF7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8702B-0578-4356-B19D-F273B36E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D05C2-BF60-4F70-8AEE-53018D2D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1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F7A70-78A9-4E25-9570-6C6AB36F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B4360-9809-4C3C-A952-C76CC1F65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2D124-60B9-4481-B287-47D16C800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57986-731D-4BF4-AD28-9FA9B41D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0E92A-E11E-4129-9467-7B36B767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FDED2-58E8-469E-93C2-09776943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9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DDB3F-D24D-4108-B079-2351B18C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17A25-6113-44AF-9E07-B4792800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70FA5-224E-4890-A7DD-2DC1B737A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333CEB-5E90-4C1B-8AD3-678FB6041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BDA706-11F3-4AF2-90B1-30FDE78A6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143213-FE60-4AB2-BBAC-A485D74D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AA25DE-9A9C-4FB4-B73A-26AA47B1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69B63F-A7C2-41EE-ABE8-EA0EF344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09C02-39EB-4F53-A421-ABE94F3D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714BC5-5115-4458-942E-C31AF49C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5FAA64-4B9B-4F78-9B95-6D87CB78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533BCB-13CC-4FF0-B7DF-07726FDF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1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8FF1D7-8822-4782-95BA-0EDB8951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61AC62-BA73-4296-9218-DC6B3B34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35C985-B847-44D7-AAD9-E5761AC3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3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94F5F-C344-44E3-9051-8244FC2F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3FD03-4450-418C-806C-A4E766556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135B7-62EC-44D6-ABD5-9E908D0A2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21B86-7C26-47B7-AB85-EA39521E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1E424-1E87-450B-80BC-1C79C3F0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DB102-1BB1-4071-B39B-5A34D61A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7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A83AB-165F-450D-8758-F2B6928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B0CADC-D023-4F20-B561-A2F52AF80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866667-566D-4D86-A910-3262ABB88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ED088-DBE4-412D-8A48-3CF4920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B6306-CA9F-46C7-95A0-C24C506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627C4-909E-47E5-B06C-36329CF7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7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C7D350-A31D-4796-B18F-1E4B516E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84163-DB57-4AF5-B8D3-9A88507E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7BC7F-3C1B-4966-9163-3A5BF9DB4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8D15-04CD-426E-A355-34938F7D056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269A4-4E00-4AD1-919D-52C78AF47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79FE8-A018-4C6C-8650-2CC33D450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7B14A-7021-4DB7-96C0-861BAA886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9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CE2C05C-35C4-4726-8A41-21BD5958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3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00CB66-A180-4B61-94DB-8E9366198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5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D064F7-35FE-44C5-8640-1B60A31D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4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54C315-DD62-4C5B-9871-F1BA3BA3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A7FCF5-68F8-4FF1-92AE-3B10D40C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3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215BAE-45BB-4CBA-A5CB-EA681DFD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6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596200-1200-4C08-AA10-7537A8DF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188374-2DA2-4909-92C2-51BAD306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0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7C3492-798F-4E9E-8EBD-1182C34B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5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E9B0D7-2EC9-4D77-B78C-10F546A8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6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3EBC77-E1C1-4E15-A490-0B9D9549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7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A704B7-4BC1-433D-8CE6-B3175790A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7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E0319-B46F-4E9D-A2AE-E6E514B4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4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프로젝트  로또</dc:title>
  <dc:creator>이 정주</dc:creator>
  <cp:lastModifiedBy>ErYK</cp:lastModifiedBy>
  <cp:revision>32</cp:revision>
  <dcterms:created xsi:type="dcterms:W3CDTF">2020-03-02T08:28:37Z</dcterms:created>
  <dcterms:modified xsi:type="dcterms:W3CDTF">2023-06-29T06:59:56Z</dcterms:modified>
</cp:coreProperties>
</file>