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Lst>
  <p:sldIdLst>
    <p:sldId id="258" r:id="rId2"/>
    <p:sldId id="260" r:id="rId3"/>
    <p:sldId id="279" r:id="rId4"/>
    <p:sldId id="262" r:id="rId5"/>
    <p:sldId id="264" r:id="rId6"/>
    <p:sldId id="265" r:id="rId7"/>
    <p:sldId id="266" r:id="rId8"/>
    <p:sldId id="267" r:id="rId9"/>
    <p:sldId id="268" r:id="rId10"/>
    <p:sldId id="269" r:id="rId11"/>
    <p:sldId id="281" r:id="rId12"/>
    <p:sldId id="280" r:id="rId13"/>
    <p:sldId id="271" r:id="rId14"/>
    <p:sldId id="283" r:id="rId15"/>
    <p:sldId id="274" r:id="rId1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58"/>
    <p:restoredTop sz="94679"/>
  </p:normalViewPr>
  <p:slideViewPr>
    <p:cSldViewPr>
      <p:cViewPr varScale="1">
        <p:scale>
          <a:sx n="140" d="100"/>
          <a:sy n="140" d="100"/>
        </p:scale>
        <p:origin x="74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01E3-6CDB-6E49-BF9B-9C80F70D1BF4}"/>
              </a:ext>
            </a:extLst>
          </p:cNvPr>
          <p:cNvSpPr>
            <a:spLocks noGrp="1"/>
          </p:cNvSpPr>
          <p:nvPr>
            <p:ph type="ctrTitle"/>
          </p:nvPr>
        </p:nvSpPr>
        <p:spPr>
          <a:xfrm>
            <a:off x="1257300" y="1272011"/>
            <a:ext cx="7543800" cy="2705947"/>
          </a:xfrm>
        </p:spPr>
        <p:txBody>
          <a:bodyPr anchor="b"/>
          <a:lstStyle>
            <a:lvl1pPr algn="ctr">
              <a:defRPr sz="4950"/>
            </a:lvl1pPr>
          </a:lstStyle>
          <a:p>
            <a:r>
              <a:rPr lang="en-GB"/>
              <a:t>Click to edit Master title style</a:t>
            </a:r>
            <a:endParaRPr lang="en-US"/>
          </a:p>
        </p:txBody>
      </p:sp>
      <p:sp>
        <p:nvSpPr>
          <p:cNvPr id="3" name="Subtitle 2">
            <a:extLst>
              <a:ext uri="{FF2B5EF4-FFF2-40B4-BE49-F238E27FC236}">
                <a16:creationId xmlns:a16="http://schemas.microsoft.com/office/drawing/2014/main" id="{4F1C4559-D73D-AE4C-B2CF-47547F66DCB1}"/>
              </a:ext>
            </a:extLst>
          </p:cNvPr>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D0E4D9-618B-0F43-8E85-54423BC40365}"/>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5" name="Footer Placeholder 4">
            <a:extLst>
              <a:ext uri="{FF2B5EF4-FFF2-40B4-BE49-F238E27FC236}">
                <a16:creationId xmlns:a16="http://schemas.microsoft.com/office/drawing/2014/main" id="{558BF730-9A83-1447-A297-FD043E437E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C1BCC-97FB-7048-90C2-2F938D997F2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322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DF34-7D3B-1E48-8147-C65DAEFBBB6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3C43E0-34D8-5543-954A-AFFCCDC439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1284DA-4D59-0649-B835-35667867CD65}"/>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5" name="Footer Placeholder 4">
            <a:extLst>
              <a:ext uri="{FF2B5EF4-FFF2-40B4-BE49-F238E27FC236}">
                <a16:creationId xmlns:a16="http://schemas.microsoft.com/office/drawing/2014/main" id="{9192B1B0-B625-9940-9EB2-332B6C3DF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48BD0-AEBC-9648-8A0A-289711C8023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0254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88145-8D4D-D14C-BA2F-F6CA83B0DDF1}"/>
              </a:ext>
            </a:extLst>
          </p:cNvPr>
          <p:cNvSpPr>
            <a:spLocks noGrp="1"/>
          </p:cNvSpPr>
          <p:nvPr>
            <p:ph type="title" orient="vert"/>
          </p:nvPr>
        </p:nvSpPr>
        <p:spPr>
          <a:xfrm>
            <a:off x="7198042" y="413808"/>
            <a:ext cx="2168843" cy="6586750"/>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71042C-B89B-FE49-A5E8-4B7D528EE138}"/>
              </a:ext>
            </a:extLst>
          </p:cNvPr>
          <p:cNvSpPr>
            <a:spLocks noGrp="1"/>
          </p:cNvSpPr>
          <p:nvPr>
            <p:ph type="body" orient="vert" idx="1"/>
          </p:nvPr>
        </p:nvSpPr>
        <p:spPr>
          <a:xfrm>
            <a:off x="691515" y="413808"/>
            <a:ext cx="6380798" cy="65867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A924EA-A103-4E46-BEB5-75F43043DE04}"/>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5" name="Footer Placeholder 4">
            <a:extLst>
              <a:ext uri="{FF2B5EF4-FFF2-40B4-BE49-F238E27FC236}">
                <a16:creationId xmlns:a16="http://schemas.microsoft.com/office/drawing/2014/main" id="{1757D181-3156-C144-8E2C-88A40BAF3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93E2F-DA49-A744-80B6-490C2057A8D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7786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97FC-7CFA-D24A-9D2E-FFD520D0544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D4EC3E-798B-1A4E-AA13-D263FA0E5D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76F26C-53FD-AA48-A201-429DF0F6A31C}"/>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5" name="Footer Placeholder 4">
            <a:extLst>
              <a:ext uri="{FF2B5EF4-FFF2-40B4-BE49-F238E27FC236}">
                <a16:creationId xmlns:a16="http://schemas.microsoft.com/office/drawing/2014/main" id="{0FCC4D09-2569-594D-969C-3E7DFE95D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37AB8-2204-6D4E-AFB0-897607FD675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2984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12F6-1BAB-EB48-9A40-A3D04211B99D}"/>
              </a:ext>
            </a:extLst>
          </p:cNvPr>
          <p:cNvSpPr>
            <a:spLocks noGrp="1"/>
          </p:cNvSpPr>
          <p:nvPr>
            <p:ph type="title"/>
          </p:nvPr>
        </p:nvSpPr>
        <p:spPr>
          <a:xfrm>
            <a:off x="686276" y="1937704"/>
            <a:ext cx="8675370" cy="3233102"/>
          </a:xfrm>
        </p:spPr>
        <p:txBody>
          <a:bodyPr anchor="b"/>
          <a:lstStyle>
            <a:lvl1pPr>
              <a:defRPr sz="495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899D20-B6A8-304E-9A7B-6FB017E407A8}"/>
              </a:ext>
            </a:extLst>
          </p:cNvPr>
          <p:cNvSpPr>
            <a:spLocks noGrp="1"/>
          </p:cNvSpPr>
          <p:nvPr>
            <p:ph type="body" idx="1"/>
          </p:nvPr>
        </p:nvSpPr>
        <p:spPr>
          <a:xfrm>
            <a:off x="686276" y="5201392"/>
            <a:ext cx="8675370" cy="1700212"/>
          </a:xfr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7D8D1A5-3E8D-0344-B453-18E08CDAC760}"/>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5" name="Footer Placeholder 4">
            <a:extLst>
              <a:ext uri="{FF2B5EF4-FFF2-40B4-BE49-F238E27FC236}">
                <a16:creationId xmlns:a16="http://schemas.microsoft.com/office/drawing/2014/main" id="{825C3A0E-1184-3942-A8B6-4E466F246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4EC17-E408-0B4A-ACFC-FA9BC7C57D3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555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84DF-0CBE-D14B-BBA8-AECA41A512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D3B96F9-DF21-6944-A7DE-2659BB8F3243}"/>
              </a:ext>
            </a:extLst>
          </p:cNvPr>
          <p:cNvSpPr>
            <a:spLocks noGrp="1"/>
          </p:cNvSpPr>
          <p:nvPr>
            <p:ph sz="half" idx="1"/>
          </p:nvPr>
        </p:nvSpPr>
        <p:spPr>
          <a:xfrm>
            <a:off x="691515" y="2069042"/>
            <a:ext cx="4274820" cy="49315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C20428-85D5-5E4C-8411-677AC18A6C12}"/>
              </a:ext>
            </a:extLst>
          </p:cNvPr>
          <p:cNvSpPr>
            <a:spLocks noGrp="1"/>
          </p:cNvSpPr>
          <p:nvPr>
            <p:ph sz="half" idx="2"/>
          </p:nvPr>
        </p:nvSpPr>
        <p:spPr>
          <a:xfrm>
            <a:off x="5092065" y="2069042"/>
            <a:ext cx="4274820" cy="49315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96948B8-30D9-F642-8E80-5904753A1424}"/>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6" name="Footer Placeholder 5">
            <a:extLst>
              <a:ext uri="{FF2B5EF4-FFF2-40B4-BE49-F238E27FC236}">
                <a16:creationId xmlns:a16="http://schemas.microsoft.com/office/drawing/2014/main" id="{766444E2-979D-7B48-A737-91317463B1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B7D72C-9B4E-4142-BD74-A8E8B252FB1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1675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624-2F7B-A341-B3C1-6A5CB38AE768}"/>
              </a:ext>
            </a:extLst>
          </p:cNvPr>
          <p:cNvSpPr>
            <a:spLocks noGrp="1"/>
          </p:cNvSpPr>
          <p:nvPr>
            <p:ph type="title"/>
          </p:nvPr>
        </p:nvSpPr>
        <p:spPr>
          <a:xfrm>
            <a:off x="692825" y="413809"/>
            <a:ext cx="8675370" cy="1502305"/>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E4C23A-9930-4A40-998B-89F3CE1D8B8C}"/>
              </a:ext>
            </a:extLst>
          </p:cNvPr>
          <p:cNvSpPr>
            <a:spLocks noGrp="1"/>
          </p:cNvSpPr>
          <p:nvPr>
            <p:ph type="body" idx="1"/>
          </p:nvPr>
        </p:nvSpPr>
        <p:spPr>
          <a:xfrm>
            <a:off x="692826" y="1905318"/>
            <a:ext cx="4255174"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GB"/>
              <a:t>Click to edit Master text styles</a:t>
            </a:r>
          </a:p>
        </p:txBody>
      </p:sp>
      <p:sp>
        <p:nvSpPr>
          <p:cNvPr id="4" name="Content Placeholder 3">
            <a:extLst>
              <a:ext uri="{FF2B5EF4-FFF2-40B4-BE49-F238E27FC236}">
                <a16:creationId xmlns:a16="http://schemas.microsoft.com/office/drawing/2014/main" id="{029D1697-8963-784D-8E41-E19B518185A6}"/>
              </a:ext>
            </a:extLst>
          </p:cNvPr>
          <p:cNvSpPr>
            <a:spLocks noGrp="1"/>
          </p:cNvSpPr>
          <p:nvPr>
            <p:ph sz="half" idx="2"/>
          </p:nvPr>
        </p:nvSpPr>
        <p:spPr>
          <a:xfrm>
            <a:off x="692826" y="2839085"/>
            <a:ext cx="4255174" cy="41758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4A2E8A7-5B9C-724B-8F3F-F05E3C2FE1E2}"/>
              </a:ext>
            </a:extLst>
          </p:cNvPr>
          <p:cNvSpPr>
            <a:spLocks noGrp="1"/>
          </p:cNvSpPr>
          <p:nvPr>
            <p:ph type="body" sz="quarter" idx="3"/>
          </p:nvPr>
        </p:nvSpPr>
        <p:spPr>
          <a:xfrm>
            <a:off x="5092065" y="1905318"/>
            <a:ext cx="4276130"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GB"/>
              <a:t>Click to edit Master text styles</a:t>
            </a:r>
          </a:p>
        </p:txBody>
      </p:sp>
      <p:sp>
        <p:nvSpPr>
          <p:cNvPr id="6" name="Content Placeholder 5">
            <a:extLst>
              <a:ext uri="{FF2B5EF4-FFF2-40B4-BE49-F238E27FC236}">
                <a16:creationId xmlns:a16="http://schemas.microsoft.com/office/drawing/2014/main" id="{9249A4E5-5D6E-0042-8717-20C87A383F7C}"/>
              </a:ext>
            </a:extLst>
          </p:cNvPr>
          <p:cNvSpPr>
            <a:spLocks noGrp="1"/>
          </p:cNvSpPr>
          <p:nvPr>
            <p:ph sz="quarter" idx="4"/>
          </p:nvPr>
        </p:nvSpPr>
        <p:spPr>
          <a:xfrm>
            <a:off x="5092065" y="2839085"/>
            <a:ext cx="4276130" cy="41758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1A0B4A8-410C-4548-B12C-DD6CF7965F4D}"/>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8" name="Footer Placeholder 7">
            <a:extLst>
              <a:ext uri="{FF2B5EF4-FFF2-40B4-BE49-F238E27FC236}">
                <a16:creationId xmlns:a16="http://schemas.microsoft.com/office/drawing/2014/main" id="{8CFCAB08-B41E-6D4F-B7C7-81AE5962B3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45B4D2-9030-FF45-B162-41996AD0EF4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5008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8CED-229A-3B4E-B3DA-624DD440FD1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848E73F-8C6B-FD40-958B-8E26B7B2409F}"/>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4" name="Footer Placeholder 3">
            <a:extLst>
              <a:ext uri="{FF2B5EF4-FFF2-40B4-BE49-F238E27FC236}">
                <a16:creationId xmlns:a16="http://schemas.microsoft.com/office/drawing/2014/main" id="{93583292-0DF6-E246-A128-5D5016186A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EEC340-342C-9B44-8D40-92A7232E57D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9826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756C5F-D309-654F-8C36-68DE0E76B9BD}"/>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3" name="Footer Placeholder 2">
            <a:extLst>
              <a:ext uri="{FF2B5EF4-FFF2-40B4-BE49-F238E27FC236}">
                <a16:creationId xmlns:a16="http://schemas.microsoft.com/office/drawing/2014/main" id="{64F5B781-D9BB-5A43-A8CF-10412E50AB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815A61-EDEB-6141-86CD-049BA8E5D49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080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8CA7-EC8E-1246-99B3-5502863B7759}"/>
              </a:ext>
            </a:extLst>
          </p:cNvPr>
          <p:cNvSpPr>
            <a:spLocks noGrp="1"/>
          </p:cNvSpPr>
          <p:nvPr>
            <p:ph type="title"/>
          </p:nvPr>
        </p:nvSpPr>
        <p:spPr>
          <a:xfrm>
            <a:off x="692825" y="518160"/>
            <a:ext cx="3244096" cy="1813560"/>
          </a:xfrm>
        </p:spPr>
        <p:txBody>
          <a:bodyPr anchor="b"/>
          <a:lstStyle>
            <a:lvl1pPr>
              <a:defRPr sz="264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4C41E0D-050E-D941-ADAE-3CF789F7B61F}"/>
              </a:ext>
            </a:extLst>
          </p:cNvPr>
          <p:cNvSpPr>
            <a:spLocks noGrp="1"/>
          </p:cNvSpPr>
          <p:nvPr>
            <p:ph idx="1"/>
          </p:nvPr>
        </p:nvSpPr>
        <p:spPr>
          <a:xfrm>
            <a:off x="4276130" y="1119082"/>
            <a:ext cx="5092065" cy="5523442"/>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05B98C9-7714-FB4C-B757-C25BD68D749C}"/>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GB"/>
              <a:t>Click to edit Master text styles</a:t>
            </a:r>
          </a:p>
        </p:txBody>
      </p:sp>
      <p:sp>
        <p:nvSpPr>
          <p:cNvPr id="5" name="Date Placeholder 4">
            <a:extLst>
              <a:ext uri="{FF2B5EF4-FFF2-40B4-BE49-F238E27FC236}">
                <a16:creationId xmlns:a16="http://schemas.microsoft.com/office/drawing/2014/main" id="{EDC6CEA8-6CFD-D742-921F-B142EB2F9A1D}"/>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6" name="Footer Placeholder 5">
            <a:extLst>
              <a:ext uri="{FF2B5EF4-FFF2-40B4-BE49-F238E27FC236}">
                <a16:creationId xmlns:a16="http://schemas.microsoft.com/office/drawing/2014/main" id="{755245E3-2B91-4143-8923-CFC42CE72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A8F488-1C2C-A84E-BF06-ABB4F922CA8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3853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1D91-5E4A-354D-BA2E-251EDC6C6398}"/>
              </a:ext>
            </a:extLst>
          </p:cNvPr>
          <p:cNvSpPr>
            <a:spLocks noGrp="1"/>
          </p:cNvSpPr>
          <p:nvPr>
            <p:ph type="title"/>
          </p:nvPr>
        </p:nvSpPr>
        <p:spPr>
          <a:xfrm>
            <a:off x="692825" y="518160"/>
            <a:ext cx="3244096" cy="1813560"/>
          </a:xfrm>
        </p:spPr>
        <p:txBody>
          <a:bodyPr anchor="b"/>
          <a:lstStyle>
            <a:lvl1pPr>
              <a:defRPr sz="264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FEE149-14E1-6745-8DC6-BD0A3E8BDD3B}"/>
              </a:ext>
            </a:extLst>
          </p:cNvPr>
          <p:cNvSpPr>
            <a:spLocks noGrp="1"/>
          </p:cNvSpPr>
          <p:nvPr>
            <p:ph type="pic" idx="1"/>
          </p:nvPr>
        </p:nvSpPr>
        <p:spPr>
          <a:xfrm>
            <a:off x="4276130" y="1119082"/>
            <a:ext cx="5092065" cy="5523442"/>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a:extLst>
              <a:ext uri="{FF2B5EF4-FFF2-40B4-BE49-F238E27FC236}">
                <a16:creationId xmlns:a16="http://schemas.microsoft.com/office/drawing/2014/main" id="{8855C99F-85DE-DA44-BDA4-85A76522B961}"/>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GB"/>
              <a:t>Click to edit Master text styles</a:t>
            </a:r>
          </a:p>
        </p:txBody>
      </p:sp>
      <p:sp>
        <p:nvSpPr>
          <p:cNvPr id="5" name="Date Placeholder 4">
            <a:extLst>
              <a:ext uri="{FF2B5EF4-FFF2-40B4-BE49-F238E27FC236}">
                <a16:creationId xmlns:a16="http://schemas.microsoft.com/office/drawing/2014/main" id="{C085CED0-BBFE-234C-8B83-FC74247E9C24}"/>
              </a:ext>
            </a:extLst>
          </p:cNvPr>
          <p:cNvSpPr>
            <a:spLocks noGrp="1"/>
          </p:cNvSpPr>
          <p:nvPr>
            <p:ph type="dt" sz="half" idx="10"/>
          </p:nvPr>
        </p:nvSpPr>
        <p:spPr/>
        <p:txBody>
          <a:bodyPr/>
          <a:lstStyle/>
          <a:p>
            <a:fld id="{1D8BD707-D9CF-40AE-B4C6-C98DA3205C09}" type="datetimeFigureOut">
              <a:rPr lang="en-US" smtClean="0"/>
              <a:t>8/12/21</a:t>
            </a:fld>
            <a:endParaRPr lang="en-US"/>
          </a:p>
        </p:txBody>
      </p:sp>
      <p:sp>
        <p:nvSpPr>
          <p:cNvPr id="6" name="Footer Placeholder 5">
            <a:extLst>
              <a:ext uri="{FF2B5EF4-FFF2-40B4-BE49-F238E27FC236}">
                <a16:creationId xmlns:a16="http://schemas.microsoft.com/office/drawing/2014/main" id="{A9F84C99-AF12-794D-9ACC-1AE5D265CD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D88962-918D-FB4E-901B-357BB6C33B7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445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0C479E-45A5-9B4F-9916-2D6B2D6EB75B}"/>
              </a:ext>
            </a:extLst>
          </p:cNvPr>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E83AD7-6B2D-224F-8072-A58696B22E93}"/>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FA91A5-5BC5-844A-886C-407B08A80ACB}"/>
              </a:ext>
            </a:extLst>
          </p:cNvPr>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1D8BD707-D9CF-40AE-B4C6-C98DA3205C09}" type="datetimeFigureOut">
              <a:rPr lang="en-US" smtClean="0"/>
              <a:t>8/12/21</a:t>
            </a:fld>
            <a:endParaRPr lang="en-US"/>
          </a:p>
        </p:txBody>
      </p:sp>
      <p:sp>
        <p:nvSpPr>
          <p:cNvPr id="5" name="Footer Placeholder 4">
            <a:extLst>
              <a:ext uri="{FF2B5EF4-FFF2-40B4-BE49-F238E27FC236}">
                <a16:creationId xmlns:a16="http://schemas.microsoft.com/office/drawing/2014/main" id="{3037F317-F25A-AE4F-80CC-A8D80155A92C}"/>
              </a:ext>
            </a:extLst>
          </p:cNvPr>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529015-ABB7-F548-9B02-12680B8B4EF7}"/>
              </a:ext>
            </a:extLst>
          </p:cNvPr>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046670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733801" y="3048000"/>
            <a:ext cx="1524000" cy="795527"/>
          </a:xfrm>
          <a:prstGeom prst="rect">
            <a:avLst/>
          </a:prstGeom>
        </p:spPr>
      </p:pic>
      <p:sp>
        <p:nvSpPr>
          <p:cNvPr id="6" name="TextBox 5">
            <a:extLst>
              <a:ext uri="{FF2B5EF4-FFF2-40B4-BE49-F238E27FC236}">
                <a16:creationId xmlns:a16="http://schemas.microsoft.com/office/drawing/2014/main" id="{6A674CEC-B5ED-5148-831C-F13A6BBC0D65}"/>
              </a:ext>
            </a:extLst>
          </p:cNvPr>
          <p:cNvSpPr txBox="1"/>
          <p:nvPr/>
        </p:nvSpPr>
        <p:spPr>
          <a:xfrm>
            <a:off x="3276600" y="1524000"/>
            <a:ext cx="3029712" cy="646331"/>
          </a:xfrm>
          <a:prstGeom prst="rect">
            <a:avLst/>
          </a:prstGeom>
          <a:noFill/>
        </p:spPr>
        <p:txBody>
          <a:bodyPr wrap="squar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React - Redux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896112" y="2406395"/>
            <a:ext cx="7237856" cy="2699386"/>
            <a:chOff x="896112" y="2406395"/>
            <a:chExt cx="7237856" cy="2699386"/>
          </a:xfrm>
        </p:grpSpPr>
        <p:sp>
          <p:nvSpPr>
            <p:cNvPr id="7" name="object 7"/>
            <p:cNvSpPr/>
            <p:nvPr/>
          </p:nvSpPr>
          <p:spPr>
            <a:xfrm>
              <a:off x="3121152" y="2406395"/>
              <a:ext cx="2973705" cy="527685"/>
            </a:xfrm>
            <a:custGeom>
              <a:avLst/>
              <a:gdLst/>
              <a:ahLst/>
              <a:cxnLst/>
              <a:rect l="l" t="t" r="r" b="b"/>
              <a:pathLst>
                <a:path w="2973704" h="527685">
                  <a:moveTo>
                    <a:pt x="2973324" y="527304"/>
                  </a:moveTo>
                  <a:lnTo>
                    <a:pt x="0" y="527304"/>
                  </a:lnTo>
                  <a:lnTo>
                    <a:pt x="0" y="0"/>
                  </a:lnTo>
                  <a:lnTo>
                    <a:pt x="2973324" y="0"/>
                  </a:lnTo>
                  <a:lnTo>
                    <a:pt x="2973324" y="527304"/>
                  </a:lnTo>
                  <a:close/>
                </a:path>
              </a:pathLst>
            </a:custGeom>
            <a:solidFill>
              <a:srgbClr val="5DCCF2"/>
            </a:solidFill>
          </p:spPr>
          <p:txBody>
            <a:bodyPr wrap="square" lIns="0" tIns="0" rIns="0" bIns="0" rtlCol="0"/>
            <a:lstStyle/>
            <a:p>
              <a:r>
                <a:rPr lang="en-US" dirty="0"/>
                <a:t>          </a:t>
              </a:r>
              <a:r>
                <a:rPr lang="en-US" dirty="0">
                  <a:solidFill>
                    <a:schemeClr val="bg1"/>
                  </a:solidFill>
                </a:rPr>
                <a:t>JavaScript App</a:t>
              </a:r>
              <a:endParaRPr dirty="0">
                <a:solidFill>
                  <a:schemeClr val="bg1"/>
                </a:solidFill>
              </a:endParaRPr>
            </a:p>
          </p:txBody>
        </p:sp>
        <p:sp>
          <p:nvSpPr>
            <p:cNvPr id="8" name="object 8"/>
            <p:cNvSpPr/>
            <p:nvPr/>
          </p:nvSpPr>
          <p:spPr>
            <a:xfrm>
              <a:off x="3121152" y="2406395"/>
              <a:ext cx="2973705" cy="527685"/>
            </a:xfrm>
            <a:custGeom>
              <a:avLst/>
              <a:gdLst/>
              <a:ahLst/>
              <a:cxnLst/>
              <a:rect l="l" t="t" r="r" b="b"/>
              <a:pathLst>
                <a:path w="2973704" h="527685">
                  <a:moveTo>
                    <a:pt x="0" y="0"/>
                  </a:moveTo>
                  <a:lnTo>
                    <a:pt x="2973324" y="0"/>
                  </a:lnTo>
                  <a:lnTo>
                    <a:pt x="2973324" y="527304"/>
                  </a:lnTo>
                  <a:lnTo>
                    <a:pt x="0" y="527304"/>
                  </a:lnTo>
                  <a:lnTo>
                    <a:pt x="0" y="0"/>
                  </a:lnTo>
                  <a:close/>
                </a:path>
              </a:pathLst>
            </a:custGeom>
            <a:ln w="10668">
              <a:solidFill>
                <a:srgbClr val="4295B3"/>
              </a:solidFill>
            </a:ln>
          </p:spPr>
          <p:txBody>
            <a:bodyPr wrap="square" lIns="0" tIns="0" rIns="0" bIns="0" rtlCol="0"/>
            <a:lstStyle/>
            <a:p>
              <a:endParaRPr/>
            </a:p>
          </p:txBody>
        </p:sp>
        <p:sp>
          <p:nvSpPr>
            <p:cNvPr id="9" name="object 9"/>
            <p:cNvSpPr/>
            <p:nvPr/>
          </p:nvSpPr>
          <p:spPr>
            <a:xfrm>
              <a:off x="6364223" y="3499103"/>
              <a:ext cx="1769745" cy="527685"/>
            </a:xfrm>
            <a:custGeom>
              <a:avLst/>
              <a:gdLst/>
              <a:ahLst/>
              <a:cxnLst/>
              <a:rect l="l" t="t" r="r" b="b"/>
              <a:pathLst>
                <a:path w="1769745" h="527685">
                  <a:moveTo>
                    <a:pt x="1769364" y="527304"/>
                  </a:moveTo>
                  <a:lnTo>
                    <a:pt x="0" y="527304"/>
                  </a:lnTo>
                  <a:lnTo>
                    <a:pt x="0" y="0"/>
                  </a:lnTo>
                  <a:lnTo>
                    <a:pt x="1769364" y="0"/>
                  </a:lnTo>
                  <a:lnTo>
                    <a:pt x="1769364" y="527304"/>
                  </a:lnTo>
                  <a:close/>
                </a:path>
              </a:pathLst>
            </a:custGeom>
            <a:solidFill>
              <a:srgbClr val="5DCDAF"/>
            </a:solidFill>
          </p:spPr>
          <p:txBody>
            <a:bodyPr wrap="square" lIns="0" tIns="0" rIns="0" bIns="0" rtlCol="0"/>
            <a:lstStyle/>
            <a:p>
              <a:r>
                <a:rPr lang="en-US" dirty="0"/>
                <a:t>          </a:t>
              </a:r>
              <a:r>
                <a:rPr lang="en-US" dirty="0">
                  <a:solidFill>
                    <a:schemeClr val="bg1"/>
                  </a:solidFill>
                </a:rPr>
                <a:t>Actions</a:t>
              </a:r>
              <a:endParaRPr dirty="0">
                <a:solidFill>
                  <a:schemeClr val="bg1"/>
                </a:solidFill>
              </a:endParaRPr>
            </a:p>
          </p:txBody>
        </p:sp>
        <p:sp>
          <p:nvSpPr>
            <p:cNvPr id="10" name="object 10"/>
            <p:cNvSpPr/>
            <p:nvPr/>
          </p:nvSpPr>
          <p:spPr>
            <a:xfrm>
              <a:off x="6364223" y="3499103"/>
              <a:ext cx="1769745" cy="527685"/>
            </a:xfrm>
            <a:custGeom>
              <a:avLst/>
              <a:gdLst/>
              <a:ahLst/>
              <a:cxnLst/>
              <a:rect l="l" t="t" r="r" b="b"/>
              <a:pathLst>
                <a:path w="1769745" h="527685">
                  <a:moveTo>
                    <a:pt x="0" y="0"/>
                  </a:moveTo>
                  <a:lnTo>
                    <a:pt x="1769364" y="0"/>
                  </a:lnTo>
                  <a:lnTo>
                    <a:pt x="1769364" y="527304"/>
                  </a:lnTo>
                  <a:lnTo>
                    <a:pt x="0" y="527304"/>
                  </a:lnTo>
                  <a:lnTo>
                    <a:pt x="0" y="0"/>
                  </a:lnTo>
                  <a:close/>
                </a:path>
              </a:pathLst>
            </a:custGeom>
            <a:ln w="10668">
              <a:solidFill>
                <a:srgbClr val="429780"/>
              </a:solidFill>
            </a:ln>
          </p:spPr>
          <p:txBody>
            <a:bodyPr wrap="square" lIns="0" tIns="0" rIns="0" bIns="0" rtlCol="0"/>
            <a:lstStyle/>
            <a:p>
              <a:endParaRPr/>
            </a:p>
          </p:txBody>
        </p:sp>
        <p:sp>
          <p:nvSpPr>
            <p:cNvPr id="11" name="object 11"/>
            <p:cNvSpPr/>
            <p:nvPr/>
          </p:nvSpPr>
          <p:spPr>
            <a:xfrm>
              <a:off x="6094476" y="2662427"/>
              <a:ext cx="1186180" cy="836930"/>
            </a:xfrm>
            <a:custGeom>
              <a:avLst/>
              <a:gdLst/>
              <a:ahLst/>
              <a:cxnLst/>
              <a:rect l="l" t="t" r="r" b="b"/>
              <a:pathLst>
                <a:path w="1186179" h="836929">
                  <a:moveTo>
                    <a:pt x="1146048" y="15240"/>
                  </a:moveTo>
                  <a:lnTo>
                    <a:pt x="0" y="15240"/>
                  </a:lnTo>
                  <a:lnTo>
                    <a:pt x="0" y="0"/>
                  </a:lnTo>
                  <a:lnTo>
                    <a:pt x="1161288" y="0"/>
                  </a:lnTo>
                  <a:lnTo>
                    <a:pt x="1161288" y="7620"/>
                  </a:lnTo>
                  <a:lnTo>
                    <a:pt x="1146048" y="7620"/>
                  </a:lnTo>
                  <a:lnTo>
                    <a:pt x="1146048" y="15240"/>
                  </a:lnTo>
                  <a:close/>
                </a:path>
                <a:path w="1186179" h="836929">
                  <a:moveTo>
                    <a:pt x="1161288" y="784860"/>
                  </a:moveTo>
                  <a:lnTo>
                    <a:pt x="1146048" y="784860"/>
                  </a:lnTo>
                  <a:lnTo>
                    <a:pt x="1146048" y="7620"/>
                  </a:lnTo>
                  <a:lnTo>
                    <a:pt x="1153668" y="15240"/>
                  </a:lnTo>
                  <a:lnTo>
                    <a:pt x="1161288" y="15240"/>
                  </a:lnTo>
                  <a:lnTo>
                    <a:pt x="1161288" y="784860"/>
                  </a:lnTo>
                  <a:close/>
                </a:path>
                <a:path w="1186179" h="836929">
                  <a:moveTo>
                    <a:pt x="1161288" y="15240"/>
                  </a:moveTo>
                  <a:lnTo>
                    <a:pt x="1153668" y="15240"/>
                  </a:lnTo>
                  <a:lnTo>
                    <a:pt x="1146048" y="7620"/>
                  </a:lnTo>
                  <a:lnTo>
                    <a:pt x="1161288" y="7620"/>
                  </a:lnTo>
                  <a:lnTo>
                    <a:pt x="1161288" y="15240"/>
                  </a:lnTo>
                  <a:close/>
                </a:path>
                <a:path w="1186179" h="836929">
                  <a:moveTo>
                    <a:pt x="1153668" y="836675"/>
                  </a:moveTo>
                  <a:lnTo>
                    <a:pt x="1123188" y="774192"/>
                  </a:lnTo>
                  <a:lnTo>
                    <a:pt x="1146048" y="774192"/>
                  </a:lnTo>
                  <a:lnTo>
                    <a:pt x="1146048" y="784860"/>
                  </a:lnTo>
                  <a:lnTo>
                    <a:pt x="1180207" y="784860"/>
                  </a:lnTo>
                  <a:lnTo>
                    <a:pt x="1153668" y="836675"/>
                  </a:lnTo>
                  <a:close/>
                </a:path>
                <a:path w="1186179" h="836929">
                  <a:moveTo>
                    <a:pt x="1180207" y="784860"/>
                  </a:moveTo>
                  <a:lnTo>
                    <a:pt x="1161288" y="784860"/>
                  </a:lnTo>
                  <a:lnTo>
                    <a:pt x="1161288" y="774192"/>
                  </a:lnTo>
                  <a:lnTo>
                    <a:pt x="1185672" y="774192"/>
                  </a:lnTo>
                  <a:lnTo>
                    <a:pt x="1180207" y="784860"/>
                  </a:lnTo>
                  <a:close/>
                </a:path>
              </a:pathLst>
            </a:custGeom>
            <a:solidFill>
              <a:srgbClr val="4D67C8"/>
            </a:solidFill>
          </p:spPr>
          <p:txBody>
            <a:bodyPr wrap="square" lIns="0" tIns="0" rIns="0" bIns="0" rtlCol="0"/>
            <a:lstStyle/>
            <a:p>
              <a:endParaRPr/>
            </a:p>
          </p:txBody>
        </p:sp>
        <p:sp>
          <p:nvSpPr>
            <p:cNvPr id="12" name="object 12"/>
            <p:cNvSpPr/>
            <p:nvPr/>
          </p:nvSpPr>
          <p:spPr>
            <a:xfrm>
              <a:off x="3121152" y="4578096"/>
              <a:ext cx="2973705" cy="527685"/>
            </a:xfrm>
            <a:custGeom>
              <a:avLst/>
              <a:gdLst/>
              <a:ahLst/>
              <a:cxnLst/>
              <a:rect l="l" t="t" r="r" b="b"/>
              <a:pathLst>
                <a:path w="2973704" h="527685">
                  <a:moveTo>
                    <a:pt x="2973324" y="527303"/>
                  </a:moveTo>
                  <a:lnTo>
                    <a:pt x="0" y="527303"/>
                  </a:lnTo>
                  <a:lnTo>
                    <a:pt x="0" y="0"/>
                  </a:lnTo>
                  <a:lnTo>
                    <a:pt x="2973324" y="0"/>
                  </a:lnTo>
                  <a:lnTo>
                    <a:pt x="2973324" y="527303"/>
                  </a:lnTo>
                  <a:close/>
                </a:path>
              </a:pathLst>
            </a:custGeom>
            <a:solidFill>
              <a:srgbClr val="F04123"/>
            </a:solidFill>
          </p:spPr>
          <p:txBody>
            <a:bodyPr wrap="square" lIns="0" tIns="0" rIns="0" bIns="0" rtlCol="0"/>
            <a:lstStyle/>
            <a:p>
              <a:r>
                <a:rPr lang="en-US" dirty="0"/>
                <a:t>                    </a:t>
              </a:r>
              <a:r>
                <a:rPr lang="en-US" dirty="0">
                  <a:solidFill>
                    <a:schemeClr val="bg1"/>
                  </a:solidFill>
                </a:rPr>
                <a:t>Reducers</a:t>
              </a:r>
              <a:endParaRPr dirty="0">
                <a:solidFill>
                  <a:schemeClr val="bg1"/>
                </a:solidFill>
              </a:endParaRPr>
            </a:p>
          </p:txBody>
        </p:sp>
        <p:sp>
          <p:nvSpPr>
            <p:cNvPr id="13" name="object 13"/>
            <p:cNvSpPr/>
            <p:nvPr/>
          </p:nvSpPr>
          <p:spPr>
            <a:xfrm>
              <a:off x="3121152" y="4578096"/>
              <a:ext cx="2973705" cy="527685"/>
            </a:xfrm>
            <a:custGeom>
              <a:avLst/>
              <a:gdLst/>
              <a:ahLst/>
              <a:cxnLst/>
              <a:rect l="l" t="t" r="r" b="b"/>
              <a:pathLst>
                <a:path w="2973704" h="527685">
                  <a:moveTo>
                    <a:pt x="0" y="0"/>
                  </a:moveTo>
                  <a:lnTo>
                    <a:pt x="2973324" y="0"/>
                  </a:lnTo>
                  <a:lnTo>
                    <a:pt x="2973324" y="527303"/>
                  </a:lnTo>
                  <a:lnTo>
                    <a:pt x="0" y="527303"/>
                  </a:lnTo>
                  <a:lnTo>
                    <a:pt x="0" y="0"/>
                  </a:lnTo>
                  <a:close/>
                </a:path>
              </a:pathLst>
            </a:custGeom>
            <a:ln w="10668">
              <a:solidFill>
                <a:srgbClr val="B12D16"/>
              </a:solidFill>
            </a:ln>
          </p:spPr>
          <p:txBody>
            <a:bodyPr wrap="square" lIns="0" tIns="0" rIns="0" bIns="0" rtlCol="0"/>
            <a:lstStyle/>
            <a:p>
              <a:endParaRPr/>
            </a:p>
          </p:txBody>
        </p:sp>
        <p:sp>
          <p:nvSpPr>
            <p:cNvPr id="14" name="object 14"/>
            <p:cNvSpPr/>
            <p:nvPr/>
          </p:nvSpPr>
          <p:spPr>
            <a:xfrm>
              <a:off x="6094475" y="4026407"/>
              <a:ext cx="1161415" cy="845819"/>
            </a:xfrm>
            <a:custGeom>
              <a:avLst/>
              <a:gdLst/>
              <a:ahLst/>
              <a:cxnLst/>
              <a:rect l="l" t="t" r="r" b="b"/>
              <a:pathLst>
                <a:path w="1161415" h="845820">
                  <a:moveTo>
                    <a:pt x="1146048" y="815340"/>
                  </a:moveTo>
                  <a:lnTo>
                    <a:pt x="1146048" y="0"/>
                  </a:lnTo>
                  <a:lnTo>
                    <a:pt x="1161288" y="0"/>
                  </a:lnTo>
                  <a:lnTo>
                    <a:pt x="1161288" y="807720"/>
                  </a:lnTo>
                  <a:lnTo>
                    <a:pt x="1153668" y="807720"/>
                  </a:lnTo>
                  <a:lnTo>
                    <a:pt x="1146048" y="815340"/>
                  </a:lnTo>
                  <a:close/>
                </a:path>
                <a:path w="1161415" h="845820">
                  <a:moveTo>
                    <a:pt x="62483" y="845820"/>
                  </a:moveTo>
                  <a:lnTo>
                    <a:pt x="0" y="815340"/>
                  </a:lnTo>
                  <a:lnTo>
                    <a:pt x="62483" y="783336"/>
                  </a:lnTo>
                  <a:lnTo>
                    <a:pt x="62483" y="807720"/>
                  </a:lnTo>
                  <a:lnTo>
                    <a:pt x="51815" y="807720"/>
                  </a:lnTo>
                  <a:lnTo>
                    <a:pt x="51815" y="822960"/>
                  </a:lnTo>
                  <a:lnTo>
                    <a:pt x="62483" y="822960"/>
                  </a:lnTo>
                  <a:lnTo>
                    <a:pt x="62483" y="845820"/>
                  </a:lnTo>
                  <a:close/>
                </a:path>
                <a:path w="1161415" h="845820">
                  <a:moveTo>
                    <a:pt x="62483" y="822960"/>
                  </a:moveTo>
                  <a:lnTo>
                    <a:pt x="51815" y="822960"/>
                  </a:lnTo>
                  <a:lnTo>
                    <a:pt x="51815" y="807720"/>
                  </a:lnTo>
                  <a:lnTo>
                    <a:pt x="62483" y="807720"/>
                  </a:lnTo>
                  <a:lnTo>
                    <a:pt x="62483" y="822960"/>
                  </a:lnTo>
                  <a:close/>
                </a:path>
                <a:path w="1161415" h="845820">
                  <a:moveTo>
                    <a:pt x="1161288" y="822960"/>
                  </a:moveTo>
                  <a:lnTo>
                    <a:pt x="62483" y="822960"/>
                  </a:lnTo>
                  <a:lnTo>
                    <a:pt x="62483" y="807720"/>
                  </a:lnTo>
                  <a:lnTo>
                    <a:pt x="1146048" y="807720"/>
                  </a:lnTo>
                  <a:lnTo>
                    <a:pt x="1146048" y="815340"/>
                  </a:lnTo>
                  <a:lnTo>
                    <a:pt x="1161288" y="815340"/>
                  </a:lnTo>
                  <a:lnTo>
                    <a:pt x="1161288" y="822960"/>
                  </a:lnTo>
                  <a:close/>
                </a:path>
                <a:path w="1161415" h="845820">
                  <a:moveTo>
                    <a:pt x="1161288" y="815340"/>
                  </a:moveTo>
                  <a:lnTo>
                    <a:pt x="1146048" y="815340"/>
                  </a:lnTo>
                  <a:lnTo>
                    <a:pt x="1153668" y="807720"/>
                  </a:lnTo>
                  <a:lnTo>
                    <a:pt x="1161288" y="807720"/>
                  </a:lnTo>
                  <a:lnTo>
                    <a:pt x="1161288" y="815340"/>
                  </a:lnTo>
                  <a:close/>
                </a:path>
              </a:pathLst>
            </a:custGeom>
            <a:solidFill>
              <a:srgbClr val="4D67C8"/>
            </a:solidFill>
          </p:spPr>
          <p:txBody>
            <a:bodyPr wrap="square" lIns="0" tIns="0" rIns="0" bIns="0" rtlCol="0"/>
            <a:lstStyle/>
            <a:p>
              <a:endParaRPr/>
            </a:p>
          </p:txBody>
        </p:sp>
        <p:sp>
          <p:nvSpPr>
            <p:cNvPr id="15" name="object 15"/>
            <p:cNvSpPr/>
            <p:nvPr/>
          </p:nvSpPr>
          <p:spPr>
            <a:xfrm>
              <a:off x="914400" y="3499103"/>
              <a:ext cx="1828800" cy="527685"/>
            </a:xfrm>
            <a:custGeom>
              <a:avLst/>
              <a:gdLst/>
              <a:ahLst/>
              <a:cxnLst/>
              <a:rect l="l" t="t" r="r" b="b"/>
              <a:pathLst>
                <a:path w="1828800" h="527685">
                  <a:moveTo>
                    <a:pt x="1828799" y="527304"/>
                  </a:moveTo>
                  <a:lnTo>
                    <a:pt x="0" y="527304"/>
                  </a:lnTo>
                  <a:lnTo>
                    <a:pt x="0" y="0"/>
                  </a:lnTo>
                  <a:lnTo>
                    <a:pt x="1828799" y="0"/>
                  </a:lnTo>
                  <a:lnTo>
                    <a:pt x="1828799" y="527304"/>
                  </a:lnTo>
                  <a:close/>
                </a:path>
              </a:pathLst>
            </a:custGeom>
            <a:solidFill>
              <a:srgbClr val="702FA0"/>
            </a:solidFill>
          </p:spPr>
          <p:txBody>
            <a:bodyPr wrap="square" lIns="0" tIns="0" rIns="0" bIns="0" rtlCol="0"/>
            <a:lstStyle/>
            <a:p>
              <a:r>
                <a:rPr lang="en-US" dirty="0"/>
                <a:t>         </a:t>
              </a:r>
              <a:r>
                <a:rPr lang="en-US" dirty="0">
                  <a:solidFill>
                    <a:schemeClr val="bg1"/>
                  </a:solidFill>
                </a:rPr>
                <a:t>Redux Store</a:t>
              </a:r>
            </a:p>
            <a:p>
              <a:r>
                <a:rPr lang="en-US" dirty="0">
                  <a:solidFill>
                    <a:schemeClr val="bg1"/>
                  </a:solidFill>
                </a:rPr>
                <a:t>         (</a:t>
              </a:r>
              <a:r>
                <a:rPr lang="en-US" dirty="0">
                  <a:solidFill>
                    <a:srgbClr val="FFFF00"/>
                  </a:solidFill>
                </a:rPr>
                <a:t>State</a:t>
              </a:r>
              <a:r>
                <a:rPr lang="en-US" dirty="0">
                  <a:solidFill>
                    <a:schemeClr val="bg1"/>
                  </a:solidFill>
                </a:rPr>
                <a:t>)</a:t>
              </a:r>
              <a:endParaRPr dirty="0">
                <a:solidFill>
                  <a:schemeClr val="bg1"/>
                </a:solidFill>
              </a:endParaRPr>
            </a:p>
          </p:txBody>
        </p:sp>
        <p:sp>
          <p:nvSpPr>
            <p:cNvPr id="16" name="object 16"/>
            <p:cNvSpPr/>
            <p:nvPr/>
          </p:nvSpPr>
          <p:spPr>
            <a:xfrm>
              <a:off x="896112" y="3499103"/>
              <a:ext cx="1828800" cy="527685"/>
            </a:xfrm>
            <a:custGeom>
              <a:avLst/>
              <a:gdLst/>
              <a:ahLst/>
              <a:cxnLst/>
              <a:rect l="l" t="t" r="r" b="b"/>
              <a:pathLst>
                <a:path w="1828800" h="527685">
                  <a:moveTo>
                    <a:pt x="0" y="0"/>
                  </a:moveTo>
                  <a:lnTo>
                    <a:pt x="1828799" y="0"/>
                  </a:lnTo>
                  <a:lnTo>
                    <a:pt x="1828799" y="527304"/>
                  </a:lnTo>
                  <a:lnTo>
                    <a:pt x="0" y="527304"/>
                  </a:lnTo>
                  <a:lnTo>
                    <a:pt x="0" y="0"/>
                  </a:lnTo>
                  <a:close/>
                </a:path>
              </a:pathLst>
            </a:custGeom>
            <a:ln w="10668">
              <a:solidFill>
                <a:srgbClr val="364991"/>
              </a:solidFill>
            </a:ln>
          </p:spPr>
          <p:txBody>
            <a:bodyPr wrap="square" lIns="0" tIns="0" rIns="0" bIns="0" rtlCol="0"/>
            <a:lstStyle/>
            <a:p>
              <a:endParaRPr/>
            </a:p>
          </p:txBody>
        </p:sp>
        <p:sp>
          <p:nvSpPr>
            <p:cNvPr id="17" name="object 17"/>
            <p:cNvSpPr/>
            <p:nvPr/>
          </p:nvSpPr>
          <p:spPr>
            <a:xfrm>
              <a:off x="1770875" y="2638043"/>
              <a:ext cx="1350645" cy="2249805"/>
            </a:xfrm>
            <a:custGeom>
              <a:avLst/>
              <a:gdLst/>
              <a:ahLst/>
              <a:cxnLst/>
              <a:rect l="l" t="t" r="r" b="b"/>
              <a:pathLst>
                <a:path w="1350645" h="2249804">
                  <a:moveTo>
                    <a:pt x="1350264" y="2203704"/>
                  </a:moveTo>
                  <a:lnTo>
                    <a:pt x="1337398" y="2196084"/>
                  </a:lnTo>
                  <a:lnTo>
                    <a:pt x="1275588" y="2159508"/>
                  </a:lnTo>
                  <a:lnTo>
                    <a:pt x="1271016" y="2157984"/>
                  </a:lnTo>
                  <a:lnTo>
                    <a:pt x="1266444" y="2159508"/>
                  </a:lnTo>
                  <a:lnTo>
                    <a:pt x="1264920" y="2162556"/>
                  </a:lnTo>
                  <a:lnTo>
                    <a:pt x="1261872" y="2165604"/>
                  </a:lnTo>
                  <a:lnTo>
                    <a:pt x="1263396" y="2171700"/>
                  </a:lnTo>
                  <a:lnTo>
                    <a:pt x="1267968" y="2173224"/>
                  </a:lnTo>
                  <a:lnTo>
                    <a:pt x="1307020" y="2196084"/>
                  </a:lnTo>
                  <a:lnTo>
                    <a:pt x="54864" y="2196084"/>
                  </a:lnTo>
                  <a:lnTo>
                    <a:pt x="54864" y="1451254"/>
                  </a:lnTo>
                  <a:lnTo>
                    <a:pt x="74676" y="1487424"/>
                  </a:lnTo>
                  <a:lnTo>
                    <a:pt x="77724" y="1490472"/>
                  </a:lnTo>
                  <a:lnTo>
                    <a:pt x="82296" y="1491996"/>
                  </a:lnTo>
                  <a:lnTo>
                    <a:pt x="85344" y="1490472"/>
                  </a:lnTo>
                  <a:lnTo>
                    <a:pt x="89916" y="1488948"/>
                  </a:lnTo>
                  <a:lnTo>
                    <a:pt x="91440" y="1482852"/>
                  </a:lnTo>
                  <a:lnTo>
                    <a:pt x="88392" y="1479804"/>
                  </a:lnTo>
                  <a:lnTo>
                    <a:pt x="56299" y="1420368"/>
                  </a:lnTo>
                  <a:lnTo>
                    <a:pt x="47244" y="1403604"/>
                  </a:lnTo>
                  <a:lnTo>
                    <a:pt x="1524" y="1478280"/>
                  </a:lnTo>
                  <a:lnTo>
                    <a:pt x="0" y="1481328"/>
                  </a:lnTo>
                  <a:lnTo>
                    <a:pt x="1524" y="1485900"/>
                  </a:lnTo>
                  <a:lnTo>
                    <a:pt x="4572" y="1488948"/>
                  </a:lnTo>
                  <a:lnTo>
                    <a:pt x="7620" y="1490472"/>
                  </a:lnTo>
                  <a:lnTo>
                    <a:pt x="13716" y="1490472"/>
                  </a:lnTo>
                  <a:lnTo>
                    <a:pt x="15240" y="1485900"/>
                  </a:lnTo>
                  <a:lnTo>
                    <a:pt x="38100" y="1448422"/>
                  </a:lnTo>
                  <a:lnTo>
                    <a:pt x="38100" y="2211324"/>
                  </a:lnTo>
                  <a:lnTo>
                    <a:pt x="1304417" y="2211324"/>
                  </a:lnTo>
                  <a:lnTo>
                    <a:pt x="1267968" y="2232660"/>
                  </a:lnTo>
                  <a:lnTo>
                    <a:pt x="1263396" y="2235708"/>
                  </a:lnTo>
                  <a:lnTo>
                    <a:pt x="1261872" y="2240280"/>
                  </a:lnTo>
                  <a:lnTo>
                    <a:pt x="1264920" y="2243328"/>
                  </a:lnTo>
                  <a:lnTo>
                    <a:pt x="1266444" y="2247900"/>
                  </a:lnTo>
                  <a:lnTo>
                    <a:pt x="1271016" y="2249424"/>
                  </a:lnTo>
                  <a:lnTo>
                    <a:pt x="1275588" y="2246376"/>
                  </a:lnTo>
                  <a:lnTo>
                    <a:pt x="1336929" y="2211324"/>
                  </a:lnTo>
                  <a:lnTo>
                    <a:pt x="1350264" y="2203704"/>
                  </a:lnTo>
                  <a:close/>
                </a:path>
                <a:path w="1350645" h="2249804">
                  <a:moveTo>
                    <a:pt x="1350264" y="32004"/>
                  </a:moveTo>
                  <a:lnTo>
                    <a:pt x="1335036" y="24384"/>
                  </a:lnTo>
                  <a:lnTo>
                    <a:pt x="1286256" y="0"/>
                  </a:lnTo>
                  <a:lnTo>
                    <a:pt x="1286256" y="24384"/>
                  </a:lnTo>
                  <a:lnTo>
                    <a:pt x="32004" y="24384"/>
                  </a:lnTo>
                  <a:lnTo>
                    <a:pt x="32004" y="861060"/>
                  </a:lnTo>
                  <a:lnTo>
                    <a:pt x="47244" y="861060"/>
                  </a:lnTo>
                  <a:lnTo>
                    <a:pt x="47244" y="39624"/>
                  </a:lnTo>
                  <a:lnTo>
                    <a:pt x="1286256" y="39624"/>
                  </a:lnTo>
                  <a:lnTo>
                    <a:pt x="1286256" y="62484"/>
                  </a:lnTo>
                  <a:lnTo>
                    <a:pt x="1334262" y="39624"/>
                  </a:lnTo>
                  <a:lnTo>
                    <a:pt x="1350264" y="32004"/>
                  </a:lnTo>
                  <a:close/>
                </a:path>
              </a:pathLst>
            </a:custGeom>
            <a:solidFill>
              <a:srgbClr val="4D67C8"/>
            </a:solidFill>
          </p:spPr>
          <p:txBody>
            <a:bodyPr wrap="square" lIns="0" tIns="0" rIns="0" bIns="0" rtlCol="0"/>
            <a:lstStyle/>
            <a:p>
              <a:endParaRPr/>
            </a:p>
          </p:txBody>
        </p:sp>
      </p:grpSp>
      <p:grpSp>
        <p:nvGrpSpPr>
          <p:cNvPr id="18" name="object 18"/>
          <p:cNvGrpSpPr/>
          <p:nvPr/>
        </p:nvGrpSpPr>
        <p:grpSpPr>
          <a:xfrm>
            <a:off x="2724911" y="2926080"/>
            <a:ext cx="1885314" cy="841375"/>
            <a:chOff x="2724911" y="2926080"/>
            <a:chExt cx="1885314" cy="841375"/>
          </a:xfrm>
        </p:grpSpPr>
        <p:sp>
          <p:nvSpPr>
            <p:cNvPr id="19" name="object 19"/>
            <p:cNvSpPr/>
            <p:nvPr/>
          </p:nvSpPr>
          <p:spPr>
            <a:xfrm>
              <a:off x="2724911" y="2926080"/>
              <a:ext cx="1885314" cy="841375"/>
            </a:xfrm>
            <a:custGeom>
              <a:avLst/>
              <a:gdLst/>
              <a:ahLst/>
              <a:cxnLst/>
              <a:rect l="l" t="t" r="r" b="b"/>
              <a:pathLst>
                <a:path w="1885314" h="841375">
                  <a:moveTo>
                    <a:pt x="60744" y="819019"/>
                  </a:moveTo>
                  <a:lnTo>
                    <a:pt x="54919" y="805183"/>
                  </a:lnTo>
                  <a:lnTo>
                    <a:pt x="1879092" y="0"/>
                  </a:lnTo>
                  <a:lnTo>
                    <a:pt x="1885188" y="13716"/>
                  </a:lnTo>
                  <a:lnTo>
                    <a:pt x="60744" y="819019"/>
                  </a:lnTo>
                  <a:close/>
                </a:path>
                <a:path w="1885314" h="841375">
                  <a:moveTo>
                    <a:pt x="70104" y="841248"/>
                  </a:moveTo>
                  <a:lnTo>
                    <a:pt x="0" y="836675"/>
                  </a:lnTo>
                  <a:lnTo>
                    <a:pt x="45720" y="783336"/>
                  </a:lnTo>
                  <a:lnTo>
                    <a:pt x="54919" y="805183"/>
                  </a:lnTo>
                  <a:lnTo>
                    <a:pt x="45720" y="809244"/>
                  </a:lnTo>
                  <a:lnTo>
                    <a:pt x="51816" y="822960"/>
                  </a:lnTo>
                  <a:lnTo>
                    <a:pt x="62403" y="822960"/>
                  </a:lnTo>
                  <a:lnTo>
                    <a:pt x="70104" y="841248"/>
                  </a:lnTo>
                  <a:close/>
                </a:path>
                <a:path w="1885314" h="841375">
                  <a:moveTo>
                    <a:pt x="51816" y="822960"/>
                  </a:moveTo>
                  <a:lnTo>
                    <a:pt x="45720" y="809244"/>
                  </a:lnTo>
                  <a:lnTo>
                    <a:pt x="54919" y="805183"/>
                  </a:lnTo>
                  <a:lnTo>
                    <a:pt x="60744" y="819019"/>
                  </a:lnTo>
                  <a:lnTo>
                    <a:pt x="51816" y="822960"/>
                  </a:lnTo>
                  <a:close/>
                </a:path>
                <a:path w="1885314" h="841375">
                  <a:moveTo>
                    <a:pt x="62403" y="822960"/>
                  </a:moveTo>
                  <a:lnTo>
                    <a:pt x="51816" y="822960"/>
                  </a:lnTo>
                  <a:lnTo>
                    <a:pt x="60744" y="819019"/>
                  </a:lnTo>
                  <a:lnTo>
                    <a:pt x="62403" y="822960"/>
                  </a:lnTo>
                  <a:close/>
                </a:path>
              </a:pathLst>
            </a:custGeom>
            <a:solidFill>
              <a:srgbClr val="F04123"/>
            </a:solidFill>
          </p:spPr>
          <p:txBody>
            <a:bodyPr wrap="square" lIns="0" tIns="0" rIns="0" bIns="0" rtlCol="0"/>
            <a:lstStyle/>
            <a:p>
              <a:endParaRPr/>
            </a:p>
          </p:txBody>
        </p:sp>
        <p:pic>
          <p:nvPicPr>
            <p:cNvPr id="20" name="object 20"/>
            <p:cNvPicPr/>
            <p:nvPr/>
          </p:nvPicPr>
          <p:blipFill>
            <a:blip r:embed="rId2" cstate="print"/>
            <a:stretch>
              <a:fillRect/>
            </a:stretch>
          </p:blipFill>
          <p:spPr>
            <a:xfrm>
              <a:off x="3407664" y="3089148"/>
              <a:ext cx="499871" cy="499871"/>
            </a:xfrm>
            <a:prstGeom prst="rect">
              <a:avLst/>
            </a:prstGeom>
          </p:spPr>
        </p:pic>
      </p:grpSp>
      <p:sp>
        <p:nvSpPr>
          <p:cNvPr id="21" name="TextBox 20">
            <a:extLst>
              <a:ext uri="{FF2B5EF4-FFF2-40B4-BE49-F238E27FC236}">
                <a16:creationId xmlns:a16="http://schemas.microsoft.com/office/drawing/2014/main" id="{12A212D1-0E43-AF4D-A7C0-6AC88B0D00C7}"/>
              </a:ext>
            </a:extLst>
          </p:cNvPr>
          <p:cNvSpPr txBox="1"/>
          <p:nvPr/>
        </p:nvSpPr>
        <p:spPr>
          <a:xfrm>
            <a:off x="1761397" y="2338815"/>
            <a:ext cx="1212640" cy="369332"/>
          </a:xfrm>
          <a:prstGeom prst="rect">
            <a:avLst/>
          </a:prstGeom>
          <a:noFill/>
        </p:spPr>
        <p:txBody>
          <a:bodyPr wrap="none" rtlCol="0">
            <a:spAutoFit/>
          </a:bodyPr>
          <a:lstStyle/>
          <a:p>
            <a:r>
              <a:rPr lang="en-US" dirty="0"/>
              <a:t>Subscribed</a:t>
            </a:r>
          </a:p>
        </p:txBody>
      </p:sp>
      <p:sp>
        <p:nvSpPr>
          <p:cNvPr id="22" name="TextBox 21">
            <a:extLst>
              <a:ext uri="{FF2B5EF4-FFF2-40B4-BE49-F238E27FC236}">
                <a16:creationId xmlns:a16="http://schemas.microsoft.com/office/drawing/2014/main" id="{373B1BCF-B1BC-E647-9FDD-1F9A80859853}"/>
              </a:ext>
            </a:extLst>
          </p:cNvPr>
          <p:cNvSpPr txBox="1"/>
          <p:nvPr/>
        </p:nvSpPr>
        <p:spPr>
          <a:xfrm>
            <a:off x="7249794" y="2868784"/>
            <a:ext cx="973215" cy="369332"/>
          </a:xfrm>
          <a:prstGeom prst="rect">
            <a:avLst/>
          </a:prstGeom>
          <a:noFill/>
        </p:spPr>
        <p:txBody>
          <a:bodyPr wrap="none" rtlCol="0">
            <a:spAutoFit/>
          </a:bodyPr>
          <a:lstStyle/>
          <a:p>
            <a:r>
              <a:rPr lang="en-US" dirty="0"/>
              <a:t>dispatch</a:t>
            </a:r>
          </a:p>
        </p:txBody>
      </p:sp>
      <p:sp>
        <p:nvSpPr>
          <p:cNvPr id="23" name="TextBox 22">
            <a:extLst>
              <a:ext uri="{FF2B5EF4-FFF2-40B4-BE49-F238E27FC236}">
                <a16:creationId xmlns:a16="http://schemas.microsoft.com/office/drawing/2014/main" id="{CCF9F516-6DC6-C441-8C1F-AE616DA54DE8}"/>
              </a:ext>
            </a:extLst>
          </p:cNvPr>
          <p:cNvSpPr txBox="1"/>
          <p:nvPr/>
        </p:nvSpPr>
        <p:spPr>
          <a:xfrm>
            <a:off x="2590800" y="908562"/>
            <a:ext cx="6246163" cy="584775"/>
          </a:xfrm>
          <a:prstGeom prst="rect">
            <a:avLst/>
          </a:prstGeom>
          <a:noFill/>
        </p:spPr>
        <p:txBody>
          <a:bodyPr wrap="square" rtlCol="0">
            <a:spAutoFit/>
          </a:bodyPr>
          <a:lstStyle/>
          <a:p>
            <a:r>
              <a:rPr lang="en-US" sz="3200" b="1" dirty="0"/>
              <a:t>Redux Principles combined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3A0F6A-56A0-394E-ADB8-706B6FC51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9144000" cy="6858000"/>
          </a:xfrm>
          <a:prstGeom prst="rect">
            <a:avLst/>
          </a:prstGeom>
        </p:spPr>
      </p:pic>
    </p:spTree>
    <p:extLst>
      <p:ext uri="{BB962C8B-B14F-4D97-AF65-F5344CB8AC3E}">
        <p14:creationId xmlns:p14="http://schemas.microsoft.com/office/powerpoint/2010/main" val="189467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025635-1286-DA42-9CB9-F53D1AC13E40}"/>
              </a:ext>
            </a:extLst>
          </p:cNvPr>
          <p:cNvSpPr txBox="1"/>
          <p:nvPr/>
        </p:nvSpPr>
        <p:spPr>
          <a:xfrm>
            <a:off x="2971800" y="685800"/>
            <a:ext cx="4172712" cy="523220"/>
          </a:xfrm>
          <a:prstGeom prst="rect">
            <a:avLst/>
          </a:prstGeom>
          <a:noFill/>
        </p:spPr>
        <p:txBody>
          <a:bodyPr wrap="square" rtlCol="0">
            <a:spAutoFit/>
          </a:bodyPr>
          <a:lstStyle/>
          <a:p>
            <a:r>
              <a:rPr lang="en-US" sz="2800" b="1" dirty="0"/>
              <a:t>Let’s code</a:t>
            </a:r>
          </a:p>
        </p:txBody>
      </p:sp>
      <p:sp>
        <p:nvSpPr>
          <p:cNvPr id="3" name="TextBox 2">
            <a:extLst>
              <a:ext uri="{FF2B5EF4-FFF2-40B4-BE49-F238E27FC236}">
                <a16:creationId xmlns:a16="http://schemas.microsoft.com/office/drawing/2014/main" id="{5D117A64-6F24-F043-9487-52865031763A}"/>
              </a:ext>
            </a:extLst>
          </p:cNvPr>
          <p:cNvSpPr txBox="1"/>
          <p:nvPr/>
        </p:nvSpPr>
        <p:spPr>
          <a:xfrm>
            <a:off x="1618488" y="2020824"/>
            <a:ext cx="4172712" cy="1708160"/>
          </a:xfrm>
          <a:prstGeom prst="rect">
            <a:avLst/>
          </a:prstGeom>
          <a:noFill/>
        </p:spPr>
        <p:txBody>
          <a:bodyPr wrap="square" rtlCol="0">
            <a:spAutoFit/>
          </a:bodyPr>
          <a:lstStyle/>
          <a:p>
            <a:pPr marL="570865">
              <a:lnSpc>
                <a:spcPct val="100000"/>
              </a:lnSpc>
              <a:spcBef>
                <a:spcPts val="1190"/>
              </a:spcBef>
            </a:pPr>
            <a:r>
              <a:rPr lang="en-IN" spc="-10" dirty="0">
                <a:solidFill>
                  <a:srgbClr val="262626"/>
                </a:solidFill>
                <a:latin typeface="Verdana"/>
                <a:cs typeface="Verdana"/>
              </a:rPr>
              <a:t>C</a:t>
            </a:r>
            <a:r>
              <a:rPr lang="en-IN" spc="15" dirty="0">
                <a:solidFill>
                  <a:srgbClr val="262626"/>
                </a:solidFill>
                <a:latin typeface="Verdana"/>
                <a:cs typeface="Verdana"/>
              </a:rPr>
              <a:t>r</a:t>
            </a:r>
            <a:r>
              <a:rPr lang="en-IN" dirty="0">
                <a:solidFill>
                  <a:srgbClr val="262626"/>
                </a:solidFill>
                <a:latin typeface="Verdana"/>
                <a:cs typeface="Verdana"/>
              </a:rPr>
              <a:t>e</a:t>
            </a:r>
            <a:r>
              <a:rPr lang="en-IN" spc="-10" dirty="0">
                <a:solidFill>
                  <a:srgbClr val="262626"/>
                </a:solidFill>
                <a:latin typeface="Verdana"/>
                <a:cs typeface="Verdana"/>
              </a:rPr>
              <a:t>a</a:t>
            </a:r>
            <a:r>
              <a:rPr lang="en-IN" dirty="0">
                <a:solidFill>
                  <a:srgbClr val="262626"/>
                </a:solidFill>
                <a:latin typeface="Verdana"/>
                <a:cs typeface="Verdana"/>
              </a:rPr>
              <a:t>te</a:t>
            </a:r>
            <a:r>
              <a:rPr lang="en-IN" spc="-145" dirty="0">
                <a:solidFill>
                  <a:srgbClr val="262626"/>
                </a:solidFill>
                <a:latin typeface="Verdana"/>
                <a:cs typeface="Verdana"/>
              </a:rPr>
              <a:t> </a:t>
            </a:r>
            <a:r>
              <a:rPr lang="en-IN" dirty="0">
                <a:solidFill>
                  <a:srgbClr val="262626"/>
                </a:solidFill>
                <a:latin typeface="Verdana"/>
                <a:cs typeface="Verdana"/>
              </a:rPr>
              <a:t>a</a:t>
            </a:r>
            <a:r>
              <a:rPr lang="en-IN" spc="-170" dirty="0">
                <a:solidFill>
                  <a:srgbClr val="262626"/>
                </a:solidFill>
                <a:latin typeface="Verdana"/>
                <a:cs typeface="Verdana"/>
              </a:rPr>
              <a:t> </a:t>
            </a:r>
            <a:r>
              <a:rPr lang="en-IN" dirty="0">
                <a:solidFill>
                  <a:srgbClr val="262626"/>
                </a:solidFill>
                <a:latin typeface="Verdana"/>
                <a:cs typeface="Verdana"/>
              </a:rPr>
              <a:t>s</a:t>
            </a:r>
            <a:r>
              <a:rPr lang="en-IN" spc="-5" dirty="0">
                <a:solidFill>
                  <a:srgbClr val="262626"/>
                </a:solidFill>
                <a:latin typeface="Verdana"/>
                <a:cs typeface="Verdana"/>
              </a:rPr>
              <a:t>i</a:t>
            </a:r>
            <a:r>
              <a:rPr lang="en-IN" dirty="0">
                <a:solidFill>
                  <a:srgbClr val="262626"/>
                </a:solidFill>
                <a:latin typeface="Verdana"/>
                <a:cs typeface="Verdana"/>
              </a:rPr>
              <a:t>m</a:t>
            </a:r>
            <a:r>
              <a:rPr lang="en-IN" spc="-5" dirty="0">
                <a:solidFill>
                  <a:srgbClr val="262626"/>
                </a:solidFill>
                <a:latin typeface="Verdana"/>
                <a:cs typeface="Verdana"/>
              </a:rPr>
              <a:t>pl</a:t>
            </a:r>
            <a:r>
              <a:rPr lang="en-IN" dirty="0">
                <a:solidFill>
                  <a:srgbClr val="262626"/>
                </a:solidFill>
                <a:latin typeface="Verdana"/>
                <a:cs typeface="Verdana"/>
              </a:rPr>
              <a:t>e</a:t>
            </a:r>
            <a:r>
              <a:rPr lang="en-IN" spc="-145" dirty="0">
                <a:solidFill>
                  <a:srgbClr val="262626"/>
                </a:solidFill>
                <a:latin typeface="Verdana"/>
                <a:cs typeface="Verdana"/>
              </a:rPr>
              <a:t> </a:t>
            </a:r>
            <a:r>
              <a:rPr lang="en-IN" dirty="0">
                <a:solidFill>
                  <a:srgbClr val="262626"/>
                </a:solidFill>
                <a:latin typeface="Verdana"/>
                <a:cs typeface="Verdana"/>
              </a:rPr>
              <a:t>n</a:t>
            </a:r>
            <a:r>
              <a:rPr lang="en-IN" spc="-10" dirty="0">
                <a:solidFill>
                  <a:srgbClr val="262626"/>
                </a:solidFill>
                <a:latin typeface="Verdana"/>
                <a:cs typeface="Verdana"/>
              </a:rPr>
              <a:t>o</a:t>
            </a:r>
            <a:r>
              <a:rPr lang="en-IN" spc="10" dirty="0">
                <a:solidFill>
                  <a:srgbClr val="262626"/>
                </a:solidFill>
                <a:latin typeface="Verdana"/>
                <a:cs typeface="Verdana"/>
              </a:rPr>
              <a:t>d</a:t>
            </a:r>
            <a:r>
              <a:rPr lang="en-IN" dirty="0">
                <a:solidFill>
                  <a:srgbClr val="262626"/>
                </a:solidFill>
                <a:latin typeface="Verdana"/>
                <a:cs typeface="Verdana"/>
              </a:rPr>
              <a:t>e</a:t>
            </a:r>
            <a:r>
              <a:rPr lang="en-IN" spc="-165" dirty="0">
                <a:solidFill>
                  <a:srgbClr val="262626"/>
                </a:solidFill>
                <a:latin typeface="Verdana"/>
                <a:cs typeface="Verdana"/>
              </a:rPr>
              <a:t> </a:t>
            </a:r>
            <a:r>
              <a:rPr lang="en-IN" spc="-5" dirty="0">
                <a:solidFill>
                  <a:srgbClr val="262626"/>
                </a:solidFill>
                <a:latin typeface="Verdana"/>
                <a:cs typeface="Verdana"/>
              </a:rPr>
              <a:t>pr</a:t>
            </a:r>
            <a:r>
              <a:rPr lang="en-IN" spc="10" dirty="0">
                <a:solidFill>
                  <a:srgbClr val="262626"/>
                </a:solidFill>
                <a:latin typeface="Verdana"/>
                <a:cs typeface="Verdana"/>
              </a:rPr>
              <a:t>oj</a:t>
            </a:r>
            <a:r>
              <a:rPr lang="en-IN" dirty="0">
                <a:solidFill>
                  <a:srgbClr val="262626"/>
                </a:solidFill>
                <a:latin typeface="Verdana"/>
                <a:cs typeface="Verdana"/>
              </a:rPr>
              <a:t>e</a:t>
            </a:r>
            <a:r>
              <a:rPr lang="en-IN" spc="-15" dirty="0">
                <a:solidFill>
                  <a:srgbClr val="262626"/>
                </a:solidFill>
                <a:latin typeface="Verdana"/>
                <a:cs typeface="Verdana"/>
              </a:rPr>
              <a:t>c</a:t>
            </a:r>
            <a:r>
              <a:rPr lang="en-IN" spc="20" dirty="0">
                <a:solidFill>
                  <a:srgbClr val="262626"/>
                </a:solidFill>
                <a:latin typeface="Verdana"/>
                <a:cs typeface="Verdana"/>
              </a:rPr>
              <a:t>t</a:t>
            </a:r>
            <a:r>
              <a:rPr lang="en-IN" dirty="0">
                <a:solidFill>
                  <a:srgbClr val="262626"/>
                </a:solidFill>
                <a:latin typeface="Verdana"/>
                <a:cs typeface="Verdana"/>
              </a:rPr>
              <a:t>:</a:t>
            </a:r>
            <a:endParaRPr lang="en-IN" dirty="0">
              <a:latin typeface="Verdana"/>
              <a:cs typeface="Verdana"/>
            </a:endParaRPr>
          </a:p>
          <a:p>
            <a:pPr marL="854710" indent="-284480">
              <a:lnSpc>
                <a:spcPct val="100000"/>
              </a:lnSpc>
              <a:spcBef>
                <a:spcPts val="600"/>
              </a:spcBef>
              <a:buFont typeface="Wingdings"/>
              <a:buChar char=""/>
              <a:tabLst>
                <a:tab pos="855344" algn="l"/>
              </a:tabLst>
            </a:pPr>
            <a:r>
              <a:rPr lang="en-IN" b="1" spc="-5" dirty="0" err="1">
                <a:solidFill>
                  <a:srgbClr val="262626"/>
                </a:solidFill>
                <a:latin typeface="Tahoma"/>
                <a:cs typeface="Tahoma"/>
              </a:rPr>
              <a:t>np</a:t>
            </a:r>
            <a:r>
              <a:rPr lang="en-IN" b="1" dirty="0" err="1">
                <a:solidFill>
                  <a:srgbClr val="262626"/>
                </a:solidFill>
                <a:latin typeface="Tahoma"/>
                <a:cs typeface="Tahoma"/>
              </a:rPr>
              <a:t>m</a:t>
            </a:r>
            <a:r>
              <a:rPr lang="en-IN" b="1" spc="-25" dirty="0">
                <a:solidFill>
                  <a:srgbClr val="262626"/>
                </a:solidFill>
                <a:latin typeface="Tahoma"/>
                <a:cs typeface="Tahoma"/>
              </a:rPr>
              <a:t> </a:t>
            </a:r>
            <a:r>
              <a:rPr lang="en-IN" b="1" spc="-25" dirty="0" err="1">
                <a:solidFill>
                  <a:srgbClr val="262626"/>
                </a:solidFill>
                <a:latin typeface="Tahoma"/>
                <a:cs typeface="Tahoma"/>
              </a:rPr>
              <a:t>i</a:t>
            </a:r>
            <a:r>
              <a:rPr lang="en-IN" b="1" spc="-5" dirty="0" err="1">
                <a:solidFill>
                  <a:srgbClr val="262626"/>
                </a:solidFill>
                <a:latin typeface="Tahoma"/>
                <a:cs typeface="Tahoma"/>
              </a:rPr>
              <a:t>n</a:t>
            </a:r>
            <a:r>
              <a:rPr lang="en-IN" b="1" dirty="0" err="1">
                <a:solidFill>
                  <a:srgbClr val="262626"/>
                </a:solidFill>
                <a:latin typeface="Tahoma"/>
                <a:cs typeface="Tahoma"/>
              </a:rPr>
              <a:t>it</a:t>
            </a:r>
            <a:r>
              <a:rPr lang="en-IN" b="1" spc="-5" dirty="0">
                <a:solidFill>
                  <a:srgbClr val="262626"/>
                </a:solidFill>
                <a:latin typeface="Tahoma"/>
                <a:cs typeface="Tahoma"/>
              </a:rPr>
              <a:t> </a:t>
            </a:r>
            <a:r>
              <a:rPr lang="en-IN" b="1" dirty="0">
                <a:solidFill>
                  <a:srgbClr val="262626"/>
                </a:solidFill>
                <a:latin typeface="Tahoma"/>
                <a:cs typeface="Tahoma"/>
              </a:rPr>
              <a:t>–y</a:t>
            </a:r>
            <a:endParaRPr lang="en-IN" dirty="0">
              <a:latin typeface="Tahoma"/>
              <a:cs typeface="Tahoma"/>
            </a:endParaRPr>
          </a:p>
          <a:p>
            <a:pPr marL="570865">
              <a:lnSpc>
                <a:spcPct val="100000"/>
              </a:lnSpc>
              <a:spcBef>
                <a:spcPts val="575"/>
              </a:spcBef>
            </a:pPr>
            <a:r>
              <a:rPr lang="en-IN" spc="-15" dirty="0">
                <a:solidFill>
                  <a:srgbClr val="262626"/>
                </a:solidFill>
                <a:latin typeface="Verdana"/>
                <a:cs typeface="Verdana"/>
              </a:rPr>
              <a:t>I</a:t>
            </a:r>
            <a:r>
              <a:rPr lang="en-IN" dirty="0">
                <a:solidFill>
                  <a:srgbClr val="262626"/>
                </a:solidFill>
                <a:latin typeface="Verdana"/>
                <a:cs typeface="Verdana"/>
              </a:rPr>
              <a:t>nst</a:t>
            </a:r>
            <a:r>
              <a:rPr lang="en-IN" spc="-10" dirty="0">
                <a:solidFill>
                  <a:srgbClr val="262626"/>
                </a:solidFill>
                <a:latin typeface="Verdana"/>
                <a:cs typeface="Verdana"/>
              </a:rPr>
              <a:t>a</a:t>
            </a:r>
            <a:r>
              <a:rPr lang="en-IN" spc="20" dirty="0">
                <a:solidFill>
                  <a:srgbClr val="262626"/>
                </a:solidFill>
                <a:latin typeface="Verdana"/>
                <a:cs typeface="Verdana"/>
              </a:rPr>
              <a:t>l</a:t>
            </a:r>
            <a:r>
              <a:rPr lang="en-IN" dirty="0">
                <a:solidFill>
                  <a:srgbClr val="262626"/>
                </a:solidFill>
                <a:latin typeface="Verdana"/>
                <a:cs typeface="Verdana"/>
              </a:rPr>
              <a:t>l</a:t>
            </a:r>
            <a:r>
              <a:rPr lang="en-IN" spc="-165" dirty="0">
                <a:solidFill>
                  <a:srgbClr val="262626"/>
                </a:solidFill>
                <a:latin typeface="Verdana"/>
                <a:cs typeface="Verdana"/>
              </a:rPr>
              <a:t> </a:t>
            </a:r>
            <a:r>
              <a:rPr lang="en-IN" spc="5" dirty="0">
                <a:solidFill>
                  <a:srgbClr val="262626"/>
                </a:solidFill>
                <a:latin typeface="Verdana"/>
                <a:cs typeface="Verdana"/>
              </a:rPr>
              <a:t>R</a:t>
            </a:r>
            <a:r>
              <a:rPr lang="en-IN" dirty="0">
                <a:solidFill>
                  <a:srgbClr val="262626"/>
                </a:solidFill>
                <a:latin typeface="Verdana"/>
                <a:cs typeface="Verdana"/>
              </a:rPr>
              <a:t>e</a:t>
            </a:r>
            <a:r>
              <a:rPr lang="en-IN" spc="10" dirty="0">
                <a:solidFill>
                  <a:srgbClr val="262626"/>
                </a:solidFill>
                <a:latin typeface="Verdana"/>
                <a:cs typeface="Verdana"/>
              </a:rPr>
              <a:t>d</a:t>
            </a:r>
            <a:r>
              <a:rPr lang="en-IN" dirty="0">
                <a:solidFill>
                  <a:srgbClr val="262626"/>
                </a:solidFill>
                <a:latin typeface="Verdana"/>
                <a:cs typeface="Verdana"/>
              </a:rPr>
              <a:t>ux</a:t>
            </a:r>
            <a:r>
              <a:rPr lang="en-IN" spc="-165" dirty="0">
                <a:solidFill>
                  <a:srgbClr val="262626"/>
                </a:solidFill>
                <a:latin typeface="Verdana"/>
                <a:cs typeface="Verdana"/>
              </a:rPr>
              <a:t> </a:t>
            </a:r>
            <a:r>
              <a:rPr lang="en-IN" spc="-5" dirty="0">
                <a:solidFill>
                  <a:srgbClr val="262626"/>
                </a:solidFill>
                <a:latin typeface="Verdana"/>
                <a:cs typeface="Verdana"/>
              </a:rPr>
              <a:t>P</a:t>
            </a:r>
            <a:r>
              <a:rPr lang="en-IN" spc="-10" dirty="0">
                <a:solidFill>
                  <a:srgbClr val="262626"/>
                </a:solidFill>
                <a:latin typeface="Verdana"/>
                <a:cs typeface="Verdana"/>
              </a:rPr>
              <a:t>a</a:t>
            </a:r>
            <a:r>
              <a:rPr lang="en-IN" spc="5" dirty="0">
                <a:solidFill>
                  <a:srgbClr val="262626"/>
                </a:solidFill>
                <a:latin typeface="Verdana"/>
                <a:cs typeface="Verdana"/>
              </a:rPr>
              <a:t>c</a:t>
            </a:r>
            <a:r>
              <a:rPr lang="en-IN" spc="-5" dirty="0">
                <a:solidFill>
                  <a:srgbClr val="262626"/>
                </a:solidFill>
                <a:latin typeface="Verdana"/>
                <a:cs typeface="Verdana"/>
              </a:rPr>
              <a:t>k</a:t>
            </a:r>
            <a:r>
              <a:rPr lang="en-IN" spc="-10" dirty="0">
                <a:solidFill>
                  <a:srgbClr val="262626"/>
                </a:solidFill>
                <a:latin typeface="Verdana"/>
                <a:cs typeface="Verdana"/>
              </a:rPr>
              <a:t>ag</a:t>
            </a:r>
            <a:r>
              <a:rPr lang="en-IN" dirty="0">
                <a:solidFill>
                  <a:srgbClr val="262626"/>
                </a:solidFill>
                <a:latin typeface="Verdana"/>
                <a:cs typeface="Verdana"/>
              </a:rPr>
              <a:t>e:</a:t>
            </a:r>
            <a:endParaRPr lang="en-IN" dirty="0">
              <a:latin typeface="Verdana"/>
              <a:cs typeface="Verdana"/>
            </a:endParaRPr>
          </a:p>
          <a:p>
            <a:pPr marL="854710" indent="-284480">
              <a:lnSpc>
                <a:spcPct val="100000"/>
              </a:lnSpc>
              <a:spcBef>
                <a:spcPts val="600"/>
              </a:spcBef>
              <a:buFont typeface="Wingdings"/>
              <a:buChar char=""/>
              <a:tabLst>
                <a:tab pos="855344" algn="l"/>
              </a:tabLst>
            </a:pPr>
            <a:r>
              <a:rPr lang="en-IN" b="1" spc="-5" dirty="0" err="1">
                <a:solidFill>
                  <a:srgbClr val="262626"/>
                </a:solidFill>
                <a:latin typeface="Tahoma"/>
                <a:cs typeface="Tahoma"/>
              </a:rPr>
              <a:t>np</a:t>
            </a:r>
            <a:r>
              <a:rPr lang="en-IN" b="1" dirty="0" err="1">
                <a:solidFill>
                  <a:srgbClr val="262626"/>
                </a:solidFill>
                <a:latin typeface="Tahoma"/>
                <a:cs typeface="Tahoma"/>
              </a:rPr>
              <a:t>m</a:t>
            </a:r>
            <a:r>
              <a:rPr lang="en-IN" b="1" spc="-25" dirty="0">
                <a:solidFill>
                  <a:srgbClr val="262626"/>
                </a:solidFill>
                <a:latin typeface="Tahoma"/>
                <a:cs typeface="Tahoma"/>
              </a:rPr>
              <a:t> i</a:t>
            </a:r>
            <a:r>
              <a:rPr lang="en-IN" b="1" spc="-5" dirty="0">
                <a:solidFill>
                  <a:srgbClr val="262626"/>
                </a:solidFill>
                <a:latin typeface="Tahoma"/>
                <a:cs typeface="Tahoma"/>
              </a:rPr>
              <a:t>n</a:t>
            </a:r>
            <a:r>
              <a:rPr lang="en-IN" b="1" spc="20" dirty="0">
                <a:solidFill>
                  <a:srgbClr val="262626"/>
                </a:solidFill>
                <a:latin typeface="Tahoma"/>
                <a:cs typeface="Tahoma"/>
              </a:rPr>
              <a:t>s</a:t>
            </a:r>
            <a:r>
              <a:rPr lang="en-IN" b="1" dirty="0">
                <a:solidFill>
                  <a:srgbClr val="262626"/>
                </a:solidFill>
                <a:latin typeface="Tahoma"/>
                <a:cs typeface="Tahoma"/>
              </a:rPr>
              <a:t>t</a:t>
            </a:r>
            <a:r>
              <a:rPr lang="en-IN" b="1" spc="-5" dirty="0">
                <a:solidFill>
                  <a:srgbClr val="262626"/>
                </a:solidFill>
                <a:latin typeface="Tahoma"/>
                <a:cs typeface="Tahoma"/>
              </a:rPr>
              <a:t>a</a:t>
            </a:r>
            <a:r>
              <a:rPr lang="en-IN" b="1" dirty="0">
                <a:solidFill>
                  <a:srgbClr val="262626"/>
                </a:solidFill>
                <a:latin typeface="Tahoma"/>
                <a:cs typeface="Tahoma"/>
              </a:rPr>
              <a:t>ll</a:t>
            </a:r>
            <a:r>
              <a:rPr lang="en-IN" b="1" spc="-25" dirty="0">
                <a:solidFill>
                  <a:srgbClr val="262626"/>
                </a:solidFill>
                <a:latin typeface="Tahoma"/>
                <a:cs typeface="Tahoma"/>
              </a:rPr>
              <a:t> </a:t>
            </a:r>
            <a:r>
              <a:rPr lang="en-IN" b="1" dirty="0">
                <a:solidFill>
                  <a:srgbClr val="262626"/>
                </a:solidFill>
                <a:latin typeface="Tahoma"/>
                <a:cs typeface="Tahoma"/>
              </a:rPr>
              <a:t>r</a:t>
            </a:r>
            <a:r>
              <a:rPr lang="en-IN" b="1" spc="-5" dirty="0">
                <a:solidFill>
                  <a:srgbClr val="262626"/>
                </a:solidFill>
                <a:latin typeface="Tahoma"/>
                <a:cs typeface="Tahoma"/>
              </a:rPr>
              <a:t>edu</a:t>
            </a:r>
            <a:r>
              <a:rPr lang="en-IN" b="1" dirty="0">
                <a:solidFill>
                  <a:srgbClr val="262626"/>
                </a:solidFill>
                <a:latin typeface="Tahoma"/>
                <a:cs typeface="Tahoma"/>
              </a:rPr>
              <a:t>x</a:t>
            </a:r>
            <a:endParaRPr lang="en-IN" dirty="0">
              <a:latin typeface="Tahoma"/>
              <a:cs typeface="Tahoma"/>
            </a:endParaRPr>
          </a:p>
          <a:p>
            <a:endParaRPr lang="en-US" dirty="0"/>
          </a:p>
        </p:txBody>
      </p:sp>
    </p:spTree>
    <p:extLst>
      <p:ext uri="{BB962C8B-B14F-4D97-AF65-F5344CB8AC3E}">
        <p14:creationId xmlns:p14="http://schemas.microsoft.com/office/powerpoint/2010/main" val="16738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025489779"/>
              </p:ext>
            </p:extLst>
          </p:nvPr>
        </p:nvGraphicFramePr>
        <p:xfrm>
          <a:off x="217170" y="762000"/>
          <a:ext cx="9624060" cy="5330569"/>
        </p:xfrm>
        <a:graphic>
          <a:graphicData uri="http://schemas.openxmlformats.org/drawingml/2006/table">
            <a:tbl>
              <a:tblPr firstRow="1" bandRow="1">
                <a:tableStyleId>{2D5ABB26-0587-4C30-8999-92F81FD0307C}</a:tableStyleId>
              </a:tblPr>
              <a:tblGrid>
                <a:gridCol w="9624060">
                  <a:extLst>
                    <a:ext uri="{9D8B030D-6E8A-4147-A177-3AD203B41FA5}">
                      <a16:colId xmlns:a16="http://schemas.microsoft.com/office/drawing/2014/main" val="20000"/>
                    </a:ext>
                  </a:extLst>
                </a:gridCol>
              </a:tblGrid>
              <a:tr h="413003">
                <a:tc>
                  <a:txBody>
                    <a:bodyPr/>
                    <a:lstStyle/>
                    <a:p>
                      <a:pPr marL="9525" algn="ctr">
                        <a:lnSpc>
                          <a:spcPct val="100000"/>
                        </a:lnSpc>
                        <a:spcBef>
                          <a:spcPts val="105"/>
                        </a:spcBef>
                      </a:pPr>
                      <a:r>
                        <a:rPr sz="3600" b="1" spc="-20" dirty="0">
                          <a:solidFill>
                            <a:srgbClr val="8CC8F6"/>
                          </a:solidFill>
                          <a:latin typeface="Tahoma"/>
                          <a:cs typeface="Tahoma"/>
                        </a:rPr>
                        <a:t>Middleware</a:t>
                      </a:r>
                      <a:endParaRPr sz="3600">
                        <a:latin typeface="Tahoma"/>
                        <a:cs typeface="Tahoma"/>
                      </a:endParaRPr>
                    </a:p>
                  </a:txBody>
                  <a:tcPr marL="0" marR="0" marT="13335" marB="0">
                    <a:lnL w="9525">
                      <a:solidFill>
                        <a:srgbClr val="4D67C8"/>
                      </a:solidFill>
                      <a:prstDash val="solid"/>
                    </a:lnL>
                    <a:lnR w="9525">
                      <a:solidFill>
                        <a:srgbClr val="4D67C8"/>
                      </a:solidFill>
                      <a:prstDash val="solid"/>
                    </a:lnR>
                    <a:lnT w="9525">
                      <a:solidFill>
                        <a:srgbClr val="4D67C8"/>
                      </a:solidFill>
                      <a:prstDash val="solid"/>
                    </a:lnT>
                    <a:lnB w="9525">
                      <a:solidFill>
                        <a:srgbClr val="0C79CA"/>
                      </a:solidFill>
                      <a:prstDash val="solid"/>
                    </a:lnB>
                  </a:tcPr>
                </a:tc>
                <a:extLst>
                  <a:ext uri="{0D108BD9-81ED-4DB2-BD59-A6C34878D82A}">
                    <a16:rowId xmlns:a16="http://schemas.microsoft.com/office/drawing/2014/main" val="10000"/>
                  </a:ext>
                </a:extLst>
              </a:tr>
              <a:tr h="3759707">
                <a:tc>
                  <a:txBody>
                    <a:bodyPr/>
                    <a:lstStyle/>
                    <a:p>
                      <a:pPr marL="854710" indent="-284480">
                        <a:lnSpc>
                          <a:spcPct val="100000"/>
                        </a:lnSpc>
                        <a:spcBef>
                          <a:spcPts val="1195"/>
                        </a:spcBef>
                        <a:buFont typeface="Wingdings"/>
                        <a:buChar char=""/>
                        <a:tabLst>
                          <a:tab pos="855344" algn="l"/>
                        </a:tabLst>
                      </a:pPr>
                      <a:r>
                        <a:rPr sz="1900" spc="-150" dirty="0">
                          <a:solidFill>
                            <a:srgbClr val="262626"/>
                          </a:solidFill>
                          <a:latin typeface="Verdana"/>
                          <a:cs typeface="Verdana"/>
                        </a:rPr>
                        <a:t>To </a:t>
                      </a:r>
                      <a:r>
                        <a:rPr sz="1900" spc="-10" dirty="0">
                          <a:solidFill>
                            <a:srgbClr val="262626"/>
                          </a:solidFill>
                          <a:latin typeface="Verdana"/>
                          <a:cs typeface="Verdana"/>
                        </a:rPr>
                        <a:t>extend</a:t>
                      </a:r>
                      <a:r>
                        <a:rPr sz="1900" spc="-145" dirty="0">
                          <a:solidFill>
                            <a:srgbClr val="262626"/>
                          </a:solidFill>
                          <a:latin typeface="Verdana"/>
                          <a:cs typeface="Verdana"/>
                        </a:rPr>
                        <a:t> </a:t>
                      </a:r>
                      <a:r>
                        <a:rPr sz="1900" spc="-20" dirty="0">
                          <a:solidFill>
                            <a:srgbClr val="262626"/>
                          </a:solidFill>
                          <a:latin typeface="Verdana"/>
                          <a:cs typeface="Verdana"/>
                        </a:rPr>
                        <a:t>the</a:t>
                      </a:r>
                      <a:r>
                        <a:rPr sz="1900" spc="-155" dirty="0">
                          <a:solidFill>
                            <a:srgbClr val="262626"/>
                          </a:solidFill>
                          <a:latin typeface="Verdana"/>
                          <a:cs typeface="Verdana"/>
                        </a:rPr>
                        <a:t> </a:t>
                      </a:r>
                      <a:r>
                        <a:rPr sz="1900" spc="-60" dirty="0">
                          <a:solidFill>
                            <a:srgbClr val="262626"/>
                          </a:solidFill>
                          <a:latin typeface="Verdana"/>
                          <a:cs typeface="Verdana"/>
                        </a:rPr>
                        <a:t>redux</a:t>
                      </a:r>
                      <a:r>
                        <a:rPr sz="1900" spc="-155" dirty="0">
                          <a:solidFill>
                            <a:srgbClr val="262626"/>
                          </a:solidFill>
                          <a:latin typeface="Verdana"/>
                          <a:cs typeface="Verdana"/>
                        </a:rPr>
                        <a:t> </a:t>
                      </a:r>
                      <a:r>
                        <a:rPr sz="1900" spc="-70" dirty="0">
                          <a:solidFill>
                            <a:srgbClr val="262626"/>
                          </a:solidFill>
                          <a:latin typeface="Verdana"/>
                          <a:cs typeface="Verdana"/>
                        </a:rPr>
                        <a:t>with</a:t>
                      </a:r>
                      <a:r>
                        <a:rPr sz="1900" spc="-160" dirty="0">
                          <a:solidFill>
                            <a:srgbClr val="262626"/>
                          </a:solidFill>
                          <a:latin typeface="Verdana"/>
                          <a:cs typeface="Verdana"/>
                        </a:rPr>
                        <a:t> </a:t>
                      </a:r>
                      <a:r>
                        <a:rPr sz="1900" spc="-30" dirty="0">
                          <a:solidFill>
                            <a:srgbClr val="262626"/>
                          </a:solidFill>
                          <a:latin typeface="Verdana"/>
                          <a:cs typeface="Verdana"/>
                        </a:rPr>
                        <a:t>custom</a:t>
                      </a:r>
                      <a:r>
                        <a:rPr sz="1900" spc="-150" dirty="0">
                          <a:solidFill>
                            <a:srgbClr val="262626"/>
                          </a:solidFill>
                          <a:latin typeface="Verdana"/>
                          <a:cs typeface="Verdana"/>
                        </a:rPr>
                        <a:t> </a:t>
                      </a:r>
                      <a:r>
                        <a:rPr sz="1900" spc="-50" dirty="0">
                          <a:solidFill>
                            <a:srgbClr val="262626"/>
                          </a:solidFill>
                          <a:latin typeface="Verdana"/>
                          <a:cs typeface="Verdana"/>
                        </a:rPr>
                        <a:t>functionality.</a:t>
                      </a:r>
                      <a:endParaRPr sz="1900" dirty="0">
                        <a:latin typeface="Verdana"/>
                        <a:cs typeface="Verdana"/>
                      </a:endParaRPr>
                    </a:p>
                    <a:p>
                      <a:pPr marL="854710" marR="1649730" indent="-283845">
                        <a:lnSpc>
                          <a:spcPts val="2050"/>
                        </a:lnSpc>
                        <a:spcBef>
                          <a:spcPts val="850"/>
                        </a:spcBef>
                        <a:buFont typeface="Wingdings"/>
                        <a:buChar char=""/>
                        <a:tabLst>
                          <a:tab pos="855344" algn="l"/>
                        </a:tabLst>
                      </a:pPr>
                      <a:r>
                        <a:rPr sz="1900" spc="-250" dirty="0">
                          <a:solidFill>
                            <a:srgbClr val="262626"/>
                          </a:solidFill>
                          <a:latin typeface="Verdana"/>
                          <a:cs typeface="Verdana"/>
                        </a:rPr>
                        <a:t>It</a:t>
                      </a:r>
                      <a:r>
                        <a:rPr sz="1900" spc="-130" dirty="0">
                          <a:solidFill>
                            <a:srgbClr val="262626"/>
                          </a:solidFill>
                          <a:latin typeface="Verdana"/>
                          <a:cs typeface="Verdana"/>
                        </a:rPr>
                        <a:t> </a:t>
                      </a:r>
                      <a:r>
                        <a:rPr sz="1900" spc="-35" dirty="0">
                          <a:solidFill>
                            <a:srgbClr val="262626"/>
                          </a:solidFill>
                          <a:latin typeface="Verdana"/>
                          <a:cs typeface="Verdana"/>
                        </a:rPr>
                        <a:t>provides</a:t>
                      </a:r>
                      <a:r>
                        <a:rPr sz="1900" spc="-170" dirty="0">
                          <a:solidFill>
                            <a:srgbClr val="262626"/>
                          </a:solidFill>
                          <a:latin typeface="Verdana"/>
                          <a:cs typeface="Verdana"/>
                        </a:rPr>
                        <a:t> </a:t>
                      </a:r>
                      <a:r>
                        <a:rPr sz="1900" spc="150" dirty="0">
                          <a:solidFill>
                            <a:srgbClr val="262626"/>
                          </a:solidFill>
                          <a:latin typeface="Verdana"/>
                          <a:cs typeface="Verdana"/>
                        </a:rPr>
                        <a:t>a</a:t>
                      </a:r>
                      <a:r>
                        <a:rPr sz="1900" spc="-140" dirty="0">
                          <a:solidFill>
                            <a:srgbClr val="262626"/>
                          </a:solidFill>
                          <a:latin typeface="Verdana"/>
                          <a:cs typeface="Verdana"/>
                        </a:rPr>
                        <a:t> </a:t>
                      </a:r>
                      <a:r>
                        <a:rPr sz="1900" spc="-80" dirty="0">
                          <a:solidFill>
                            <a:srgbClr val="262626"/>
                          </a:solidFill>
                          <a:latin typeface="Verdana"/>
                          <a:cs typeface="Verdana"/>
                        </a:rPr>
                        <a:t>third-party</a:t>
                      </a:r>
                      <a:r>
                        <a:rPr sz="1900" spc="-160" dirty="0">
                          <a:solidFill>
                            <a:srgbClr val="262626"/>
                          </a:solidFill>
                          <a:latin typeface="Verdana"/>
                          <a:cs typeface="Verdana"/>
                        </a:rPr>
                        <a:t> </a:t>
                      </a:r>
                      <a:r>
                        <a:rPr sz="1900" spc="-60" dirty="0">
                          <a:solidFill>
                            <a:srgbClr val="262626"/>
                          </a:solidFill>
                          <a:latin typeface="Verdana"/>
                          <a:cs typeface="Verdana"/>
                        </a:rPr>
                        <a:t>extension</a:t>
                      </a:r>
                      <a:r>
                        <a:rPr sz="1900" spc="-170" dirty="0">
                          <a:solidFill>
                            <a:srgbClr val="262626"/>
                          </a:solidFill>
                          <a:latin typeface="Verdana"/>
                          <a:cs typeface="Verdana"/>
                        </a:rPr>
                        <a:t> </a:t>
                      </a:r>
                      <a:r>
                        <a:rPr sz="1900" spc="-25" dirty="0">
                          <a:solidFill>
                            <a:srgbClr val="262626"/>
                          </a:solidFill>
                          <a:latin typeface="Verdana"/>
                          <a:cs typeface="Verdana"/>
                        </a:rPr>
                        <a:t>point</a:t>
                      </a:r>
                      <a:r>
                        <a:rPr sz="1900" spc="-130" dirty="0">
                          <a:solidFill>
                            <a:srgbClr val="262626"/>
                          </a:solidFill>
                          <a:latin typeface="Verdana"/>
                          <a:cs typeface="Verdana"/>
                        </a:rPr>
                        <a:t> </a:t>
                      </a:r>
                      <a:r>
                        <a:rPr sz="1900" spc="40" dirty="0">
                          <a:solidFill>
                            <a:srgbClr val="262626"/>
                          </a:solidFill>
                          <a:latin typeface="Verdana"/>
                          <a:cs typeface="Verdana"/>
                        </a:rPr>
                        <a:t>between</a:t>
                      </a:r>
                      <a:r>
                        <a:rPr sz="1900" spc="-155" dirty="0">
                          <a:solidFill>
                            <a:srgbClr val="262626"/>
                          </a:solidFill>
                          <a:latin typeface="Verdana"/>
                          <a:cs typeface="Verdana"/>
                        </a:rPr>
                        <a:t> </a:t>
                      </a:r>
                      <a:r>
                        <a:rPr sz="1900" spc="-5" dirty="0">
                          <a:solidFill>
                            <a:srgbClr val="262626"/>
                          </a:solidFill>
                          <a:latin typeface="Verdana"/>
                          <a:cs typeface="Verdana"/>
                        </a:rPr>
                        <a:t>dispatching </a:t>
                      </a:r>
                      <a:r>
                        <a:rPr sz="1900" spc="-650" dirty="0">
                          <a:solidFill>
                            <a:srgbClr val="262626"/>
                          </a:solidFill>
                          <a:latin typeface="Verdana"/>
                          <a:cs typeface="Verdana"/>
                        </a:rPr>
                        <a:t> </a:t>
                      </a:r>
                      <a:r>
                        <a:rPr sz="1900" spc="-10" dirty="0">
                          <a:solidFill>
                            <a:srgbClr val="262626"/>
                          </a:solidFill>
                          <a:latin typeface="Verdana"/>
                          <a:cs typeface="Verdana"/>
                        </a:rPr>
                        <a:t>a</a:t>
                      </a:r>
                      <a:r>
                        <a:rPr sz="1900" dirty="0">
                          <a:solidFill>
                            <a:srgbClr val="262626"/>
                          </a:solidFill>
                          <a:latin typeface="Verdana"/>
                          <a:cs typeface="Verdana"/>
                        </a:rPr>
                        <a:t>n</a:t>
                      </a:r>
                      <a:r>
                        <a:rPr sz="1900" spc="-140" dirty="0">
                          <a:solidFill>
                            <a:srgbClr val="262626"/>
                          </a:solidFill>
                          <a:latin typeface="Verdana"/>
                          <a:cs typeface="Verdana"/>
                        </a:rPr>
                        <a:t> </a:t>
                      </a:r>
                      <a:r>
                        <a:rPr sz="1900" spc="-10" dirty="0">
                          <a:solidFill>
                            <a:srgbClr val="262626"/>
                          </a:solidFill>
                          <a:latin typeface="Verdana"/>
                          <a:cs typeface="Verdana"/>
                        </a:rPr>
                        <a:t>a</a:t>
                      </a:r>
                      <a:r>
                        <a:rPr sz="1900" spc="5" dirty="0">
                          <a:solidFill>
                            <a:srgbClr val="262626"/>
                          </a:solidFill>
                          <a:latin typeface="Verdana"/>
                          <a:cs typeface="Verdana"/>
                        </a:rPr>
                        <a:t>c</a:t>
                      </a:r>
                      <a:r>
                        <a:rPr sz="1900" dirty="0">
                          <a:solidFill>
                            <a:srgbClr val="262626"/>
                          </a:solidFill>
                          <a:latin typeface="Verdana"/>
                          <a:cs typeface="Verdana"/>
                        </a:rPr>
                        <a:t>t</a:t>
                      </a:r>
                      <a:r>
                        <a:rPr sz="1900" spc="15" dirty="0">
                          <a:solidFill>
                            <a:srgbClr val="262626"/>
                          </a:solidFill>
                          <a:latin typeface="Verdana"/>
                          <a:cs typeface="Verdana"/>
                        </a:rPr>
                        <a:t>i</a:t>
                      </a:r>
                      <a:r>
                        <a:rPr sz="1900" spc="-10" dirty="0">
                          <a:solidFill>
                            <a:srgbClr val="262626"/>
                          </a:solidFill>
                          <a:latin typeface="Verdana"/>
                          <a:cs typeface="Verdana"/>
                        </a:rPr>
                        <a:t>o</a:t>
                      </a:r>
                      <a:r>
                        <a:rPr sz="1900" dirty="0">
                          <a:solidFill>
                            <a:srgbClr val="262626"/>
                          </a:solidFill>
                          <a:latin typeface="Verdana"/>
                          <a:cs typeface="Verdana"/>
                        </a:rPr>
                        <a:t>n,</a:t>
                      </a:r>
                      <a:r>
                        <a:rPr sz="1900" spc="-155" dirty="0">
                          <a:solidFill>
                            <a:srgbClr val="262626"/>
                          </a:solidFill>
                          <a:latin typeface="Verdana"/>
                          <a:cs typeface="Verdana"/>
                        </a:rPr>
                        <a:t> </a:t>
                      </a:r>
                      <a:r>
                        <a:rPr sz="1900" spc="-10" dirty="0">
                          <a:solidFill>
                            <a:srgbClr val="262626"/>
                          </a:solidFill>
                          <a:latin typeface="Verdana"/>
                          <a:cs typeface="Verdana"/>
                        </a:rPr>
                        <a:t>a</a:t>
                      </a:r>
                      <a:r>
                        <a:rPr sz="1900" dirty="0">
                          <a:solidFill>
                            <a:srgbClr val="262626"/>
                          </a:solidFill>
                          <a:latin typeface="Verdana"/>
                          <a:cs typeface="Verdana"/>
                        </a:rPr>
                        <a:t>nd</a:t>
                      </a:r>
                      <a:r>
                        <a:rPr sz="1900" spc="-130" dirty="0">
                          <a:solidFill>
                            <a:srgbClr val="262626"/>
                          </a:solidFill>
                          <a:latin typeface="Verdana"/>
                          <a:cs typeface="Verdana"/>
                        </a:rPr>
                        <a:t> </a:t>
                      </a:r>
                      <a:r>
                        <a:rPr sz="1900" dirty="0">
                          <a:solidFill>
                            <a:srgbClr val="262626"/>
                          </a:solidFill>
                          <a:latin typeface="Verdana"/>
                          <a:cs typeface="Verdana"/>
                        </a:rPr>
                        <a:t>the</a:t>
                      </a:r>
                      <a:r>
                        <a:rPr sz="1900" spc="-160" dirty="0">
                          <a:solidFill>
                            <a:srgbClr val="262626"/>
                          </a:solidFill>
                          <a:latin typeface="Verdana"/>
                          <a:cs typeface="Verdana"/>
                        </a:rPr>
                        <a:t> </a:t>
                      </a:r>
                      <a:r>
                        <a:rPr sz="1900" dirty="0">
                          <a:solidFill>
                            <a:srgbClr val="262626"/>
                          </a:solidFill>
                          <a:latin typeface="Verdana"/>
                          <a:cs typeface="Verdana"/>
                        </a:rPr>
                        <a:t>m</a:t>
                      </a:r>
                      <a:r>
                        <a:rPr sz="1900" spc="-10" dirty="0">
                          <a:solidFill>
                            <a:srgbClr val="262626"/>
                          </a:solidFill>
                          <a:latin typeface="Verdana"/>
                          <a:cs typeface="Verdana"/>
                        </a:rPr>
                        <a:t>o</a:t>
                      </a:r>
                      <a:r>
                        <a:rPr sz="1900" dirty="0">
                          <a:solidFill>
                            <a:srgbClr val="262626"/>
                          </a:solidFill>
                          <a:latin typeface="Verdana"/>
                          <a:cs typeface="Verdana"/>
                        </a:rPr>
                        <a:t>ment</a:t>
                      </a:r>
                      <a:r>
                        <a:rPr sz="1900" spc="-135" dirty="0">
                          <a:solidFill>
                            <a:srgbClr val="262626"/>
                          </a:solidFill>
                          <a:latin typeface="Verdana"/>
                          <a:cs typeface="Verdana"/>
                        </a:rPr>
                        <a:t> </a:t>
                      </a:r>
                      <a:r>
                        <a:rPr sz="1900" spc="15" dirty="0">
                          <a:solidFill>
                            <a:srgbClr val="262626"/>
                          </a:solidFill>
                          <a:latin typeface="Verdana"/>
                          <a:cs typeface="Verdana"/>
                        </a:rPr>
                        <a:t>i</a:t>
                      </a:r>
                      <a:r>
                        <a:rPr sz="1900" dirty="0">
                          <a:solidFill>
                            <a:srgbClr val="262626"/>
                          </a:solidFill>
                          <a:latin typeface="Verdana"/>
                          <a:cs typeface="Verdana"/>
                        </a:rPr>
                        <a:t>t</a:t>
                      </a:r>
                      <a:r>
                        <a:rPr sz="1900" spc="-155" dirty="0">
                          <a:solidFill>
                            <a:srgbClr val="262626"/>
                          </a:solidFill>
                          <a:latin typeface="Verdana"/>
                          <a:cs typeface="Verdana"/>
                        </a:rPr>
                        <a:t> </a:t>
                      </a:r>
                      <a:r>
                        <a:rPr sz="1900" spc="-5" dirty="0">
                          <a:solidFill>
                            <a:srgbClr val="262626"/>
                          </a:solidFill>
                          <a:latin typeface="Verdana"/>
                          <a:cs typeface="Verdana"/>
                        </a:rPr>
                        <a:t>r</a:t>
                      </a:r>
                      <a:r>
                        <a:rPr sz="1900" spc="15" dirty="0">
                          <a:solidFill>
                            <a:srgbClr val="262626"/>
                          </a:solidFill>
                          <a:latin typeface="Verdana"/>
                          <a:cs typeface="Verdana"/>
                        </a:rPr>
                        <a:t>e</a:t>
                      </a:r>
                      <a:r>
                        <a:rPr sz="1900" spc="-10" dirty="0">
                          <a:solidFill>
                            <a:srgbClr val="262626"/>
                          </a:solidFill>
                          <a:latin typeface="Verdana"/>
                          <a:cs typeface="Verdana"/>
                        </a:rPr>
                        <a:t>a</a:t>
                      </a:r>
                      <a:r>
                        <a:rPr sz="1900" spc="5" dirty="0">
                          <a:solidFill>
                            <a:srgbClr val="262626"/>
                          </a:solidFill>
                          <a:latin typeface="Verdana"/>
                          <a:cs typeface="Verdana"/>
                        </a:rPr>
                        <a:t>c</a:t>
                      </a:r>
                      <a:r>
                        <a:rPr sz="1900" spc="-20" dirty="0">
                          <a:solidFill>
                            <a:srgbClr val="262626"/>
                          </a:solidFill>
                          <a:latin typeface="Verdana"/>
                          <a:cs typeface="Verdana"/>
                        </a:rPr>
                        <a:t>h</a:t>
                      </a:r>
                      <a:r>
                        <a:rPr sz="1900" dirty="0">
                          <a:solidFill>
                            <a:srgbClr val="262626"/>
                          </a:solidFill>
                          <a:latin typeface="Verdana"/>
                          <a:cs typeface="Verdana"/>
                        </a:rPr>
                        <a:t>es</a:t>
                      </a:r>
                      <a:r>
                        <a:rPr sz="1900" spc="-135" dirty="0">
                          <a:solidFill>
                            <a:srgbClr val="262626"/>
                          </a:solidFill>
                          <a:latin typeface="Verdana"/>
                          <a:cs typeface="Verdana"/>
                        </a:rPr>
                        <a:t> </a:t>
                      </a:r>
                      <a:r>
                        <a:rPr sz="1900" dirty="0">
                          <a:solidFill>
                            <a:srgbClr val="262626"/>
                          </a:solidFill>
                          <a:latin typeface="Verdana"/>
                          <a:cs typeface="Verdana"/>
                        </a:rPr>
                        <a:t>the</a:t>
                      </a:r>
                      <a:r>
                        <a:rPr sz="1900" spc="-140" dirty="0">
                          <a:solidFill>
                            <a:srgbClr val="262626"/>
                          </a:solidFill>
                          <a:latin typeface="Verdana"/>
                          <a:cs typeface="Verdana"/>
                        </a:rPr>
                        <a:t> </a:t>
                      </a:r>
                      <a:r>
                        <a:rPr sz="1900" spc="-5" dirty="0">
                          <a:solidFill>
                            <a:srgbClr val="262626"/>
                          </a:solidFill>
                          <a:latin typeface="Verdana"/>
                          <a:cs typeface="Verdana"/>
                        </a:rPr>
                        <a:t>r</a:t>
                      </a:r>
                      <a:r>
                        <a:rPr sz="1900" dirty="0">
                          <a:solidFill>
                            <a:srgbClr val="262626"/>
                          </a:solidFill>
                          <a:latin typeface="Verdana"/>
                          <a:cs typeface="Verdana"/>
                        </a:rPr>
                        <a:t>e</a:t>
                      </a:r>
                      <a:r>
                        <a:rPr sz="1900" spc="5" dirty="0">
                          <a:solidFill>
                            <a:srgbClr val="262626"/>
                          </a:solidFill>
                          <a:latin typeface="Verdana"/>
                          <a:cs typeface="Verdana"/>
                        </a:rPr>
                        <a:t>d</a:t>
                      </a:r>
                      <a:r>
                        <a:rPr sz="1900" dirty="0">
                          <a:solidFill>
                            <a:srgbClr val="262626"/>
                          </a:solidFill>
                          <a:latin typeface="Verdana"/>
                          <a:cs typeface="Verdana"/>
                        </a:rPr>
                        <a:t>u</a:t>
                      </a:r>
                      <a:r>
                        <a:rPr sz="1900" spc="-15" dirty="0">
                          <a:solidFill>
                            <a:srgbClr val="262626"/>
                          </a:solidFill>
                          <a:latin typeface="Verdana"/>
                          <a:cs typeface="Verdana"/>
                        </a:rPr>
                        <a:t>c</a:t>
                      </a:r>
                      <a:r>
                        <a:rPr sz="1900" dirty="0">
                          <a:solidFill>
                            <a:srgbClr val="262626"/>
                          </a:solidFill>
                          <a:latin typeface="Verdana"/>
                          <a:cs typeface="Verdana"/>
                        </a:rPr>
                        <a:t>e</a:t>
                      </a:r>
                      <a:r>
                        <a:rPr sz="1900" spc="15" dirty="0">
                          <a:solidFill>
                            <a:srgbClr val="262626"/>
                          </a:solidFill>
                          <a:latin typeface="Verdana"/>
                          <a:cs typeface="Verdana"/>
                        </a:rPr>
                        <a:t>r</a:t>
                      </a:r>
                      <a:r>
                        <a:rPr sz="1900" dirty="0">
                          <a:solidFill>
                            <a:srgbClr val="262626"/>
                          </a:solidFill>
                          <a:latin typeface="Verdana"/>
                          <a:cs typeface="Verdana"/>
                        </a:rPr>
                        <a:t>.</a:t>
                      </a:r>
                      <a:endParaRPr sz="1900" dirty="0">
                        <a:latin typeface="Verdana"/>
                        <a:cs typeface="Verdana"/>
                      </a:endParaRPr>
                    </a:p>
                    <a:p>
                      <a:pPr marL="854710" marR="3126105" indent="-283845">
                        <a:lnSpc>
                          <a:spcPts val="2039"/>
                        </a:lnSpc>
                        <a:spcBef>
                          <a:spcPts val="835"/>
                        </a:spcBef>
                        <a:buFont typeface="Wingdings"/>
                        <a:buChar char=""/>
                        <a:tabLst>
                          <a:tab pos="855344" algn="l"/>
                        </a:tabLst>
                      </a:pPr>
                      <a:r>
                        <a:rPr sz="1900" spc="-110" dirty="0">
                          <a:solidFill>
                            <a:srgbClr val="262626"/>
                          </a:solidFill>
                          <a:latin typeface="Verdana"/>
                          <a:cs typeface="Verdana"/>
                        </a:rPr>
                        <a:t>Usually </a:t>
                      </a:r>
                      <a:r>
                        <a:rPr sz="1900" dirty="0">
                          <a:solidFill>
                            <a:srgbClr val="262626"/>
                          </a:solidFill>
                          <a:latin typeface="Verdana"/>
                          <a:cs typeface="Verdana"/>
                        </a:rPr>
                        <a:t>middleware</a:t>
                      </a:r>
                      <a:r>
                        <a:rPr sz="1900" spc="-140" dirty="0">
                          <a:solidFill>
                            <a:srgbClr val="262626"/>
                          </a:solidFill>
                          <a:latin typeface="Verdana"/>
                          <a:cs typeface="Verdana"/>
                        </a:rPr>
                        <a:t> </a:t>
                      </a:r>
                      <a:r>
                        <a:rPr sz="1900" spc="-25" dirty="0">
                          <a:solidFill>
                            <a:srgbClr val="262626"/>
                          </a:solidFill>
                          <a:latin typeface="Verdana"/>
                          <a:cs typeface="Verdana"/>
                        </a:rPr>
                        <a:t>used</a:t>
                      </a:r>
                      <a:r>
                        <a:rPr sz="1900" spc="-125" dirty="0">
                          <a:solidFill>
                            <a:srgbClr val="262626"/>
                          </a:solidFill>
                          <a:latin typeface="Verdana"/>
                          <a:cs typeface="Verdana"/>
                        </a:rPr>
                        <a:t> </a:t>
                      </a:r>
                      <a:r>
                        <a:rPr sz="1900" spc="-75" dirty="0">
                          <a:solidFill>
                            <a:srgbClr val="262626"/>
                          </a:solidFill>
                          <a:latin typeface="Verdana"/>
                          <a:cs typeface="Verdana"/>
                        </a:rPr>
                        <a:t>for</a:t>
                      </a:r>
                      <a:r>
                        <a:rPr sz="1900" spc="-155" dirty="0">
                          <a:solidFill>
                            <a:srgbClr val="262626"/>
                          </a:solidFill>
                          <a:latin typeface="Verdana"/>
                          <a:cs typeface="Verdana"/>
                        </a:rPr>
                        <a:t> </a:t>
                      </a:r>
                      <a:r>
                        <a:rPr sz="1900" spc="-25" dirty="0">
                          <a:solidFill>
                            <a:srgbClr val="262626"/>
                          </a:solidFill>
                          <a:latin typeface="Verdana"/>
                          <a:cs typeface="Verdana"/>
                        </a:rPr>
                        <a:t>logging,</a:t>
                      </a:r>
                      <a:r>
                        <a:rPr sz="1900" spc="-130" dirty="0">
                          <a:solidFill>
                            <a:srgbClr val="262626"/>
                          </a:solidFill>
                          <a:latin typeface="Verdana"/>
                          <a:cs typeface="Verdana"/>
                        </a:rPr>
                        <a:t> </a:t>
                      </a:r>
                      <a:r>
                        <a:rPr sz="1900" spc="-45" dirty="0">
                          <a:solidFill>
                            <a:srgbClr val="262626"/>
                          </a:solidFill>
                          <a:latin typeface="Verdana"/>
                          <a:cs typeface="Verdana"/>
                        </a:rPr>
                        <a:t>performing </a:t>
                      </a:r>
                      <a:r>
                        <a:rPr sz="1900" spc="-650" dirty="0">
                          <a:solidFill>
                            <a:srgbClr val="262626"/>
                          </a:solidFill>
                          <a:latin typeface="Verdana"/>
                          <a:cs typeface="Verdana"/>
                        </a:rPr>
                        <a:t> </a:t>
                      </a:r>
                      <a:r>
                        <a:rPr sz="1900" spc="-10" dirty="0">
                          <a:solidFill>
                            <a:srgbClr val="262626"/>
                          </a:solidFill>
                          <a:latin typeface="Verdana"/>
                          <a:cs typeface="Verdana"/>
                        </a:rPr>
                        <a:t>a</a:t>
                      </a:r>
                      <a:r>
                        <a:rPr sz="1900" dirty="0">
                          <a:solidFill>
                            <a:srgbClr val="262626"/>
                          </a:solidFill>
                          <a:latin typeface="Verdana"/>
                          <a:cs typeface="Verdana"/>
                        </a:rPr>
                        <a:t>s</a:t>
                      </a:r>
                      <a:r>
                        <a:rPr sz="1900" spc="-15" dirty="0">
                          <a:solidFill>
                            <a:srgbClr val="262626"/>
                          </a:solidFill>
                          <a:latin typeface="Verdana"/>
                          <a:cs typeface="Verdana"/>
                        </a:rPr>
                        <a:t>y</a:t>
                      </a:r>
                      <a:r>
                        <a:rPr sz="1900" dirty="0">
                          <a:solidFill>
                            <a:srgbClr val="262626"/>
                          </a:solidFill>
                          <a:latin typeface="Verdana"/>
                          <a:cs typeface="Verdana"/>
                        </a:rPr>
                        <a:t>n</a:t>
                      </a:r>
                      <a:r>
                        <a:rPr sz="1900" spc="-15" dirty="0">
                          <a:solidFill>
                            <a:srgbClr val="262626"/>
                          </a:solidFill>
                          <a:latin typeface="Verdana"/>
                          <a:cs typeface="Verdana"/>
                        </a:rPr>
                        <a:t>c</a:t>
                      </a:r>
                      <a:r>
                        <a:rPr sz="1900" dirty="0">
                          <a:solidFill>
                            <a:srgbClr val="262626"/>
                          </a:solidFill>
                          <a:latin typeface="Verdana"/>
                          <a:cs typeface="Verdana"/>
                        </a:rPr>
                        <a:t>h</a:t>
                      </a:r>
                      <a:r>
                        <a:rPr sz="1900" spc="15" dirty="0">
                          <a:solidFill>
                            <a:srgbClr val="262626"/>
                          </a:solidFill>
                          <a:latin typeface="Verdana"/>
                          <a:cs typeface="Verdana"/>
                        </a:rPr>
                        <a:t>r</a:t>
                      </a:r>
                      <a:r>
                        <a:rPr sz="1900" spc="-10" dirty="0">
                          <a:solidFill>
                            <a:srgbClr val="262626"/>
                          </a:solidFill>
                          <a:latin typeface="Verdana"/>
                          <a:cs typeface="Verdana"/>
                        </a:rPr>
                        <a:t>o</a:t>
                      </a:r>
                      <a:r>
                        <a:rPr sz="1900" dirty="0">
                          <a:solidFill>
                            <a:srgbClr val="262626"/>
                          </a:solidFill>
                          <a:latin typeface="Verdana"/>
                          <a:cs typeface="Verdana"/>
                        </a:rPr>
                        <a:t>n</a:t>
                      </a:r>
                      <a:r>
                        <a:rPr sz="1900" spc="-10" dirty="0">
                          <a:solidFill>
                            <a:srgbClr val="262626"/>
                          </a:solidFill>
                          <a:latin typeface="Verdana"/>
                          <a:cs typeface="Verdana"/>
                        </a:rPr>
                        <a:t>o</a:t>
                      </a:r>
                      <a:r>
                        <a:rPr sz="1900" dirty="0">
                          <a:solidFill>
                            <a:srgbClr val="262626"/>
                          </a:solidFill>
                          <a:latin typeface="Verdana"/>
                          <a:cs typeface="Verdana"/>
                        </a:rPr>
                        <a:t>us</a:t>
                      </a:r>
                      <a:r>
                        <a:rPr sz="1900" spc="-135" dirty="0">
                          <a:solidFill>
                            <a:srgbClr val="262626"/>
                          </a:solidFill>
                          <a:latin typeface="Verdana"/>
                          <a:cs typeface="Verdana"/>
                        </a:rPr>
                        <a:t> </a:t>
                      </a:r>
                      <a:r>
                        <a:rPr sz="1900" spc="-10" dirty="0">
                          <a:solidFill>
                            <a:srgbClr val="262626"/>
                          </a:solidFill>
                          <a:latin typeface="Verdana"/>
                          <a:cs typeface="Verdana"/>
                        </a:rPr>
                        <a:t>o</a:t>
                      </a:r>
                      <a:r>
                        <a:rPr sz="1900" spc="10" dirty="0">
                          <a:solidFill>
                            <a:srgbClr val="262626"/>
                          </a:solidFill>
                          <a:latin typeface="Verdana"/>
                          <a:cs typeface="Verdana"/>
                        </a:rPr>
                        <a:t>p</a:t>
                      </a:r>
                      <a:r>
                        <a:rPr sz="1900" dirty="0">
                          <a:solidFill>
                            <a:srgbClr val="262626"/>
                          </a:solidFill>
                          <a:latin typeface="Verdana"/>
                          <a:cs typeface="Verdana"/>
                        </a:rPr>
                        <a:t>e</a:t>
                      </a:r>
                      <a:r>
                        <a:rPr sz="1900" spc="-5" dirty="0">
                          <a:solidFill>
                            <a:srgbClr val="262626"/>
                          </a:solidFill>
                          <a:latin typeface="Verdana"/>
                          <a:cs typeface="Verdana"/>
                        </a:rPr>
                        <a:t>r</a:t>
                      </a:r>
                      <a:r>
                        <a:rPr sz="1900" spc="10" dirty="0">
                          <a:solidFill>
                            <a:srgbClr val="262626"/>
                          </a:solidFill>
                          <a:latin typeface="Verdana"/>
                          <a:cs typeface="Verdana"/>
                        </a:rPr>
                        <a:t>a</a:t>
                      </a:r>
                      <a:r>
                        <a:rPr sz="1900" dirty="0">
                          <a:solidFill>
                            <a:srgbClr val="262626"/>
                          </a:solidFill>
                          <a:latin typeface="Verdana"/>
                          <a:cs typeface="Verdana"/>
                        </a:rPr>
                        <a:t>t</a:t>
                      </a:r>
                      <a:r>
                        <a:rPr sz="1900" spc="15" dirty="0">
                          <a:solidFill>
                            <a:srgbClr val="262626"/>
                          </a:solidFill>
                          <a:latin typeface="Verdana"/>
                          <a:cs typeface="Verdana"/>
                        </a:rPr>
                        <a:t>i</a:t>
                      </a:r>
                      <a:r>
                        <a:rPr sz="1900" spc="-10" dirty="0">
                          <a:solidFill>
                            <a:srgbClr val="262626"/>
                          </a:solidFill>
                          <a:latin typeface="Verdana"/>
                          <a:cs typeface="Verdana"/>
                        </a:rPr>
                        <a:t>o</a:t>
                      </a:r>
                      <a:r>
                        <a:rPr sz="1900" dirty="0">
                          <a:solidFill>
                            <a:srgbClr val="262626"/>
                          </a:solidFill>
                          <a:latin typeface="Verdana"/>
                          <a:cs typeface="Verdana"/>
                        </a:rPr>
                        <a:t>ns</a:t>
                      </a:r>
                      <a:r>
                        <a:rPr sz="1900" spc="-175" dirty="0">
                          <a:solidFill>
                            <a:srgbClr val="262626"/>
                          </a:solidFill>
                          <a:latin typeface="Verdana"/>
                          <a:cs typeface="Verdana"/>
                        </a:rPr>
                        <a:t> </a:t>
                      </a:r>
                      <a:r>
                        <a:rPr sz="1900" dirty="0">
                          <a:solidFill>
                            <a:srgbClr val="262626"/>
                          </a:solidFill>
                          <a:latin typeface="Verdana"/>
                          <a:cs typeface="Verdana"/>
                        </a:rPr>
                        <a:t>et</a:t>
                      </a:r>
                      <a:r>
                        <a:rPr sz="1900" spc="5" dirty="0">
                          <a:solidFill>
                            <a:srgbClr val="262626"/>
                          </a:solidFill>
                          <a:latin typeface="Verdana"/>
                          <a:cs typeface="Verdana"/>
                        </a:rPr>
                        <a:t>c</a:t>
                      </a:r>
                      <a:r>
                        <a:rPr sz="1900" spc="-15" dirty="0">
                          <a:solidFill>
                            <a:srgbClr val="262626"/>
                          </a:solidFill>
                          <a:latin typeface="Verdana"/>
                          <a:cs typeface="Verdana"/>
                        </a:rPr>
                        <a:t>.</a:t>
                      </a:r>
                      <a:r>
                        <a:rPr sz="1900" dirty="0">
                          <a:solidFill>
                            <a:srgbClr val="262626"/>
                          </a:solidFill>
                          <a:latin typeface="Verdana"/>
                          <a:cs typeface="Verdana"/>
                        </a:rPr>
                        <a:t>,</a:t>
                      </a:r>
                      <a:endParaRPr sz="1900" dirty="0">
                        <a:latin typeface="Verdana"/>
                        <a:cs typeface="Verdana"/>
                      </a:endParaRPr>
                    </a:p>
                    <a:p>
                      <a:pPr>
                        <a:lnSpc>
                          <a:spcPct val="100000"/>
                        </a:lnSpc>
                        <a:spcBef>
                          <a:spcPts val="50"/>
                        </a:spcBef>
                        <a:buClr>
                          <a:srgbClr val="262626"/>
                        </a:buClr>
                        <a:buFont typeface="Wingdings"/>
                        <a:buChar char=""/>
                      </a:pPr>
                      <a:endParaRPr sz="2950" dirty="0">
                        <a:latin typeface="Times New Roman"/>
                        <a:cs typeface="Times New Roman"/>
                      </a:endParaRPr>
                    </a:p>
                    <a:p>
                      <a:pPr marL="854710" indent="-284480">
                        <a:lnSpc>
                          <a:spcPct val="100000"/>
                        </a:lnSpc>
                        <a:buFont typeface="Wingdings"/>
                        <a:buChar char=""/>
                        <a:tabLst>
                          <a:tab pos="855344" algn="l"/>
                        </a:tabLst>
                      </a:pPr>
                      <a:r>
                        <a:rPr sz="1900" spc="-5" dirty="0">
                          <a:solidFill>
                            <a:srgbClr val="262626"/>
                          </a:solidFill>
                          <a:latin typeface="Verdana"/>
                          <a:cs typeface="Verdana"/>
                        </a:rPr>
                        <a:t>L</a:t>
                      </a:r>
                      <a:r>
                        <a:rPr sz="1900" dirty="0">
                          <a:solidFill>
                            <a:srgbClr val="262626"/>
                          </a:solidFill>
                          <a:latin typeface="Verdana"/>
                          <a:cs typeface="Verdana"/>
                        </a:rPr>
                        <a:t>e</a:t>
                      </a:r>
                      <a:r>
                        <a:rPr sz="1900" spc="20" dirty="0">
                          <a:solidFill>
                            <a:srgbClr val="262626"/>
                          </a:solidFill>
                          <a:latin typeface="Verdana"/>
                          <a:cs typeface="Verdana"/>
                        </a:rPr>
                        <a:t>t</a:t>
                      </a:r>
                      <a:r>
                        <a:rPr sz="1900" spc="-25" dirty="0">
                          <a:solidFill>
                            <a:srgbClr val="262626"/>
                          </a:solidFill>
                          <a:latin typeface="Verdana"/>
                          <a:cs typeface="Verdana"/>
                        </a:rPr>
                        <a:t>’</a:t>
                      </a:r>
                      <a:r>
                        <a:rPr sz="1900" dirty="0">
                          <a:solidFill>
                            <a:srgbClr val="262626"/>
                          </a:solidFill>
                          <a:latin typeface="Verdana"/>
                          <a:cs typeface="Verdana"/>
                        </a:rPr>
                        <a:t>s</a:t>
                      </a:r>
                      <a:r>
                        <a:rPr sz="1900" spc="-135" dirty="0">
                          <a:solidFill>
                            <a:srgbClr val="262626"/>
                          </a:solidFill>
                          <a:latin typeface="Verdana"/>
                          <a:cs typeface="Verdana"/>
                        </a:rPr>
                        <a:t> </a:t>
                      </a:r>
                      <a:r>
                        <a:rPr sz="1900" dirty="0">
                          <a:solidFill>
                            <a:srgbClr val="262626"/>
                          </a:solidFill>
                          <a:latin typeface="Verdana"/>
                          <a:cs typeface="Verdana"/>
                        </a:rPr>
                        <a:t>t</a:t>
                      </a:r>
                      <a:r>
                        <a:rPr sz="1900" spc="-5" dirty="0">
                          <a:solidFill>
                            <a:srgbClr val="262626"/>
                          </a:solidFill>
                          <a:latin typeface="Verdana"/>
                          <a:cs typeface="Verdana"/>
                        </a:rPr>
                        <a:t>r</a:t>
                      </a:r>
                      <a:r>
                        <a:rPr sz="1900" dirty="0">
                          <a:solidFill>
                            <a:srgbClr val="262626"/>
                          </a:solidFill>
                          <a:latin typeface="Verdana"/>
                          <a:cs typeface="Verdana"/>
                        </a:rPr>
                        <a:t>y</a:t>
                      </a:r>
                      <a:r>
                        <a:rPr sz="1900" spc="-145" dirty="0">
                          <a:solidFill>
                            <a:srgbClr val="262626"/>
                          </a:solidFill>
                          <a:latin typeface="Verdana"/>
                          <a:cs typeface="Verdana"/>
                        </a:rPr>
                        <a:t> </a:t>
                      </a:r>
                      <a:r>
                        <a:rPr sz="1900" b="1" dirty="0">
                          <a:solidFill>
                            <a:srgbClr val="262626"/>
                          </a:solidFill>
                          <a:latin typeface="Tahoma"/>
                          <a:cs typeface="Tahoma"/>
                        </a:rPr>
                        <a:t>r</a:t>
                      </a:r>
                      <a:r>
                        <a:rPr sz="1900" b="1" spc="-5" dirty="0">
                          <a:solidFill>
                            <a:srgbClr val="262626"/>
                          </a:solidFill>
                          <a:latin typeface="Tahoma"/>
                          <a:cs typeface="Tahoma"/>
                        </a:rPr>
                        <a:t>edux</a:t>
                      </a:r>
                      <a:r>
                        <a:rPr sz="1900" b="1" dirty="0">
                          <a:solidFill>
                            <a:srgbClr val="262626"/>
                          </a:solidFill>
                          <a:latin typeface="Tahoma"/>
                          <a:cs typeface="Tahoma"/>
                        </a:rPr>
                        <a:t>-l</a:t>
                      </a:r>
                      <a:r>
                        <a:rPr sz="1900" b="1" spc="-5" dirty="0">
                          <a:solidFill>
                            <a:srgbClr val="262626"/>
                          </a:solidFill>
                          <a:latin typeface="Tahoma"/>
                          <a:cs typeface="Tahoma"/>
                        </a:rPr>
                        <a:t>o</a:t>
                      </a:r>
                      <a:r>
                        <a:rPr sz="1900" b="1" spc="-20" dirty="0">
                          <a:solidFill>
                            <a:srgbClr val="262626"/>
                          </a:solidFill>
                          <a:latin typeface="Tahoma"/>
                          <a:cs typeface="Tahoma"/>
                        </a:rPr>
                        <a:t>g</a:t>
                      </a:r>
                      <a:r>
                        <a:rPr sz="1900" b="1" spc="-5" dirty="0">
                          <a:solidFill>
                            <a:srgbClr val="262626"/>
                          </a:solidFill>
                          <a:latin typeface="Tahoma"/>
                          <a:cs typeface="Tahoma"/>
                        </a:rPr>
                        <a:t>ge</a:t>
                      </a:r>
                      <a:r>
                        <a:rPr sz="1900" b="1" dirty="0">
                          <a:solidFill>
                            <a:srgbClr val="262626"/>
                          </a:solidFill>
                          <a:latin typeface="Tahoma"/>
                          <a:cs typeface="Tahoma"/>
                        </a:rPr>
                        <a:t>r</a:t>
                      </a:r>
                      <a:endParaRPr sz="1900" dirty="0">
                        <a:latin typeface="Tahoma"/>
                        <a:cs typeface="Tahoma"/>
                      </a:endParaRPr>
                    </a:p>
                  </a:txBody>
                  <a:tcPr marL="0" marR="0" marT="151765" marB="0">
                    <a:lnL w="9525">
                      <a:solidFill>
                        <a:srgbClr val="4D67C8"/>
                      </a:solidFill>
                      <a:prstDash val="solid"/>
                    </a:lnL>
                    <a:lnR w="9525">
                      <a:solidFill>
                        <a:srgbClr val="4D67C8"/>
                      </a:solidFill>
                      <a:prstDash val="solid"/>
                    </a:lnR>
                    <a:lnT w="9525">
                      <a:solidFill>
                        <a:srgbClr val="0C79CA"/>
                      </a:solidFill>
                      <a:prstDash val="solid"/>
                    </a:lnT>
                    <a:lnB w="9525">
                      <a:solidFill>
                        <a:srgbClr val="4D67C8"/>
                      </a:solidFill>
                      <a:prstDash val="solid"/>
                    </a:lnB>
                  </a:tcPr>
                </a:tc>
                <a:extLst>
                  <a:ext uri="{0D108BD9-81ED-4DB2-BD59-A6C34878D82A}">
                    <a16:rowId xmlns:a16="http://schemas.microsoft.com/office/drawing/2014/main" val="10001"/>
                  </a:ext>
                </a:extLst>
              </a:tr>
              <a:tr h="1008887">
                <a:tc>
                  <a:txBody>
                    <a:bodyPr/>
                    <a:lstStyle/>
                    <a:p>
                      <a:pPr>
                        <a:lnSpc>
                          <a:spcPct val="100000"/>
                        </a:lnSpc>
                      </a:pPr>
                      <a:endParaRPr sz="1500" dirty="0">
                        <a:latin typeface="Times New Roman"/>
                        <a:cs typeface="Times New Roman"/>
                      </a:endParaRPr>
                    </a:p>
                  </a:txBody>
                  <a:tcPr marL="0" marR="0" marT="0" marB="0">
                    <a:lnL w="9525">
                      <a:solidFill>
                        <a:srgbClr val="4D67C8"/>
                      </a:solidFill>
                      <a:prstDash val="solid"/>
                    </a:lnL>
                    <a:lnR w="9525">
                      <a:solidFill>
                        <a:srgbClr val="4D67C8"/>
                      </a:solidFill>
                      <a:prstDash val="solid"/>
                    </a:lnR>
                    <a:lnT w="9525">
                      <a:solidFill>
                        <a:srgbClr val="4D67C8"/>
                      </a:solidFill>
                      <a:prstDash val="solid"/>
                    </a:lnT>
                    <a:lnB w="9525">
                      <a:solidFill>
                        <a:srgbClr val="4D67C8"/>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789781109"/>
              </p:ext>
            </p:extLst>
          </p:nvPr>
        </p:nvGraphicFramePr>
        <p:xfrm>
          <a:off x="217170" y="533400"/>
          <a:ext cx="9624060" cy="5410197"/>
        </p:xfrm>
        <a:graphic>
          <a:graphicData uri="http://schemas.openxmlformats.org/drawingml/2006/table">
            <a:tbl>
              <a:tblPr firstRow="1" bandRow="1">
                <a:tableStyleId>{2D5ABB26-0587-4C30-8999-92F81FD0307C}</a:tableStyleId>
              </a:tblPr>
              <a:tblGrid>
                <a:gridCol w="9624060">
                  <a:extLst>
                    <a:ext uri="{9D8B030D-6E8A-4147-A177-3AD203B41FA5}">
                      <a16:colId xmlns:a16="http://schemas.microsoft.com/office/drawing/2014/main" val="20000"/>
                    </a:ext>
                  </a:extLst>
                </a:gridCol>
              </a:tblGrid>
              <a:tr h="641603">
                <a:tc>
                  <a:txBody>
                    <a:bodyPr/>
                    <a:lstStyle/>
                    <a:p>
                      <a:pPr marL="9525" algn="ctr">
                        <a:lnSpc>
                          <a:spcPct val="100000"/>
                        </a:lnSpc>
                        <a:spcBef>
                          <a:spcPts val="105"/>
                        </a:spcBef>
                      </a:pPr>
                      <a:r>
                        <a:rPr lang="en-US" sz="3600" b="1" spc="-20" dirty="0">
                          <a:solidFill>
                            <a:srgbClr val="8CC8F6"/>
                          </a:solidFill>
                          <a:latin typeface="Tahoma"/>
                          <a:cs typeface="Tahoma"/>
                        </a:rPr>
                        <a:t>Async</a:t>
                      </a:r>
                      <a:endParaRPr sz="3600" dirty="0">
                        <a:latin typeface="Tahoma"/>
                        <a:cs typeface="Tahoma"/>
                      </a:endParaRPr>
                    </a:p>
                  </a:txBody>
                  <a:tcPr marL="0" marR="0" marT="13335" marB="0">
                    <a:lnL w="9525">
                      <a:solidFill>
                        <a:srgbClr val="4D67C8"/>
                      </a:solidFill>
                      <a:prstDash val="solid"/>
                    </a:lnL>
                    <a:lnR w="9525">
                      <a:solidFill>
                        <a:srgbClr val="4D67C8"/>
                      </a:solidFill>
                      <a:prstDash val="solid"/>
                    </a:lnR>
                    <a:lnT w="9525">
                      <a:solidFill>
                        <a:srgbClr val="4D67C8"/>
                      </a:solidFill>
                      <a:prstDash val="solid"/>
                    </a:lnT>
                    <a:lnB w="9525">
                      <a:solidFill>
                        <a:srgbClr val="0C79CA"/>
                      </a:solidFill>
                      <a:prstDash val="solid"/>
                    </a:lnB>
                  </a:tcPr>
                </a:tc>
                <a:extLst>
                  <a:ext uri="{0D108BD9-81ED-4DB2-BD59-A6C34878D82A}">
                    <a16:rowId xmlns:a16="http://schemas.microsoft.com/office/drawing/2014/main" val="10000"/>
                  </a:ext>
                </a:extLst>
              </a:tr>
              <a:tr h="3759707">
                <a:tc>
                  <a:txBody>
                    <a:bodyPr/>
                    <a:lstStyle/>
                    <a:p>
                      <a:pPr marL="854710" indent="-284480">
                        <a:lnSpc>
                          <a:spcPct val="100000"/>
                        </a:lnSpc>
                        <a:spcBef>
                          <a:spcPts val="1195"/>
                        </a:spcBef>
                        <a:buFont typeface="Wingdings"/>
                        <a:buChar char=""/>
                        <a:tabLst>
                          <a:tab pos="855344" algn="l"/>
                        </a:tabLst>
                      </a:pPr>
                      <a:r>
                        <a:rPr lang="en-IN" sz="1900" spc="-150" dirty="0">
                          <a:solidFill>
                            <a:srgbClr val="262626"/>
                          </a:solidFill>
                          <a:latin typeface="Verdana"/>
                          <a:cs typeface="Verdana"/>
                        </a:rPr>
                        <a:t>To </a:t>
                      </a:r>
                      <a:r>
                        <a:rPr lang="en-IN" sz="1900" spc="-10" dirty="0">
                          <a:solidFill>
                            <a:srgbClr val="262626"/>
                          </a:solidFill>
                          <a:latin typeface="Verdana"/>
                          <a:cs typeface="Verdana"/>
                        </a:rPr>
                        <a:t>extend</a:t>
                      </a:r>
                      <a:r>
                        <a:rPr lang="en-IN" sz="1900" spc="-145" dirty="0">
                          <a:solidFill>
                            <a:srgbClr val="262626"/>
                          </a:solidFill>
                          <a:latin typeface="Verdana"/>
                          <a:cs typeface="Verdana"/>
                        </a:rPr>
                        <a:t> </a:t>
                      </a:r>
                      <a:r>
                        <a:rPr lang="en-IN" sz="1900" spc="-20" dirty="0">
                          <a:solidFill>
                            <a:srgbClr val="262626"/>
                          </a:solidFill>
                          <a:latin typeface="Verdana"/>
                          <a:cs typeface="Verdana"/>
                        </a:rPr>
                        <a:t>the</a:t>
                      </a:r>
                      <a:r>
                        <a:rPr lang="en-IN" sz="1900" spc="-155" dirty="0">
                          <a:solidFill>
                            <a:srgbClr val="262626"/>
                          </a:solidFill>
                          <a:latin typeface="Verdana"/>
                          <a:cs typeface="Verdana"/>
                        </a:rPr>
                        <a:t> </a:t>
                      </a:r>
                      <a:r>
                        <a:rPr lang="en-IN" sz="1900" spc="-60" dirty="0">
                          <a:solidFill>
                            <a:srgbClr val="262626"/>
                          </a:solidFill>
                          <a:latin typeface="Verdana"/>
                          <a:cs typeface="Verdana"/>
                        </a:rPr>
                        <a:t>redux</a:t>
                      </a:r>
                      <a:r>
                        <a:rPr lang="en-IN" sz="1900" spc="-155" dirty="0">
                          <a:solidFill>
                            <a:srgbClr val="262626"/>
                          </a:solidFill>
                          <a:latin typeface="Verdana"/>
                          <a:cs typeface="Verdana"/>
                        </a:rPr>
                        <a:t> </a:t>
                      </a:r>
                      <a:r>
                        <a:rPr lang="en-IN" sz="1900" spc="-70" dirty="0">
                          <a:solidFill>
                            <a:srgbClr val="262626"/>
                          </a:solidFill>
                          <a:latin typeface="Verdana"/>
                          <a:cs typeface="Verdana"/>
                        </a:rPr>
                        <a:t>with</a:t>
                      </a:r>
                      <a:r>
                        <a:rPr lang="en-IN" sz="1900" spc="-160" dirty="0">
                          <a:solidFill>
                            <a:srgbClr val="262626"/>
                          </a:solidFill>
                          <a:latin typeface="Verdana"/>
                          <a:cs typeface="Verdana"/>
                        </a:rPr>
                        <a:t> </a:t>
                      </a:r>
                      <a:r>
                        <a:rPr lang="en-IN" sz="1900" spc="-30" dirty="0">
                          <a:solidFill>
                            <a:srgbClr val="262626"/>
                          </a:solidFill>
                          <a:latin typeface="Verdana"/>
                          <a:cs typeface="Verdana"/>
                        </a:rPr>
                        <a:t>custom</a:t>
                      </a:r>
                      <a:r>
                        <a:rPr lang="en-IN" sz="1900" spc="-150" dirty="0">
                          <a:solidFill>
                            <a:srgbClr val="262626"/>
                          </a:solidFill>
                          <a:latin typeface="Verdana"/>
                          <a:cs typeface="Verdana"/>
                        </a:rPr>
                        <a:t> </a:t>
                      </a:r>
                      <a:r>
                        <a:rPr lang="en-IN" sz="1900" spc="-50" dirty="0">
                          <a:solidFill>
                            <a:srgbClr val="262626"/>
                          </a:solidFill>
                          <a:latin typeface="Verdana"/>
                          <a:cs typeface="Verdana"/>
                        </a:rPr>
                        <a:t>functionality.</a:t>
                      </a:r>
                      <a:endParaRPr lang="en-IN" sz="1900" dirty="0">
                        <a:latin typeface="Verdana"/>
                        <a:cs typeface="Verdana"/>
                      </a:endParaRPr>
                    </a:p>
                    <a:p>
                      <a:pPr marL="854710" marR="1649730" indent="-283845">
                        <a:lnSpc>
                          <a:spcPts val="2050"/>
                        </a:lnSpc>
                        <a:spcBef>
                          <a:spcPts val="850"/>
                        </a:spcBef>
                        <a:buFont typeface="Wingdings"/>
                        <a:buChar char=""/>
                        <a:tabLst>
                          <a:tab pos="855344" algn="l"/>
                        </a:tabLst>
                      </a:pPr>
                      <a:r>
                        <a:rPr lang="en-IN" sz="1900" spc="-250" dirty="0">
                          <a:solidFill>
                            <a:srgbClr val="262626"/>
                          </a:solidFill>
                          <a:latin typeface="Verdana"/>
                          <a:cs typeface="Verdana"/>
                        </a:rPr>
                        <a:t>It</a:t>
                      </a:r>
                      <a:r>
                        <a:rPr lang="en-IN" sz="1900" spc="-130" dirty="0">
                          <a:solidFill>
                            <a:srgbClr val="262626"/>
                          </a:solidFill>
                          <a:latin typeface="Verdana"/>
                          <a:cs typeface="Verdana"/>
                        </a:rPr>
                        <a:t> </a:t>
                      </a:r>
                      <a:r>
                        <a:rPr lang="en-IN" sz="1900" spc="-35" dirty="0">
                          <a:solidFill>
                            <a:srgbClr val="262626"/>
                          </a:solidFill>
                          <a:latin typeface="Verdana"/>
                          <a:cs typeface="Verdana"/>
                        </a:rPr>
                        <a:t>provides</a:t>
                      </a:r>
                      <a:r>
                        <a:rPr lang="en-IN" sz="1900" spc="-170" dirty="0">
                          <a:solidFill>
                            <a:srgbClr val="262626"/>
                          </a:solidFill>
                          <a:latin typeface="Verdana"/>
                          <a:cs typeface="Verdana"/>
                        </a:rPr>
                        <a:t> </a:t>
                      </a:r>
                      <a:r>
                        <a:rPr lang="en-IN" sz="1900" spc="150" dirty="0">
                          <a:solidFill>
                            <a:srgbClr val="262626"/>
                          </a:solidFill>
                          <a:latin typeface="Verdana"/>
                          <a:cs typeface="Verdana"/>
                        </a:rPr>
                        <a:t>a</a:t>
                      </a:r>
                      <a:r>
                        <a:rPr lang="en-IN" sz="1900" spc="-140" dirty="0">
                          <a:solidFill>
                            <a:srgbClr val="262626"/>
                          </a:solidFill>
                          <a:latin typeface="Verdana"/>
                          <a:cs typeface="Verdana"/>
                        </a:rPr>
                        <a:t> </a:t>
                      </a:r>
                      <a:r>
                        <a:rPr lang="en-IN" sz="1900" spc="-80" dirty="0">
                          <a:solidFill>
                            <a:srgbClr val="262626"/>
                          </a:solidFill>
                          <a:latin typeface="Verdana"/>
                          <a:cs typeface="Verdana"/>
                        </a:rPr>
                        <a:t>third-party</a:t>
                      </a:r>
                      <a:r>
                        <a:rPr lang="en-IN" sz="1900" spc="-160" dirty="0">
                          <a:solidFill>
                            <a:srgbClr val="262626"/>
                          </a:solidFill>
                          <a:latin typeface="Verdana"/>
                          <a:cs typeface="Verdana"/>
                        </a:rPr>
                        <a:t> </a:t>
                      </a:r>
                      <a:r>
                        <a:rPr lang="en-IN" sz="1900" spc="-60" dirty="0">
                          <a:solidFill>
                            <a:srgbClr val="262626"/>
                          </a:solidFill>
                          <a:latin typeface="Verdana"/>
                          <a:cs typeface="Verdana"/>
                        </a:rPr>
                        <a:t>extension</a:t>
                      </a:r>
                      <a:r>
                        <a:rPr lang="en-IN" sz="1900" spc="-170" dirty="0">
                          <a:solidFill>
                            <a:srgbClr val="262626"/>
                          </a:solidFill>
                          <a:latin typeface="Verdana"/>
                          <a:cs typeface="Verdana"/>
                        </a:rPr>
                        <a:t> </a:t>
                      </a:r>
                      <a:r>
                        <a:rPr lang="en-IN" sz="1900" spc="-25" dirty="0">
                          <a:solidFill>
                            <a:srgbClr val="262626"/>
                          </a:solidFill>
                          <a:latin typeface="Verdana"/>
                          <a:cs typeface="Verdana"/>
                        </a:rPr>
                        <a:t>point</a:t>
                      </a:r>
                      <a:r>
                        <a:rPr lang="en-IN" sz="1900" spc="-130" dirty="0">
                          <a:solidFill>
                            <a:srgbClr val="262626"/>
                          </a:solidFill>
                          <a:latin typeface="Verdana"/>
                          <a:cs typeface="Verdana"/>
                        </a:rPr>
                        <a:t> </a:t>
                      </a:r>
                      <a:r>
                        <a:rPr lang="en-IN" sz="1900" spc="40" dirty="0">
                          <a:solidFill>
                            <a:srgbClr val="262626"/>
                          </a:solidFill>
                          <a:latin typeface="Verdana"/>
                          <a:cs typeface="Verdana"/>
                        </a:rPr>
                        <a:t>between</a:t>
                      </a:r>
                      <a:r>
                        <a:rPr lang="en-IN" sz="1900" spc="-155" dirty="0">
                          <a:solidFill>
                            <a:srgbClr val="262626"/>
                          </a:solidFill>
                          <a:latin typeface="Verdana"/>
                          <a:cs typeface="Verdana"/>
                        </a:rPr>
                        <a:t> </a:t>
                      </a:r>
                      <a:r>
                        <a:rPr lang="en-IN" sz="1900" spc="-5" dirty="0">
                          <a:solidFill>
                            <a:srgbClr val="262626"/>
                          </a:solidFill>
                          <a:latin typeface="Verdana"/>
                          <a:cs typeface="Verdana"/>
                        </a:rPr>
                        <a:t>dispatching </a:t>
                      </a:r>
                      <a:r>
                        <a:rPr lang="en-IN" sz="1900" spc="-650" dirty="0">
                          <a:solidFill>
                            <a:srgbClr val="262626"/>
                          </a:solidFill>
                          <a:latin typeface="Verdana"/>
                          <a:cs typeface="Verdana"/>
                        </a:rPr>
                        <a:t> </a:t>
                      </a:r>
                      <a:r>
                        <a:rPr lang="en-IN" sz="1900" spc="-10" dirty="0">
                          <a:solidFill>
                            <a:srgbClr val="262626"/>
                          </a:solidFill>
                          <a:latin typeface="Verdana"/>
                          <a:cs typeface="Verdana"/>
                        </a:rPr>
                        <a:t>a</a:t>
                      </a:r>
                      <a:r>
                        <a:rPr lang="en-IN" sz="1900" dirty="0">
                          <a:solidFill>
                            <a:srgbClr val="262626"/>
                          </a:solidFill>
                          <a:latin typeface="Verdana"/>
                          <a:cs typeface="Verdana"/>
                        </a:rPr>
                        <a:t>n</a:t>
                      </a:r>
                      <a:r>
                        <a:rPr lang="en-IN" sz="1900" spc="-140" dirty="0">
                          <a:solidFill>
                            <a:srgbClr val="262626"/>
                          </a:solidFill>
                          <a:latin typeface="Verdana"/>
                          <a:cs typeface="Verdana"/>
                        </a:rPr>
                        <a:t> </a:t>
                      </a:r>
                      <a:r>
                        <a:rPr lang="en-IN" sz="1900" spc="-10" dirty="0">
                          <a:solidFill>
                            <a:srgbClr val="262626"/>
                          </a:solidFill>
                          <a:latin typeface="Verdana"/>
                          <a:cs typeface="Verdana"/>
                        </a:rPr>
                        <a:t>a</a:t>
                      </a:r>
                      <a:r>
                        <a:rPr lang="en-IN" sz="1900" spc="5" dirty="0">
                          <a:solidFill>
                            <a:srgbClr val="262626"/>
                          </a:solidFill>
                          <a:latin typeface="Verdana"/>
                          <a:cs typeface="Verdana"/>
                        </a:rPr>
                        <a:t>c</a:t>
                      </a:r>
                      <a:r>
                        <a:rPr lang="en-IN" sz="1900" dirty="0">
                          <a:solidFill>
                            <a:srgbClr val="262626"/>
                          </a:solidFill>
                          <a:latin typeface="Verdana"/>
                          <a:cs typeface="Verdana"/>
                        </a:rPr>
                        <a:t>t</a:t>
                      </a:r>
                      <a:r>
                        <a:rPr lang="en-IN" sz="1900" spc="15" dirty="0">
                          <a:solidFill>
                            <a:srgbClr val="262626"/>
                          </a:solidFill>
                          <a:latin typeface="Verdana"/>
                          <a:cs typeface="Verdana"/>
                        </a:rPr>
                        <a:t>i</a:t>
                      </a:r>
                      <a:r>
                        <a:rPr lang="en-IN" sz="1900" spc="-10" dirty="0">
                          <a:solidFill>
                            <a:srgbClr val="262626"/>
                          </a:solidFill>
                          <a:latin typeface="Verdana"/>
                          <a:cs typeface="Verdana"/>
                        </a:rPr>
                        <a:t>o</a:t>
                      </a:r>
                      <a:r>
                        <a:rPr lang="en-IN" sz="1900" dirty="0">
                          <a:solidFill>
                            <a:srgbClr val="262626"/>
                          </a:solidFill>
                          <a:latin typeface="Verdana"/>
                          <a:cs typeface="Verdana"/>
                        </a:rPr>
                        <a:t>n,</a:t>
                      </a:r>
                      <a:r>
                        <a:rPr lang="en-IN" sz="1900" spc="-155" dirty="0">
                          <a:solidFill>
                            <a:srgbClr val="262626"/>
                          </a:solidFill>
                          <a:latin typeface="Verdana"/>
                          <a:cs typeface="Verdana"/>
                        </a:rPr>
                        <a:t> </a:t>
                      </a:r>
                      <a:r>
                        <a:rPr lang="en-IN" sz="1900" spc="-10" dirty="0">
                          <a:solidFill>
                            <a:srgbClr val="262626"/>
                          </a:solidFill>
                          <a:latin typeface="Verdana"/>
                          <a:cs typeface="Verdana"/>
                        </a:rPr>
                        <a:t>a</a:t>
                      </a:r>
                      <a:r>
                        <a:rPr lang="en-IN" sz="1900" dirty="0">
                          <a:solidFill>
                            <a:srgbClr val="262626"/>
                          </a:solidFill>
                          <a:latin typeface="Verdana"/>
                          <a:cs typeface="Verdana"/>
                        </a:rPr>
                        <a:t>nd</a:t>
                      </a:r>
                      <a:r>
                        <a:rPr lang="en-IN" sz="1900" spc="-130" dirty="0">
                          <a:solidFill>
                            <a:srgbClr val="262626"/>
                          </a:solidFill>
                          <a:latin typeface="Verdana"/>
                          <a:cs typeface="Verdana"/>
                        </a:rPr>
                        <a:t> </a:t>
                      </a:r>
                      <a:r>
                        <a:rPr lang="en-IN" sz="1900" dirty="0">
                          <a:solidFill>
                            <a:srgbClr val="262626"/>
                          </a:solidFill>
                          <a:latin typeface="Verdana"/>
                          <a:cs typeface="Verdana"/>
                        </a:rPr>
                        <a:t>the</a:t>
                      </a:r>
                      <a:r>
                        <a:rPr lang="en-IN" sz="1900" spc="-160" dirty="0">
                          <a:solidFill>
                            <a:srgbClr val="262626"/>
                          </a:solidFill>
                          <a:latin typeface="Verdana"/>
                          <a:cs typeface="Verdana"/>
                        </a:rPr>
                        <a:t> </a:t>
                      </a:r>
                      <a:r>
                        <a:rPr lang="en-IN" sz="1900" dirty="0">
                          <a:solidFill>
                            <a:srgbClr val="262626"/>
                          </a:solidFill>
                          <a:latin typeface="Verdana"/>
                          <a:cs typeface="Verdana"/>
                        </a:rPr>
                        <a:t>m</a:t>
                      </a:r>
                      <a:r>
                        <a:rPr lang="en-IN" sz="1900" spc="-10" dirty="0">
                          <a:solidFill>
                            <a:srgbClr val="262626"/>
                          </a:solidFill>
                          <a:latin typeface="Verdana"/>
                          <a:cs typeface="Verdana"/>
                        </a:rPr>
                        <a:t>o</a:t>
                      </a:r>
                      <a:r>
                        <a:rPr lang="en-IN" sz="1900" dirty="0">
                          <a:solidFill>
                            <a:srgbClr val="262626"/>
                          </a:solidFill>
                          <a:latin typeface="Verdana"/>
                          <a:cs typeface="Verdana"/>
                        </a:rPr>
                        <a:t>ment</a:t>
                      </a:r>
                      <a:r>
                        <a:rPr lang="en-IN" sz="1900" spc="-135" dirty="0">
                          <a:solidFill>
                            <a:srgbClr val="262626"/>
                          </a:solidFill>
                          <a:latin typeface="Verdana"/>
                          <a:cs typeface="Verdana"/>
                        </a:rPr>
                        <a:t> </a:t>
                      </a:r>
                      <a:r>
                        <a:rPr lang="en-IN" sz="1900" spc="15" dirty="0">
                          <a:solidFill>
                            <a:srgbClr val="262626"/>
                          </a:solidFill>
                          <a:latin typeface="Verdana"/>
                          <a:cs typeface="Verdana"/>
                        </a:rPr>
                        <a:t>i</a:t>
                      </a:r>
                      <a:r>
                        <a:rPr lang="en-IN" sz="1900" dirty="0">
                          <a:solidFill>
                            <a:srgbClr val="262626"/>
                          </a:solidFill>
                          <a:latin typeface="Verdana"/>
                          <a:cs typeface="Verdana"/>
                        </a:rPr>
                        <a:t>t</a:t>
                      </a:r>
                      <a:r>
                        <a:rPr lang="en-IN" sz="1900" spc="-155" dirty="0">
                          <a:solidFill>
                            <a:srgbClr val="262626"/>
                          </a:solidFill>
                          <a:latin typeface="Verdana"/>
                          <a:cs typeface="Verdana"/>
                        </a:rPr>
                        <a:t> </a:t>
                      </a:r>
                      <a:r>
                        <a:rPr lang="en-IN" sz="1900" spc="-5" dirty="0">
                          <a:solidFill>
                            <a:srgbClr val="262626"/>
                          </a:solidFill>
                          <a:latin typeface="Verdana"/>
                          <a:cs typeface="Verdana"/>
                        </a:rPr>
                        <a:t>r</a:t>
                      </a:r>
                      <a:r>
                        <a:rPr lang="en-IN" sz="1900" spc="15" dirty="0">
                          <a:solidFill>
                            <a:srgbClr val="262626"/>
                          </a:solidFill>
                          <a:latin typeface="Verdana"/>
                          <a:cs typeface="Verdana"/>
                        </a:rPr>
                        <a:t>e</a:t>
                      </a:r>
                      <a:r>
                        <a:rPr lang="en-IN" sz="1900" spc="-10" dirty="0">
                          <a:solidFill>
                            <a:srgbClr val="262626"/>
                          </a:solidFill>
                          <a:latin typeface="Verdana"/>
                          <a:cs typeface="Verdana"/>
                        </a:rPr>
                        <a:t>a</a:t>
                      </a:r>
                      <a:r>
                        <a:rPr lang="en-IN" sz="1900" spc="5" dirty="0">
                          <a:solidFill>
                            <a:srgbClr val="262626"/>
                          </a:solidFill>
                          <a:latin typeface="Verdana"/>
                          <a:cs typeface="Verdana"/>
                        </a:rPr>
                        <a:t>c</a:t>
                      </a:r>
                      <a:r>
                        <a:rPr lang="en-IN" sz="1900" spc="-20" dirty="0">
                          <a:solidFill>
                            <a:srgbClr val="262626"/>
                          </a:solidFill>
                          <a:latin typeface="Verdana"/>
                          <a:cs typeface="Verdana"/>
                        </a:rPr>
                        <a:t>h</a:t>
                      </a:r>
                      <a:r>
                        <a:rPr lang="en-IN" sz="1900" dirty="0">
                          <a:solidFill>
                            <a:srgbClr val="262626"/>
                          </a:solidFill>
                          <a:latin typeface="Verdana"/>
                          <a:cs typeface="Verdana"/>
                        </a:rPr>
                        <a:t>es</a:t>
                      </a:r>
                      <a:r>
                        <a:rPr lang="en-IN" sz="1900" spc="-135" dirty="0">
                          <a:solidFill>
                            <a:srgbClr val="262626"/>
                          </a:solidFill>
                          <a:latin typeface="Verdana"/>
                          <a:cs typeface="Verdana"/>
                        </a:rPr>
                        <a:t> </a:t>
                      </a:r>
                      <a:r>
                        <a:rPr lang="en-IN" sz="1900" dirty="0">
                          <a:solidFill>
                            <a:srgbClr val="262626"/>
                          </a:solidFill>
                          <a:latin typeface="Verdana"/>
                          <a:cs typeface="Verdana"/>
                        </a:rPr>
                        <a:t>the</a:t>
                      </a:r>
                      <a:r>
                        <a:rPr lang="en-IN" sz="1900" spc="-140" dirty="0">
                          <a:solidFill>
                            <a:srgbClr val="262626"/>
                          </a:solidFill>
                          <a:latin typeface="Verdana"/>
                          <a:cs typeface="Verdana"/>
                        </a:rPr>
                        <a:t> </a:t>
                      </a:r>
                      <a:r>
                        <a:rPr lang="en-IN" sz="1900" spc="-5" dirty="0">
                          <a:solidFill>
                            <a:srgbClr val="262626"/>
                          </a:solidFill>
                          <a:latin typeface="Verdana"/>
                          <a:cs typeface="Verdana"/>
                        </a:rPr>
                        <a:t>r</a:t>
                      </a:r>
                      <a:r>
                        <a:rPr lang="en-IN" sz="1900" dirty="0">
                          <a:solidFill>
                            <a:srgbClr val="262626"/>
                          </a:solidFill>
                          <a:latin typeface="Verdana"/>
                          <a:cs typeface="Verdana"/>
                        </a:rPr>
                        <a:t>e</a:t>
                      </a:r>
                      <a:r>
                        <a:rPr lang="en-IN" sz="1900" spc="5" dirty="0">
                          <a:solidFill>
                            <a:srgbClr val="262626"/>
                          </a:solidFill>
                          <a:latin typeface="Verdana"/>
                          <a:cs typeface="Verdana"/>
                        </a:rPr>
                        <a:t>d</a:t>
                      </a:r>
                      <a:r>
                        <a:rPr lang="en-IN" sz="1900" dirty="0">
                          <a:solidFill>
                            <a:srgbClr val="262626"/>
                          </a:solidFill>
                          <a:latin typeface="Verdana"/>
                          <a:cs typeface="Verdana"/>
                        </a:rPr>
                        <a:t>u</a:t>
                      </a:r>
                      <a:r>
                        <a:rPr lang="en-IN" sz="1900" spc="-15" dirty="0">
                          <a:solidFill>
                            <a:srgbClr val="262626"/>
                          </a:solidFill>
                          <a:latin typeface="Verdana"/>
                          <a:cs typeface="Verdana"/>
                        </a:rPr>
                        <a:t>c</a:t>
                      </a:r>
                      <a:r>
                        <a:rPr lang="en-IN" sz="1900" dirty="0">
                          <a:solidFill>
                            <a:srgbClr val="262626"/>
                          </a:solidFill>
                          <a:latin typeface="Verdana"/>
                          <a:cs typeface="Verdana"/>
                        </a:rPr>
                        <a:t>e</a:t>
                      </a:r>
                      <a:r>
                        <a:rPr lang="en-IN" sz="1900" spc="15" dirty="0">
                          <a:solidFill>
                            <a:srgbClr val="262626"/>
                          </a:solidFill>
                          <a:latin typeface="Verdana"/>
                          <a:cs typeface="Verdana"/>
                        </a:rPr>
                        <a:t>r</a:t>
                      </a:r>
                      <a:r>
                        <a:rPr lang="en-IN" sz="1900" dirty="0">
                          <a:solidFill>
                            <a:srgbClr val="262626"/>
                          </a:solidFill>
                          <a:latin typeface="Verdana"/>
                          <a:cs typeface="Verdana"/>
                        </a:rPr>
                        <a:t>.</a:t>
                      </a:r>
                      <a:endParaRPr lang="en-IN" sz="1900" dirty="0">
                        <a:latin typeface="Verdana"/>
                        <a:cs typeface="Verdana"/>
                      </a:endParaRPr>
                    </a:p>
                    <a:p>
                      <a:pPr marL="854710" marR="3126105" lvl="0" indent="-283845" algn="l" defTabSz="754380" rtl="0" eaLnBrk="1" fontAlgn="auto" latinLnBrk="0" hangingPunct="1">
                        <a:lnSpc>
                          <a:spcPts val="2039"/>
                        </a:lnSpc>
                        <a:spcBef>
                          <a:spcPts val="835"/>
                        </a:spcBef>
                        <a:spcAft>
                          <a:spcPts val="0"/>
                        </a:spcAft>
                        <a:buClrTx/>
                        <a:buSzTx/>
                        <a:buFont typeface="Wingdings"/>
                        <a:buChar char=""/>
                        <a:tabLst>
                          <a:tab pos="855344" algn="l"/>
                        </a:tabLst>
                        <a:defRPr/>
                      </a:pPr>
                      <a:r>
                        <a:rPr lang="en-IN" sz="1900" spc="-110" dirty="0">
                          <a:solidFill>
                            <a:srgbClr val="262626"/>
                          </a:solidFill>
                          <a:latin typeface="Verdana"/>
                          <a:cs typeface="Verdana"/>
                        </a:rPr>
                        <a:t>Usually </a:t>
                      </a:r>
                      <a:r>
                        <a:rPr lang="en-IN" sz="1900" dirty="0">
                          <a:solidFill>
                            <a:srgbClr val="262626"/>
                          </a:solidFill>
                          <a:latin typeface="Verdana"/>
                          <a:cs typeface="Verdana"/>
                        </a:rPr>
                        <a:t>middleware</a:t>
                      </a:r>
                      <a:r>
                        <a:rPr lang="en-IN" sz="1900" spc="-140" dirty="0">
                          <a:solidFill>
                            <a:srgbClr val="262626"/>
                          </a:solidFill>
                          <a:latin typeface="Verdana"/>
                          <a:cs typeface="Verdana"/>
                        </a:rPr>
                        <a:t> </a:t>
                      </a:r>
                      <a:r>
                        <a:rPr lang="en-IN" sz="1900" spc="-25" dirty="0">
                          <a:solidFill>
                            <a:srgbClr val="262626"/>
                          </a:solidFill>
                          <a:latin typeface="Verdana"/>
                          <a:cs typeface="Verdana"/>
                        </a:rPr>
                        <a:t>used</a:t>
                      </a:r>
                      <a:r>
                        <a:rPr lang="en-IN" sz="1900" spc="-125" dirty="0">
                          <a:solidFill>
                            <a:srgbClr val="262626"/>
                          </a:solidFill>
                          <a:latin typeface="Verdana"/>
                          <a:cs typeface="Verdana"/>
                        </a:rPr>
                        <a:t> </a:t>
                      </a:r>
                      <a:r>
                        <a:rPr lang="en-IN" sz="1900" spc="-75" dirty="0">
                          <a:solidFill>
                            <a:srgbClr val="262626"/>
                          </a:solidFill>
                          <a:latin typeface="Verdana"/>
                          <a:cs typeface="Verdana"/>
                        </a:rPr>
                        <a:t>for</a:t>
                      </a:r>
                      <a:r>
                        <a:rPr lang="en-IN" sz="1900" spc="-155" dirty="0">
                          <a:solidFill>
                            <a:srgbClr val="262626"/>
                          </a:solidFill>
                          <a:latin typeface="Verdana"/>
                          <a:cs typeface="Verdana"/>
                        </a:rPr>
                        <a:t> </a:t>
                      </a:r>
                      <a:r>
                        <a:rPr lang="en-IN" sz="1900" spc="-25" dirty="0">
                          <a:solidFill>
                            <a:srgbClr val="262626"/>
                          </a:solidFill>
                          <a:latin typeface="Verdana"/>
                          <a:cs typeface="Verdana"/>
                        </a:rPr>
                        <a:t>logging,</a:t>
                      </a:r>
                      <a:r>
                        <a:rPr lang="en-IN" sz="1900" spc="-130" dirty="0">
                          <a:solidFill>
                            <a:srgbClr val="262626"/>
                          </a:solidFill>
                          <a:latin typeface="Verdana"/>
                          <a:cs typeface="Verdana"/>
                        </a:rPr>
                        <a:t> </a:t>
                      </a:r>
                      <a:r>
                        <a:rPr lang="en-IN" sz="1900" spc="-45" dirty="0">
                          <a:solidFill>
                            <a:srgbClr val="262626"/>
                          </a:solidFill>
                          <a:latin typeface="Verdana"/>
                          <a:cs typeface="Verdana"/>
                        </a:rPr>
                        <a:t>performing </a:t>
                      </a:r>
                      <a:r>
                        <a:rPr lang="en-IN" sz="1900" spc="-650" dirty="0">
                          <a:solidFill>
                            <a:srgbClr val="262626"/>
                          </a:solidFill>
                          <a:latin typeface="Verdana"/>
                          <a:cs typeface="Verdana"/>
                        </a:rPr>
                        <a:t> </a:t>
                      </a:r>
                      <a:r>
                        <a:rPr lang="en-IN" sz="1900" spc="-10" dirty="0">
                          <a:solidFill>
                            <a:srgbClr val="262626"/>
                          </a:solidFill>
                          <a:latin typeface="Verdana"/>
                          <a:cs typeface="Verdana"/>
                        </a:rPr>
                        <a:t>a</a:t>
                      </a:r>
                      <a:r>
                        <a:rPr lang="en-IN" sz="1900" dirty="0">
                          <a:solidFill>
                            <a:srgbClr val="262626"/>
                          </a:solidFill>
                          <a:latin typeface="Verdana"/>
                          <a:cs typeface="Verdana"/>
                        </a:rPr>
                        <a:t>s</a:t>
                      </a:r>
                      <a:r>
                        <a:rPr lang="en-IN" sz="1900" spc="-15" dirty="0">
                          <a:solidFill>
                            <a:srgbClr val="262626"/>
                          </a:solidFill>
                          <a:latin typeface="Verdana"/>
                          <a:cs typeface="Verdana"/>
                        </a:rPr>
                        <a:t>y</a:t>
                      </a:r>
                      <a:r>
                        <a:rPr lang="en-IN" sz="1900" dirty="0">
                          <a:solidFill>
                            <a:srgbClr val="262626"/>
                          </a:solidFill>
                          <a:latin typeface="Verdana"/>
                          <a:cs typeface="Verdana"/>
                        </a:rPr>
                        <a:t>n</a:t>
                      </a:r>
                      <a:r>
                        <a:rPr lang="en-IN" sz="1900" spc="-15" dirty="0">
                          <a:solidFill>
                            <a:srgbClr val="262626"/>
                          </a:solidFill>
                          <a:latin typeface="Verdana"/>
                          <a:cs typeface="Verdana"/>
                        </a:rPr>
                        <a:t>c</a:t>
                      </a:r>
                      <a:r>
                        <a:rPr lang="en-IN" sz="1900" dirty="0">
                          <a:solidFill>
                            <a:srgbClr val="262626"/>
                          </a:solidFill>
                          <a:latin typeface="Verdana"/>
                          <a:cs typeface="Verdana"/>
                        </a:rPr>
                        <a:t>h</a:t>
                      </a:r>
                      <a:r>
                        <a:rPr lang="en-IN" sz="1900" spc="15" dirty="0">
                          <a:solidFill>
                            <a:srgbClr val="262626"/>
                          </a:solidFill>
                          <a:latin typeface="Verdana"/>
                          <a:cs typeface="Verdana"/>
                        </a:rPr>
                        <a:t>r</a:t>
                      </a:r>
                      <a:r>
                        <a:rPr lang="en-IN" sz="1900" spc="-10" dirty="0">
                          <a:solidFill>
                            <a:srgbClr val="262626"/>
                          </a:solidFill>
                          <a:latin typeface="Verdana"/>
                          <a:cs typeface="Verdana"/>
                        </a:rPr>
                        <a:t>o</a:t>
                      </a:r>
                      <a:r>
                        <a:rPr lang="en-IN" sz="1900" dirty="0">
                          <a:solidFill>
                            <a:srgbClr val="262626"/>
                          </a:solidFill>
                          <a:latin typeface="Verdana"/>
                          <a:cs typeface="Verdana"/>
                        </a:rPr>
                        <a:t>n</a:t>
                      </a:r>
                      <a:r>
                        <a:rPr lang="en-IN" sz="1900" spc="-10" dirty="0">
                          <a:solidFill>
                            <a:srgbClr val="262626"/>
                          </a:solidFill>
                          <a:latin typeface="Verdana"/>
                          <a:cs typeface="Verdana"/>
                        </a:rPr>
                        <a:t>o</a:t>
                      </a:r>
                      <a:r>
                        <a:rPr lang="en-IN" sz="1900" dirty="0">
                          <a:solidFill>
                            <a:srgbClr val="262626"/>
                          </a:solidFill>
                          <a:latin typeface="Verdana"/>
                          <a:cs typeface="Verdana"/>
                        </a:rPr>
                        <a:t>us</a:t>
                      </a:r>
                      <a:r>
                        <a:rPr lang="en-IN" sz="1900" spc="-135" dirty="0">
                          <a:solidFill>
                            <a:srgbClr val="262626"/>
                          </a:solidFill>
                          <a:latin typeface="Verdana"/>
                          <a:cs typeface="Verdana"/>
                        </a:rPr>
                        <a:t> </a:t>
                      </a:r>
                      <a:r>
                        <a:rPr lang="en-IN" sz="1900" spc="-10" dirty="0">
                          <a:solidFill>
                            <a:srgbClr val="262626"/>
                          </a:solidFill>
                          <a:latin typeface="Verdana"/>
                          <a:cs typeface="Verdana"/>
                        </a:rPr>
                        <a:t>o</a:t>
                      </a:r>
                      <a:r>
                        <a:rPr lang="en-IN" sz="1900" spc="10" dirty="0">
                          <a:solidFill>
                            <a:srgbClr val="262626"/>
                          </a:solidFill>
                          <a:latin typeface="Verdana"/>
                          <a:cs typeface="Verdana"/>
                        </a:rPr>
                        <a:t>p</a:t>
                      </a:r>
                      <a:r>
                        <a:rPr lang="en-IN" sz="1900" dirty="0">
                          <a:solidFill>
                            <a:srgbClr val="262626"/>
                          </a:solidFill>
                          <a:latin typeface="Verdana"/>
                          <a:cs typeface="Verdana"/>
                        </a:rPr>
                        <a:t>e</a:t>
                      </a:r>
                      <a:r>
                        <a:rPr lang="en-IN" sz="1900" spc="-5" dirty="0">
                          <a:solidFill>
                            <a:srgbClr val="262626"/>
                          </a:solidFill>
                          <a:latin typeface="Verdana"/>
                          <a:cs typeface="Verdana"/>
                        </a:rPr>
                        <a:t>r</a:t>
                      </a:r>
                      <a:r>
                        <a:rPr lang="en-IN" sz="1900" spc="10" dirty="0">
                          <a:solidFill>
                            <a:srgbClr val="262626"/>
                          </a:solidFill>
                          <a:latin typeface="Verdana"/>
                          <a:cs typeface="Verdana"/>
                        </a:rPr>
                        <a:t>a</a:t>
                      </a:r>
                      <a:r>
                        <a:rPr lang="en-IN" sz="1900" dirty="0">
                          <a:solidFill>
                            <a:srgbClr val="262626"/>
                          </a:solidFill>
                          <a:latin typeface="Verdana"/>
                          <a:cs typeface="Verdana"/>
                        </a:rPr>
                        <a:t>t</a:t>
                      </a:r>
                      <a:r>
                        <a:rPr lang="en-IN" sz="1900" spc="15" dirty="0">
                          <a:solidFill>
                            <a:srgbClr val="262626"/>
                          </a:solidFill>
                          <a:latin typeface="Verdana"/>
                          <a:cs typeface="Verdana"/>
                        </a:rPr>
                        <a:t>i</a:t>
                      </a:r>
                      <a:r>
                        <a:rPr lang="en-IN" sz="1900" spc="-10" dirty="0">
                          <a:solidFill>
                            <a:srgbClr val="262626"/>
                          </a:solidFill>
                          <a:latin typeface="Verdana"/>
                          <a:cs typeface="Verdana"/>
                        </a:rPr>
                        <a:t>o</a:t>
                      </a:r>
                      <a:r>
                        <a:rPr lang="en-IN" sz="1900" dirty="0">
                          <a:solidFill>
                            <a:srgbClr val="262626"/>
                          </a:solidFill>
                          <a:latin typeface="Verdana"/>
                          <a:cs typeface="Verdana"/>
                        </a:rPr>
                        <a:t>ns</a:t>
                      </a:r>
                      <a:r>
                        <a:rPr lang="en-IN" sz="1900" spc="-175" dirty="0">
                          <a:solidFill>
                            <a:srgbClr val="262626"/>
                          </a:solidFill>
                          <a:latin typeface="Verdana"/>
                          <a:cs typeface="Verdana"/>
                        </a:rPr>
                        <a:t> </a:t>
                      </a:r>
                      <a:r>
                        <a:rPr lang="en-IN" sz="1900" dirty="0">
                          <a:solidFill>
                            <a:srgbClr val="262626"/>
                          </a:solidFill>
                          <a:latin typeface="Verdana"/>
                          <a:cs typeface="Verdana"/>
                        </a:rPr>
                        <a:t>et</a:t>
                      </a:r>
                      <a:r>
                        <a:rPr lang="en-IN" sz="1900" spc="5" dirty="0">
                          <a:solidFill>
                            <a:srgbClr val="262626"/>
                          </a:solidFill>
                          <a:latin typeface="Verdana"/>
                          <a:cs typeface="Verdana"/>
                        </a:rPr>
                        <a:t>c</a:t>
                      </a:r>
                      <a:r>
                        <a:rPr lang="en-IN" sz="1900" spc="-15" dirty="0">
                          <a:solidFill>
                            <a:srgbClr val="262626"/>
                          </a:solidFill>
                          <a:latin typeface="Verdana"/>
                          <a:cs typeface="Verdana"/>
                        </a:rPr>
                        <a:t>.</a:t>
                      </a:r>
                    </a:p>
                    <a:p>
                      <a:pPr marL="854710" marR="3126105" lvl="0" indent="-283845" algn="l" defTabSz="754380" rtl="0" eaLnBrk="1" fontAlgn="auto" latinLnBrk="0" hangingPunct="1">
                        <a:lnSpc>
                          <a:spcPts val="2039"/>
                        </a:lnSpc>
                        <a:spcBef>
                          <a:spcPts val="835"/>
                        </a:spcBef>
                        <a:spcAft>
                          <a:spcPts val="0"/>
                        </a:spcAft>
                        <a:buClrTx/>
                        <a:buSzTx/>
                        <a:buFont typeface="Wingdings"/>
                        <a:buChar char=""/>
                        <a:tabLst>
                          <a:tab pos="855344" algn="l"/>
                        </a:tabLst>
                        <a:defRPr/>
                      </a:pPr>
                      <a:r>
                        <a:rPr lang="en-IN" sz="2000" spc="-245" dirty="0">
                          <a:solidFill>
                            <a:srgbClr val="262626"/>
                          </a:solidFill>
                          <a:latin typeface="Verdana"/>
                          <a:cs typeface="Verdana"/>
                        </a:rPr>
                        <a:t>If </a:t>
                      </a:r>
                      <a:r>
                        <a:rPr lang="en-IN" sz="2000" spc="-20" dirty="0">
                          <a:solidFill>
                            <a:srgbClr val="262626"/>
                          </a:solidFill>
                          <a:latin typeface="Verdana"/>
                          <a:cs typeface="Verdana"/>
                        </a:rPr>
                        <a:t>you </a:t>
                      </a:r>
                      <a:r>
                        <a:rPr lang="en-IN" sz="2000" spc="10" dirty="0">
                          <a:solidFill>
                            <a:srgbClr val="262626"/>
                          </a:solidFill>
                          <a:latin typeface="Verdana"/>
                          <a:cs typeface="Verdana"/>
                        </a:rPr>
                        <a:t>want </a:t>
                      </a:r>
                      <a:r>
                        <a:rPr lang="en-IN" sz="2000" spc="-5" dirty="0">
                          <a:solidFill>
                            <a:srgbClr val="262626"/>
                          </a:solidFill>
                          <a:latin typeface="Verdana"/>
                          <a:cs typeface="Verdana"/>
                        </a:rPr>
                        <a:t>to </a:t>
                      </a:r>
                      <a:r>
                        <a:rPr lang="en-IN" sz="2000" spc="110" dirty="0">
                          <a:solidFill>
                            <a:srgbClr val="262626"/>
                          </a:solidFill>
                          <a:latin typeface="Verdana"/>
                          <a:cs typeface="Verdana"/>
                        </a:rPr>
                        <a:t>do </a:t>
                      </a:r>
                      <a:r>
                        <a:rPr lang="en-IN" sz="2000" spc="-30" dirty="0">
                          <a:solidFill>
                            <a:srgbClr val="262626"/>
                          </a:solidFill>
                          <a:latin typeface="Verdana"/>
                          <a:cs typeface="Verdana"/>
                        </a:rPr>
                        <a:t>some </a:t>
                      </a:r>
                      <a:r>
                        <a:rPr lang="en-IN" sz="2000" dirty="0">
                          <a:solidFill>
                            <a:srgbClr val="262626"/>
                          </a:solidFill>
                          <a:latin typeface="Verdana"/>
                          <a:cs typeface="Verdana"/>
                        </a:rPr>
                        <a:t>async </a:t>
                      </a:r>
                      <a:r>
                        <a:rPr lang="en-IN" sz="2000" spc="-20" dirty="0">
                          <a:solidFill>
                            <a:srgbClr val="262626"/>
                          </a:solidFill>
                          <a:latin typeface="Verdana"/>
                          <a:cs typeface="Verdana"/>
                        </a:rPr>
                        <a:t>operations </a:t>
                      </a:r>
                      <a:r>
                        <a:rPr lang="en-IN" sz="2000" spc="-50" dirty="0">
                          <a:solidFill>
                            <a:srgbClr val="262626"/>
                          </a:solidFill>
                          <a:latin typeface="Verdana"/>
                          <a:cs typeface="Verdana"/>
                        </a:rPr>
                        <a:t>as </a:t>
                      </a:r>
                      <a:r>
                        <a:rPr lang="en-IN" sz="2000" spc="-5" dirty="0">
                          <a:solidFill>
                            <a:srgbClr val="262626"/>
                          </a:solidFill>
                          <a:latin typeface="Verdana"/>
                          <a:cs typeface="Verdana"/>
                        </a:rPr>
                        <a:t>actions </a:t>
                      </a:r>
                      <a:r>
                        <a:rPr lang="en-IN" sz="2000" dirty="0">
                          <a:solidFill>
                            <a:srgbClr val="262626"/>
                          </a:solidFill>
                          <a:latin typeface="Verdana"/>
                          <a:cs typeface="Verdana"/>
                        </a:rPr>
                        <a:t> </a:t>
                      </a:r>
                      <a:r>
                        <a:rPr lang="en-IN" sz="2000" spc="-5" dirty="0">
                          <a:solidFill>
                            <a:srgbClr val="262626"/>
                          </a:solidFill>
                          <a:latin typeface="Verdana"/>
                          <a:cs typeface="Verdana"/>
                        </a:rPr>
                        <a:t>w</a:t>
                      </a:r>
                      <a:r>
                        <a:rPr lang="en-IN" sz="2000" dirty="0">
                          <a:solidFill>
                            <a:srgbClr val="262626"/>
                          </a:solidFill>
                          <a:latin typeface="Verdana"/>
                          <a:cs typeface="Verdana"/>
                        </a:rPr>
                        <a:t>h</a:t>
                      </a:r>
                      <a:r>
                        <a:rPr lang="en-IN" sz="2000" spc="-5" dirty="0">
                          <a:solidFill>
                            <a:srgbClr val="262626"/>
                          </a:solidFill>
                          <a:latin typeface="Verdana"/>
                          <a:cs typeface="Verdana"/>
                        </a:rPr>
                        <a:t>i</a:t>
                      </a:r>
                      <a:r>
                        <a:rPr lang="en-IN" sz="2000" spc="-15" dirty="0">
                          <a:solidFill>
                            <a:srgbClr val="262626"/>
                          </a:solidFill>
                          <a:latin typeface="Verdana"/>
                          <a:cs typeface="Verdana"/>
                        </a:rPr>
                        <a:t>c</a:t>
                      </a:r>
                      <a:r>
                        <a:rPr lang="en-IN" sz="2000" dirty="0">
                          <a:solidFill>
                            <a:srgbClr val="262626"/>
                          </a:solidFill>
                          <a:latin typeface="Verdana"/>
                          <a:cs typeface="Verdana"/>
                        </a:rPr>
                        <a:t>h</a:t>
                      </a:r>
                      <a:r>
                        <a:rPr lang="en-IN" sz="2000" spc="-145" dirty="0">
                          <a:solidFill>
                            <a:srgbClr val="262626"/>
                          </a:solidFill>
                          <a:latin typeface="Verdana"/>
                          <a:cs typeface="Verdana"/>
                        </a:rPr>
                        <a:t> </a:t>
                      </a:r>
                      <a:r>
                        <a:rPr lang="en-IN" sz="2000" dirty="0">
                          <a:solidFill>
                            <a:srgbClr val="262626"/>
                          </a:solidFill>
                          <a:latin typeface="Verdana"/>
                          <a:cs typeface="Verdana"/>
                        </a:rPr>
                        <a:t>usu</a:t>
                      </a:r>
                      <a:r>
                        <a:rPr lang="en-IN" sz="2000" spc="-10" dirty="0">
                          <a:solidFill>
                            <a:srgbClr val="262626"/>
                          </a:solidFill>
                          <a:latin typeface="Verdana"/>
                          <a:cs typeface="Verdana"/>
                        </a:rPr>
                        <a:t>a</a:t>
                      </a:r>
                      <a:r>
                        <a:rPr lang="en-IN" sz="2000" spc="-5" dirty="0">
                          <a:solidFill>
                            <a:srgbClr val="262626"/>
                          </a:solidFill>
                          <a:latin typeface="Verdana"/>
                          <a:cs typeface="Verdana"/>
                        </a:rPr>
                        <a:t>l</a:t>
                      </a:r>
                      <a:r>
                        <a:rPr lang="en-IN" sz="2000" spc="20" dirty="0">
                          <a:solidFill>
                            <a:srgbClr val="262626"/>
                          </a:solidFill>
                          <a:latin typeface="Verdana"/>
                          <a:cs typeface="Verdana"/>
                        </a:rPr>
                        <a:t>l</a:t>
                      </a:r>
                      <a:r>
                        <a:rPr lang="en-IN" sz="2000" dirty="0">
                          <a:solidFill>
                            <a:srgbClr val="262626"/>
                          </a:solidFill>
                          <a:latin typeface="Verdana"/>
                          <a:cs typeface="Verdana"/>
                        </a:rPr>
                        <a:t>y</a:t>
                      </a:r>
                      <a:r>
                        <a:rPr lang="en-IN" sz="2000" spc="-180" dirty="0">
                          <a:solidFill>
                            <a:srgbClr val="262626"/>
                          </a:solidFill>
                          <a:latin typeface="Verdana"/>
                          <a:cs typeface="Verdana"/>
                        </a:rPr>
                        <a:t> </a:t>
                      </a:r>
                      <a:r>
                        <a:rPr lang="en-IN" sz="2000" dirty="0">
                          <a:solidFill>
                            <a:srgbClr val="262626"/>
                          </a:solidFill>
                          <a:latin typeface="Verdana"/>
                          <a:cs typeface="Verdana"/>
                        </a:rPr>
                        <a:t>t</a:t>
                      </a:r>
                      <a:r>
                        <a:rPr lang="en-IN" sz="2000" spc="-10" dirty="0">
                          <a:solidFill>
                            <a:srgbClr val="262626"/>
                          </a:solidFill>
                          <a:latin typeface="Verdana"/>
                          <a:cs typeface="Verdana"/>
                        </a:rPr>
                        <a:t>a</a:t>
                      </a:r>
                      <a:r>
                        <a:rPr lang="en-IN" sz="2000" spc="-5" dirty="0">
                          <a:solidFill>
                            <a:srgbClr val="262626"/>
                          </a:solidFill>
                          <a:latin typeface="Verdana"/>
                          <a:cs typeface="Verdana"/>
                        </a:rPr>
                        <a:t>k</a:t>
                      </a:r>
                      <a:r>
                        <a:rPr lang="en-IN" sz="2000" dirty="0">
                          <a:solidFill>
                            <a:srgbClr val="262626"/>
                          </a:solidFill>
                          <a:latin typeface="Verdana"/>
                          <a:cs typeface="Verdana"/>
                        </a:rPr>
                        <a:t>es</a:t>
                      </a:r>
                      <a:r>
                        <a:rPr lang="en-IN" sz="2000" spc="-140" dirty="0">
                          <a:solidFill>
                            <a:srgbClr val="262626"/>
                          </a:solidFill>
                          <a:latin typeface="Verdana"/>
                          <a:cs typeface="Verdana"/>
                        </a:rPr>
                        <a:t> </a:t>
                      </a:r>
                      <a:r>
                        <a:rPr lang="en-IN" sz="2000" dirty="0">
                          <a:solidFill>
                            <a:srgbClr val="262626"/>
                          </a:solidFill>
                          <a:latin typeface="Verdana"/>
                          <a:cs typeface="Verdana"/>
                        </a:rPr>
                        <a:t>s</a:t>
                      </a:r>
                      <a:r>
                        <a:rPr lang="en-IN" sz="2000" spc="-10" dirty="0">
                          <a:solidFill>
                            <a:srgbClr val="262626"/>
                          </a:solidFill>
                          <a:latin typeface="Verdana"/>
                          <a:cs typeface="Verdana"/>
                        </a:rPr>
                        <a:t>o</a:t>
                      </a:r>
                      <a:r>
                        <a:rPr lang="en-IN" sz="2000" dirty="0">
                          <a:solidFill>
                            <a:srgbClr val="262626"/>
                          </a:solidFill>
                          <a:latin typeface="Verdana"/>
                          <a:cs typeface="Verdana"/>
                        </a:rPr>
                        <a:t>met</a:t>
                      </a:r>
                      <a:r>
                        <a:rPr lang="en-IN" sz="2000" spc="-5" dirty="0">
                          <a:solidFill>
                            <a:srgbClr val="262626"/>
                          </a:solidFill>
                          <a:latin typeface="Verdana"/>
                          <a:cs typeface="Verdana"/>
                        </a:rPr>
                        <a:t>i</a:t>
                      </a:r>
                      <a:r>
                        <a:rPr lang="en-IN" sz="2000" dirty="0">
                          <a:solidFill>
                            <a:srgbClr val="262626"/>
                          </a:solidFill>
                          <a:latin typeface="Verdana"/>
                          <a:cs typeface="Verdana"/>
                        </a:rPr>
                        <a:t>me</a:t>
                      </a:r>
                      <a:r>
                        <a:rPr lang="en-IN" sz="2000" spc="-145" dirty="0">
                          <a:solidFill>
                            <a:srgbClr val="262626"/>
                          </a:solidFill>
                          <a:latin typeface="Verdana"/>
                          <a:cs typeface="Verdana"/>
                        </a:rPr>
                        <a:t> </a:t>
                      </a:r>
                      <a:r>
                        <a:rPr lang="en-IN" sz="2000" dirty="0">
                          <a:solidFill>
                            <a:srgbClr val="262626"/>
                          </a:solidFill>
                          <a:latin typeface="Verdana"/>
                          <a:cs typeface="Verdana"/>
                        </a:rPr>
                        <a:t>to</a:t>
                      </a:r>
                      <a:r>
                        <a:rPr lang="en-IN" sz="2000" spc="-175" dirty="0">
                          <a:solidFill>
                            <a:srgbClr val="262626"/>
                          </a:solidFill>
                          <a:latin typeface="Verdana"/>
                          <a:cs typeface="Verdana"/>
                        </a:rPr>
                        <a:t> </a:t>
                      </a:r>
                      <a:r>
                        <a:rPr lang="en-IN" sz="2000" spc="10" dirty="0">
                          <a:solidFill>
                            <a:srgbClr val="262626"/>
                          </a:solidFill>
                          <a:latin typeface="Verdana"/>
                          <a:cs typeface="Verdana"/>
                        </a:rPr>
                        <a:t>g</a:t>
                      </a:r>
                      <a:r>
                        <a:rPr lang="en-IN" sz="2000" spc="-5" dirty="0">
                          <a:solidFill>
                            <a:srgbClr val="262626"/>
                          </a:solidFill>
                          <a:latin typeface="Verdana"/>
                          <a:cs typeface="Verdana"/>
                        </a:rPr>
                        <a:t>i</a:t>
                      </a:r>
                      <a:r>
                        <a:rPr lang="en-IN" sz="2000" spc="-10" dirty="0">
                          <a:solidFill>
                            <a:srgbClr val="262626"/>
                          </a:solidFill>
                          <a:latin typeface="Verdana"/>
                          <a:cs typeface="Verdana"/>
                        </a:rPr>
                        <a:t>v</a:t>
                      </a:r>
                      <a:r>
                        <a:rPr lang="en-IN" sz="2000" dirty="0">
                          <a:solidFill>
                            <a:srgbClr val="262626"/>
                          </a:solidFill>
                          <a:latin typeface="Verdana"/>
                          <a:cs typeface="Verdana"/>
                        </a:rPr>
                        <a:t>e</a:t>
                      </a:r>
                      <a:r>
                        <a:rPr lang="en-IN" sz="2000" spc="-145" dirty="0">
                          <a:solidFill>
                            <a:srgbClr val="262626"/>
                          </a:solidFill>
                          <a:latin typeface="Verdana"/>
                          <a:cs typeface="Verdana"/>
                        </a:rPr>
                        <a:t> </a:t>
                      </a:r>
                      <a:r>
                        <a:rPr lang="en-IN" sz="2000" spc="10" dirty="0">
                          <a:solidFill>
                            <a:srgbClr val="262626"/>
                          </a:solidFill>
                          <a:latin typeface="Verdana"/>
                          <a:cs typeface="Verdana"/>
                        </a:rPr>
                        <a:t>o</a:t>
                      </a:r>
                      <a:r>
                        <a:rPr lang="en-IN" sz="2000" dirty="0">
                          <a:solidFill>
                            <a:srgbClr val="262626"/>
                          </a:solidFill>
                          <a:latin typeface="Verdana"/>
                          <a:cs typeface="Verdana"/>
                        </a:rPr>
                        <a:t>ut</a:t>
                      </a:r>
                      <a:r>
                        <a:rPr lang="en-IN" sz="2000" spc="-5" dirty="0">
                          <a:solidFill>
                            <a:srgbClr val="262626"/>
                          </a:solidFill>
                          <a:latin typeface="Verdana"/>
                          <a:cs typeface="Verdana"/>
                        </a:rPr>
                        <a:t>p</a:t>
                      </a:r>
                      <a:r>
                        <a:rPr lang="en-IN" sz="2000" dirty="0">
                          <a:solidFill>
                            <a:srgbClr val="262626"/>
                          </a:solidFill>
                          <a:latin typeface="Verdana"/>
                          <a:cs typeface="Verdana"/>
                        </a:rPr>
                        <a:t>ut,</a:t>
                      </a:r>
                      <a:r>
                        <a:rPr lang="en-IN" sz="2000" spc="-180" dirty="0">
                          <a:solidFill>
                            <a:srgbClr val="262626"/>
                          </a:solidFill>
                          <a:latin typeface="Verdana"/>
                          <a:cs typeface="Verdana"/>
                        </a:rPr>
                        <a:t> </a:t>
                      </a:r>
                      <a:r>
                        <a:rPr lang="en-IN" sz="2000" dirty="0">
                          <a:solidFill>
                            <a:srgbClr val="262626"/>
                          </a:solidFill>
                          <a:latin typeface="Verdana"/>
                          <a:cs typeface="Verdana"/>
                        </a:rPr>
                        <a:t>then</a:t>
                      </a:r>
                      <a:r>
                        <a:rPr lang="en-IN" sz="2000" spc="-165" dirty="0">
                          <a:solidFill>
                            <a:srgbClr val="262626"/>
                          </a:solidFill>
                          <a:latin typeface="Verdana"/>
                          <a:cs typeface="Verdana"/>
                        </a:rPr>
                        <a:t> </a:t>
                      </a:r>
                      <a:r>
                        <a:rPr lang="en-IN" sz="2000" spc="-5" dirty="0">
                          <a:solidFill>
                            <a:srgbClr val="262626"/>
                          </a:solidFill>
                          <a:latin typeface="Verdana"/>
                          <a:cs typeface="Verdana"/>
                        </a:rPr>
                        <a:t>w</a:t>
                      </a:r>
                      <a:r>
                        <a:rPr lang="en-IN" sz="2000" dirty="0">
                          <a:solidFill>
                            <a:srgbClr val="262626"/>
                          </a:solidFill>
                          <a:latin typeface="Verdana"/>
                          <a:cs typeface="Verdana"/>
                        </a:rPr>
                        <a:t>e  </a:t>
                      </a:r>
                      <a:r>
                        <a:rPr lang="en-IN" sz="2000" spc="5" dirty="0">
                          <a:solidFill>
                            <a:srgbClr val="262626"/>
                          </a:solidFill>
                          <a:latin typeface="Verdana"/>
                          <a:cs typeface="Verdana"/>
                        </a:rPr>
                        <a:t>c</a:t>
                      </a:r>
                      <a:r>
                        <a:rPr lang="en-IN" sz="2000" spc="-10" dirty="0">
                          <a:solidFill>
                            <a:srgbClr val="262626"/>
                          </a:solidFill>
                          <a:latin typeface="Verdana"/>
                          <a:cs typeface="Verdana"/>
                        </a:rPr>
                        <a:t>a</a:t>
                      </a:r>
                      <a:r>
                        <a:rPr lang="en-IN" sz="2000" dirty="0">
                          <a:solidFill>
                            <a:srgbClr val="262626"/>
                          </a:solidFill>
                          <a:latin typeface="Verdana"/>
                          <a:cs typeface="Verdana"/>
                        </a:rPr>
                        <a:t>n</a:t>
                      </a:r>
                      <a:r>
                        <a:rPr lang="en-IN" sz="2000" spc="-165" dirty="0">
                          <a:solidFill>
                            <a:srgbClr val="262626"/>
                          </a:solidFill>
                          <a:latin typeface="Verdana"/>
                          <a:cs typeface="Verdana"/>
                        </a:rPr>
                        <a:t> </a:t>
                      </a:r>
                      <a:r>
                        <a:rPr lang="en-IN" sz="2000" spc="25" dirty="0">
                          <a:solidFill>
                            <a:srgbClr val="262626"/>
                          </a:solidFill>
                          <a:latin typeface="Verdana"/>
                          <a:cs typeface="Verdana"/>
                        </a:rPr>
                        <a:t>u</a:t>
                      </a:r>
                      <a:r>
                        <a:rPr lang="en-IN" sz="2000" spc="-20" dirty="0">
                          <a:solidFill>
                            <a:srgbClr val="262626"/>
                          </a:solidFill>
                          <a:latin typeface="Verdana"/>
                          <a:cs typeface="Verdana"/>
                        </a:rPr>
                        <a:t>s</a:t>
                      </a:r>
                      <a:r>
                        <a:rPr lang="en-IN" sz="2000" dirty="0">
                          <a:solidFill>
                            <a:srgbClr val="262626"/>
                          </a:solidFill>
                          <a:latin typeface="Verdana"/>
                          <a:cs typeface="Verdana"/>
                        </a:rPr>
                        <a:t>e</a:t>
                      </a:r>
                      <a:r>
                        <a:rPr lang="en-IN" sz="2000" spc="-145" dirty="0">
                          <a:solidFill>
                            <a:srgbClr val="262626"/>
                          </a:solidFill>
                          <a:latin typeface="Verdana"/>
                          <a:cs typeface="Verdana"/>
                        </a:rPr>
                        <a:t> </a:t>
                      </a:r>
                      <a:r>
                        <a:rPr lang="en-IN" sz="2000" b="1" dirty="0">
                          <a:solidFill>
                            <a:srgbClr val="262626"/>
                          </a:solidFill>
                          <a:latin typeface="Tahoma"/>
                          <a:cs typeface="Tahoma"/>
                        </a:rPr>
                        <a:t>r</a:t>
                      </a:r>
                      <a:r>
                        <a:rPr lang="en-IN" sz="2000" b="1" spc="-5" dirty="0">
                          <a:solidFill>
                            <a:srgbClr val="262626"/>
                          </a:solidFill>
                          <a:latin typeface="Tahoma"/>
                          <a:cs typeface="Tahoma"/>
                        </a:rPr>
                        <a:t>edux</a:t>
                      </a:r>
                      <a:r>
                        <a:rPr lang="en-IN" sz="2000" b="1" dirty="0">
                          <a:solidFill>
                            <a:srgbClr val="262626"/>
                          </a:solidFill>
                          <a:latin typeface="Tahoma"/>
                          <a:cs typeface="Tahoma"/>
                        </a:rPr>
                        <a:t>-</a:t>
                      </a:r>
                      <a:r>
                        <a:rPr lang="en-IN" sz="2000" b="1" dirty="0" err="1">
                          <a:solidFill>
                            <a:srgbClr val="262626"/>
                          </a:solidFill>
                          <a:latin typeface="Tahoma"/>
                          <a:cs typeface="Tahoma"/>
                        </a:rPr>
                        <a:t>t</a:t>
                      </a:r>
                      <a:r>
                        <a:rPr lang="en-IN" sz="2000" b="1" spc="-5" dirty="0" err="1">
                          <a:solidFill>
                            <a:srgbClr val="262626"/>
                          </a:solidFill>
                          <a:latin typeface="Tahoma"/>
                          <a:cs typeface="Tahoma"/>
                        </a:rPr>
                        <a:t>hun</a:t>
                      </a:r>
                      <a:r>
                        <a:rPr lang="en-IN" sz="2000" b="1" dirty="0" err="1">
                          <a:solidFill>
                            <a:srgbClr val="262626"/>
                          </a:solidFill>
                          <a:latin typeface="Tahoma"/>
                          <a:cs typeface="Tahoma"/>
                        </a:rPr>
                        <a:t>k</a:t>
                      </a:r>
                      <a:r>
                        <a:rPr lang="en-IN" sz="2000" b="1" spc="-55" dirty="0">
                          <a:solidFill>
                            <a:srgbClr val="262626"/>
                          </a:solidFill>
                          <a:latin typeface="Tahoma"/>
                          <a:cs typeface="Tahoma"/>
                        </a:rPr>
                        <a:t> </a:t>
                      </a:r>
                      <a:r>
                        <a:rPr lang="en-IN" sz="2000" spc="-10" dirty="0">
                          <a:solidFill>
                            <a:srgbClr val="262626"/>
                          </a:solidFill>
                          <a:latin typeface="Verdana"/>
                          <a:cs typeface="Verdana"/>
                        </a:rPr>
                        <a:t>a</a:t>
                      </a:r>
                      <a:r>
                        <a:rPr lang="en-IN" sz="2000" dirty="0">
                          <a:solidFill>
                            <a:srgbClr val="262626"/>
                          </a:solidFill>
                          <a:latin typeface="Verdana"/>
                          <a:cs typeface="Verdana"/>
                        </a:rPr>
                        <a:t>s</a:t>
                      </a:r>
                      <a:r>
                        <a:rPr lang="en-IN" sz="2000" spc="-140" dirty="0">
                          <a:solidFill>
                            <a:srgbClr val="262626"/>
                          </a:solidFill>
                          <a:latin typeface="Verdana"/>
                          <a:cs typeface="Verdana"/>
                        </a:rPr>
                        <a:t> </a:t>
                      </a:r>
                      <a:r>
                        <a:rPr lang="en-IN" sz="2000" dirty="0">
                          <a:solidFill>
                            <a:srgbClr val="262626"/>
                          </a:solidFill>
                          <a:latin typeface="Verdana"/>
                          <a:cs typeface="Verdana"/>
                        </a:rPr>
                        <a:t>m</a:t>
                      </a:r>
                      <a:r>
                        <a:rPr lang="en-IN" sz="2000" spc="-25" dirty="0">
                          <a:solidFill>
                            <a:srgbClr val="262626"/>
                          </a:solidFill>
                          <a:latin typeface="Verdana"/>
                          <a:cs typeface="Verdana"/>
                        </a:rPr>
                        <a:t>i</a:t>
                      </a:r>
                      <a:r>
                        <a:rPr lang="en-IN" sz="2000" spc="10" dirty="0">
                          <a:solidFill>
                            <a:srgbClr val="262626"/>
                          </a:solidFill>
                          <a:latin typeface="Verdana"/>
                          <a:cs typeface="Verdana"/>
                        </a:rPr>
                        <a:t>d</a:t>
                      </a:r>
                      <a:r>
                        <a:rPr lang="en-IN" sz="2000" spc="-15" dirty="0">
                          <a:solidFill>
                            <a:srgbClr val="262626"/>
                          </a:solidFill>
                          <a:latin typeface="Verdana"/>
                          <a:cs typeface="Verdana"/>
                        </a:rPr>
                        <a:t>d</a:t>
                      </a:r>
                      <a:r>
                        <a:rPr lang="en-IN" sz="2000" spc="20" dirty="0">
                          <a:solidFill>
                            <a:srgbClr val="262626"/>
                          </a:solidFill>
                          <a:latin typeface="Verdana"/>
                          <a:cs typeface="Verdana"/>
                        </a:rPr>
                        <a:t>l</a:t>
                      </a:r>
                      <a:r>
                        <a:rPr lang="en-IN" sz="2000" dirty="0">
                          <a:solidFill>
                            <a:srgbClr val="262626"/>
                          </a:solidFill>
                          <a:latin typeface="Verdana"/>
                          <a:cs typeface="Verdana"/>
                        </a:rPr>
                        <a:t>e</a:t>
                      </a:r>
                      <a:r>
                        <a:rPr lang="en-IN" sz="2000" spc="-5" dirty="0">
                          <a:solidFill>
                            <a:srgbClr val="262626"/>
                          </a:solidFill>
                          <a:latin typeface="Verdana"/>
                          <a:cs typeface="Verdana"/>
                        </a:rPr>
                        <a:t>w</a:t>
                      </a:r>
                      <a:r>
                        <a:rPr lang="en-IN" sz="2000" spc="-10" dirty="0">
                          <a:solidFill>
                            <a:srgbClr val="262626"/>
                          </a:solidFill>
                          <a:latin typeface="Verdana"/>
                          <a:cs typeface="Verdana"/>
                        </a:rPr>
                        <a:t>a</a:t>
                      </a:r>
                      <a:r>
                        <a:rPr lang="en-IN" sz="2000" spc="-5" dirty="0">
                          <a:solidFill>
                            <a:srgbClr val="262626"/>
                          </a:solidFill>
                          <a:latin typeface="Verdana"/>
                          <a:cs typeface="Verdana"/>
                        </a:rPr>
                        <a:t>r</a:t>
                      </a:r>
                      <a:r>
                        <a:rPr lang="en-IN" sz="2000" dirty="0">
                          <a:solidFill>
                            <a:srgbClr val="262626"/>
                          </a:solidFill>
                          <a:latin typeface="Verdana"/>
                          <a:cs typeface="Verdana"/>
                        </a:rPr>
                        <a:t>e.</a:t>
                      </a:r>
                      <a:endParaRPr lang="en-IN" sz="2000" dirty="0">
                        <a:latin typeface="Verdana"/>
                        <a:cs typeface="Verdana"/>
                      </a:endParaRPr>
                    </a:p>
                    <a:p>
                      <a:pPr marL="854710" marR="3126105" indent="-283845">
                        <a:lnSpc>
                          <a:spcPts val="2039"/>
                        </a:lnSpc>
                        <a:spcBef>
                          <a:spcPts val="835"/>
                        </a:spcBef>
                        <a:buFont typeface="Wingdings"/>
                        <a:buChar char=""/>
                        <a:tabLst>
                          <a:tab pos="855344" algn="l"/>
                        </a:tabLst>
                      </a:pPr>
                      <a:endParaRPr lang="en-IN" sz="1900" dirty="0">
                        <a:latin typeface="Verdana"/>
                        <a:cs typeface="Verdana"/>
                      </a:endParaRPr>
                    </a:p>
                    <a:p>
                      <a:pPr marL="854710" indent="-284480">
                        <a:lnSpc>
                          <a:spcPct val="100000"/>
                        </a:lnSpc>
                        <a:spcBef>
                          <a:spcPts val="1195"/>
                        </a:spcBef>
                        <a:buFont typeface="Wingdings"/>
                        <a:buChar char=""/>
                        <a:tabLst>
                          <a:tab pos="855344" algn="l"/>
                        </a:tabLst>
                      </a:pPr>
                      <a:endParaRPr sz="1900" dirty="0">
                        <a:latin typeface="Tahoma"/>
                        <a:cs typeface="Tahoma"/>
                      </a:endParaRPr>
                    </a:p>
                  </a:txBody>
                  <a:tcPr marL="0" marR="0" marT="151765" marB="0">
                    <a:lnL w="9525">
                      <a:solidFill>
                        <a:srgbClr val="4D67C8"/>
                      </a:solidFill>
                      <a:prstDash val="solid"/>
                    </a:lnL>
                    <a:lnR w="9525">
                      <a:solidFill>
                        <a:srgbClr val="4D67C8"/>
                      </a:solidFill>
                      <a:prstDash val="solid"/>
                    </a:lnR>
                    <a:lnT w="9525">
                      <a:solidFill>
                        <a:srgbClr val="0C79CA"/>
                      </a:solidFill>
                      <a:prstDash val="solid"/>
                    </a:lnT>
                    <a:lnB w="9525">
                      <a:solidFill>
                        <a:srgbClr val="4D67C8"/>
                      </a:solidFill>
                      <a:prstDash val="solid"/>
                    </a:lnB>
                  </a:tcPr>
                </a:tc>
                <a:extLst>
                  <a:ext uri="{0D108BD9-81ED-4DB2-BD59-A6C34878D82A}">
                    <a16:rowId xmlns:a16="http://schemas.microsoft.com/office/drawing/2014/main" val="10001"/>
                  </a:ext>
                </a:extLst>
              </a:tr>
              <a:tr h="1008887">
                <a:tc>
                  <a:txBody>
                    <a:bodyPr/>
                    <a:lstStyle/>
                    <a:p>
                      <a:pPr>
                        <a:lnSpc>
                          <a:spcPct val="100000"/>
                        </a:lnSpc>
                      </a:pPr>
                      <a:endParaRPr sz="1500" dirty="0">
                        <a:latin typeface="Times New Roman"/>
                        <a:cs typeface="Times New Roman"/>
                      </a:endParaRPr>
                    </a:p>
                  </a:txBody>
                  <a:tcPr marL="0" marR="0" marT="0" marB="0">
                    <a:lnL w="9525">
                      <a:solidFill>
                        <a:srgbClr val="4D67C8"/>
                      </a:solidFill>
                      <a:prstDash val="solid"/>
                    </a:lnL>
                    <a:lnR w="9525">
                      <a:solidFill>
                        <a:srgbClr val="4D67C8"/>
                      </a:solidFill>
                      <a:prstDash val="solid"/>
                    </a:lnR>
                    <a:lnT w="9525">
                      <a:solidFill>
                        <a:srgbClr val="4D67C8"/>
                      </a:solidFill>
                      <a:prstDash val="solid"/>
                    </a:lnT>
                    <a:lnB w="9525">
                      <a:solidFill>
                        <a:srgbClr val="4D67C8"/>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1889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39166945"/>
              </p:ext>
            </p:extLst>
          </p:nvPr>
        </p:nvGraphicFramePr>
        <p:xfrm>
          <a:off x="217170" y="588180"/>
          <a:ext cx="9624060" cy="5827010"/>
        </p:xfrm>
        <a:graphic>
          <a:graphicData uri="http://schemas.openxmlformats.org/drawingml/2006/table">
            <a:tbl>
              <a:tblPr firstRow="1" bandRow="1">
                <a:tableStyleId>{2D5ABB26-0587-4C30-8999-92F81FD0307C}</a:tableStyleId>
              </a:tblPr>
              <a:tblGrid>
                <a:gridCol w="9624060">
                  <a:extLst>
                    <a:ext uri="{9D8B030D-6E8A-4147-A177-3AD203B41FA5}">
                      <a16:colId xmlns:a16="http://schemas.microsoft.com/office/drawing/2014/main" val="20000"/>
                    </a:ext>
                  </a:extLst>
                </a:gridCol>
              </a:tblGrid>
              <a:tr h="1058416">
                <a:tc>
                  <a:txBody>
                    <a:bodyPr/>
                    <a:lstStyle/>
                    <a:p>
                      <a:pPr marL="6985" algn="ctr">
                        <a:lnSpc>
                          <a:spcPct val="100000"/>
                        </a:lnSpc>
                        <a:spcBef>
                          <a:spcPts val="105"/>
                        </a:spcBef>
                      </a:pPr>
                      <a:r>
                        <a:rPr sz="3600" b="1" spc="-15" dirty="0">
                          <a:solidFill>
                            <a:srgbClr val="8CC8F6"/>
                          </a:solidFill>
                          <a:latin typeface="Tahoma"/>
                          <a:cs typeface="Tahoma"/>
                        </a:rPr>
                        <a:t>React</a:t>
                      </a:r>
                      <a:r>
                        <a:rPr sz="3600" b="1" spc="-90" dirty="0">
                          <a:solidFill>
                            <a:srgbClr val="8CC8F6"/>
                          </a:solidFill>
                          <a:latin typeface="Tahoma"/>
                          <a:cs typeface="Tahoma"/>
                        </a:rPr>
                        <a:t> </a:t>
                      </a:r>
                      <a:r>
                        <a:rPr sz="3600" b="1" spc="-95" dirty="0">
                          <a:solidFill>
                            <a:srgbClr val="8CC8F6"/>
                          </a:solidFill>
                          <a:latin typeface="Tahoma"/>
                          <a:cs typeface="Tahoma"/>
                        </a:rPr>
                        <a:t>Redux</a:t>
                      </a:r>
                      <a:endParaRPr sz="3600" dirty="0">
                        <a:latin typeface="Tahoma"/>
                        <a:cs typeface="Tahoma"/>
                      </a:endParaRPr>
                    </a:p>
                  </a:txBody>
                  <a:tcPr marL="0" marR="0" marT="13335" marB="0">
                    <a:lnL w="9525">
                      <a:solidFill>
                        <a:srgbClr val="4D67C8"/>
                      </a:solidFill>
                      <a:prstDash val="solid"/>
                    </a:lnL>
                    <a:lnR w="9525">
                      <a:solidFill>
                        <a:srgbClr val="4D67C8"/>
                      </a:solidFill>
                      <a:prstDash val="solid"/>
                    </a:lnR>
                    <a:lnT w="9525">
                      <a:solidFill>
                        <a:srgbClr val="4D67C8"/>
                      </a:solidFill>
                      <a:prstDash val="solid"/>
                    </a:lnT>
                    <a:lnB w="9525">
                      <a:solidFill>
                        <a:srgbClr val="0C79CA"/>
                      </a:solidFill>
                      <a:prstDash val="solid"/>
                    </a:lnB>
                  </a:tcPr>
                </a:tc>
                <a:extLst>
                  <a:ext uri="{0D108BD9-81ED-4DB2-BD59-A6C34878D82A}">
                    <a16:rowId xmlns:a16="http://schemas.microsoft.com/office/drawing/2014/main" val="10000"/>
                  </a:ext>
                </a:extLst>
              </a:tr>
              <a:tr h="3759707">
                <a:tc>
                  <a:txBody>
                    <a:bodyPr/>
                    <a:lstStyle/>
                    <a:p>
                      <a:pPr marL="570865">
                        <a:lnSpc>
                          <a:spcPct val="100000"/>
                        </a:lnSpc>
                        <a:spcBef>
                          <a:spcPts val="575"/>
                        </a:spcBef>
                      </a:pPr>
                      <a:endParaRPr lang="en-US" sz="2050" spc="-15" dirty="0">
                        <a:solidFill>
                          <a:srgbClr val="262626"/>
                        </a:solidFill>
                        <a:latin typeface="Verdana"/>
                        <a:cs typeface="Verdana"/>
                      </a:endParaRPr>
                    </a:p>
                    <a:p>
                      <a:pPr marL="570865">
                        <a:lnSpc>
                          <a:spcPct val="100000"/>
                        </a:lnSpc>
                        <a:spcBef>
                          <a:spcPts val="575"/>
                        </a:spcBef>
                      </a:pPr>
                      <a:r>
                        <a:rPr sz="2050" spc="-15" dirty="0">
                          <a:solidFill>
                            <a:srgbClr val="262626"/>
                          </a:solidFill>
                          <a:latin typeface="Verdana"/>
                          <a:cs typeface="Verdana"/>
                        </a:rPr>
                        <a:t>I</a:t>
                      </a:r>
                      <a:r>
                        <a:rPr sz="2050" dirty="0">
                          <a:solidFill>
                            <a:srgbClr val="262626"/>
                          </a:solidFill>
                          <a:latin typeface="Verdana"/>
                          <a:cs typeface="Verdana"/>
                        </a:rPr>
                        <a:t>nst</a:t>
                      </a:r>
                      <a:r>
                        <a:rPr sz="2050" spc="-10" dirty="0">
                          <a:solidFill>
                            <a:srgbClr val="262626"/>
                          </a:solidFill>
                          <a:latin typeface="Verdana"/>
                          <a:cs typeface="Verdana"/>
                        </a:rPr>
                        <a:t>a</a:t>
                      </a:r>
                      <a:r>
                        <a:rPr sz="2050" spc="20" dirty="0">
                          <a:solidFill>
                            <a:srgbClr val="262626"/>
                          </a:solidFill>
                          <a:latin typeface="Verdana"/>
                          <a:cs typeface="Verdana"/>
                        </a:rPr>
                        <a:t>l</a:t>
                      </a:r>
                      <a:r>
                        <a:rPr sz="2050" dirty="0">
                          <a:solidFill>
                            <a:srgbClr val="262626"/>
                          </a:solidFill>
                          <a:latin typeface="Verdana"/>
                          <a:cs typeface="Verdana"/>
                        </a:rPr>
                        <a:t>l</a:t>
                      </a:r>
                      <a:r>
                        <a:rPr sz="2050" spc="-165" dirty="0">
                          <a:solidFill>
                            <a:srgbClr val="262626"/>
                          </a:solidFill>
                          <a:latin typeface="Verdana"/>
                          <a:cs typeface="Verdana"/>
                        </a:rPr>
                        <a:t> </a:t>
                      </a:r>
                      <a:r>
                        <a:rPr sz="2050" spc="15" dirty="0">
                          <a:solidFill>
                            <a:srgbClr val="262626"/>
                          </a:solidFill>
                          <a:latin typeface="Verdana"/>
                          <a:cs typeface="Verdana"/>
                        </a:rPr>
                        <a:t>P</a:t>
                      </a:r>
                      <a:r>
                        <a:rPr sz="2050" spc="-10" dirty="0">
                          <a:solidFill>
                            <a:srgbClr val="262626"/>
                          </a:solidFill>
                          <a:latin typeface="Verdana"/>
                          <a:cs typeface="Verdana"/>
                        </a:rPr>
                        <a:t>a</a:t>
                      </a:r>
                      <a:r>
                        <a:rPr sz="2050" spc="-15" dirty="0">
                          <a:solidFill>
                            <a:srgbClr val="262626"/>
                          </a:solidFill>
                          <a:latin typeface="Verdana"/>
                          <a:cs typeface="Verdana"/>
                        </a:rPr>
                        <a:t>c</a:t>
                      </a:r>
                      <a:r>
                        <a:rPr sz="2050" spc="-5" dirty="0">
                          <a:solidFill>
                            <a:srgbClr val="262626"/>
                          </a:solidFill>
                          <a:latin typeface="Verdana"/>
                          <a:cs typeface="Verdana"/>
                        </a:rPr>
                        <a:t>k</a:t>
                      </a:r>
                      <a:r>
                        <a:rPr sz="2050" spc="-10" dirty="0">
                          <a:solidFill>
                            <a:srgbClr val="262626"/>
                          </a:solidFill>
                          <a:latin typeface="Verdana"/>
                          <a:cs typeface="Verdana"/>
                        </a:rPr>
                        <a:t>a</a:t>
                      </a:r>
                      <a:r>
                        <a:rPr sz="2050" spc="10" dirty="0">
                          <a:solidFill>
                            <a:srgbClr val="262626"/>
                          </a:solidFill>
                          <a:latin typeface="Verdana"/>
                          <a:cs typeface="Verdana"/>
                        </a:rPr>
                        <a:t>g</a:t>
                      </a:r>
                      <a:r>
                        <a:rPr sz="2050" dirty="0">
                          <a:solidFill>
                            <a:srgbClr val="262626"/>
                          </a:solidFill>
                          <a:latin typeface="Verdana"/>
                          <a:cs typeface="Verdana"/>
                        </a:rPr>
                        <a:t>es:</a:t>
                      </a:r>
                      <a:endParaRPr sz="2050" dirty="0">
                        <a:latin typeface="Verdana"/>
                        <a:cs typeface="Verdana"/>
                      </a:endParaRPr>
                    </a:p>
                    <a:p>
                      <a:pPr marL="854710" indent="-284480">
                        <a:lnSpc>
                          <a:spcPct val="100000"/>
                        </a:lnSpc>
                        <a:spcBef>
                          <a:spcPts val="600"/>
                        </a:spcBef>
                        <a:buFont typeface="Wingdings"/>
                        <a:buChar char=""/>
                        <a:tabLst>
                          <a:tab pos="855344" algn="l"/>
                        </a:tabLst>
                      </a:pPr>
                      <a:r>
                        <a:rPr sz="2050" b="1" spc="-10" dirty="0">
                          <a:solidFill>
                            <a:srgbClr val="262626"/>
                          </a:solidFill>
                          <a:latin typeface="Tahoma"/>
                          <a:cs typeface="Tahoma"/>
                        </a:rPr>
                        <a:t>npm</a:t>
                      </a:r>
                      <a:r>
                        <a:rPr sz="2050" b="1" spc="-25" dirty="0">
                          <a:solidFill>
                            <a:srgbClr val="262626"/>
                          </a:solidFill>
                          <a:latin typeface="Tahoma"/>
                          <a:cs typeface="Tahoma"/>
                        </a:rPr>
                        <a:t> </a:t>
                      </a:r>
                      <a:r>
                        <a:rPr sz="2050" b="1" spc="-105" dirty="0">
                          <a:solidFill>
                            <a:srgbClr val="262626"/>
                          </a:solidFill>
                          <a:latin typeface="Tahoma"/>
                          <a:cs typeface="Tahoma"/>
                        </a:rPr>
                        <a:t>install</a:t>
                      </a:r>
                      <a:r>
                        <a:rPr sz="2050" b="1" spc="-25" dirty="0">
                          <a:solidFill>
                            <a:srgbClr val="262626"/>
                          </a:solidFill>
                          <a:latin typeface="Tahoma"/>
                          <a:cs typeface="Tahoma"/>
                        </a:rPr>
                        <a:t> </a:t>
                      </a:r>
                      <a:r>
                        <a:rPr sz="2050" b="1" spc="-45" dirty="0">
                          <a:solidFill>
                            <a:srgbClr val="262626"/>
                          </a:solidFill>
                          <a:latin typeface="Tahoma"/>
                          <a:cs typeface="Tahoma"/>
                        </a:rPr>
                        <a:t>redux </a:t>
                      </a:r>
                      <a:r>
                        <a:rPr sz="2050" b="1" spc="-20" dirty="0">
                          <a:solidFill>
                            <a:srgbClr val="262626"/>
                          </a:solidFill>
                          <a:latin typeface="Tahoma"/>
                          <a:cs typeface="Tahoma"/>
                        </a:rPr>
                        <a:t>react-redux</a:t>
                      </a:r>
                      <a:r>
                        <a:rPr sz="2050" b="1" spc="-40" dirty="0">
                          <a:solidFill>
                            <a:srgbClr val="262626"/>
                          </a:solidFill>
                          <a:latin typeface="Tahoma"/>
                          <a:cs typeface="Tahoma"/>
                        </a:rPr>
                        <a:t> </a:t>
                      </a:r>
                      <a:r>
                        <a:rPr sz="2050" b="1" spc="-30" dirty="0">
                          <a:solidFill>
                            <a:srgbClr val="262626"/>
                          </a:solidFill>
                          <a:latin typeface="Tahoma"/>
                          <a:cs typeface="Tahoma"/>
                        </a:rPr>
                        <a:t>redux-logger</a:t>
                      </a:r>
                      <a:r>
                        <a:rPr sz="2050" b="1" spc="-45" dirty="0">
                          <a:solidFill>
                            <a:srgbClr val="262626"/>
                          </a:solidFill>
                          <a:latin typeface="Tahoma"/>
                          <a:cs typeface="Tahoma"/>
                        </a:rPr>
                        <a:t> </a:t>
                      </a:r>
                      <a:r>
                        <a:rPr sz="2050" b="1" spc="-70" dirty="0">
                          <a:solidFill>
                            <a:srgbClr val="262626"/>
                          </a:solidFill>
                          <a:latin typeface="Tahoma"/>
                          <a:cs typeface="Tahoma"/>
                        </a:rPr>
                        <a:t>redux-</a:t>
                      </a:r>
                      <a:r>
                        <a:rPr sz="2050" b="1" spc="-70" dirty="0" err="1">
                          <a:solidFill>
                            <a:srgbClr val="262626"/>
                          </a:solidFill>
                          <a:latin typeface="Tahoma"/>
                          <a:cs typeface="Tahoma"/>
                        </a:rPr>
                        <a:t>thunk</a:t>
                      </a:r>
                      <a:endParaRPr lang="en-US" sz="2050" b="1" spc="-70" dirty="0">
                        <a:solidFill>
                          <a:srgbClr val="262626"/>
                        </a:solidFill>
                        <a:latin typeface="Tahoma"/>
                        <a:cs typeface="Tahoma"/>
                      </a:endParaRPr>
                    </a:p>
                  </a:txBody>
                  <a:tcPr marL="0" marR="0" marT="151130" marB="0">
                    <a:lnL w="9525">
                      <a:solidFill>
                        <a:srgbClr val="4D67C8"/>
                      </a:solidFill>
                      <a:prstDash val="solid"/>
                    </a:lnL>
                    <a:lnR w="9525">
                      <a:solidFill>
                        <a:srgbClr val="4D67C8"/>
                      </a:solidFill>
                      <a:prstDash val="solid"/>
                    </a:lnR>
                    <a:lnT w="9525">
                      <a:solidFill>
                        <a:srgbClr val="0C79CA"/>
                      </a:solidFill>
                      <a:prstDash val="solid"/>
                    </a:lnT>
                    <a:lnB w="9525">
                      <a:solidFill>
                        <a:srgbClr val="4D67C8"/>
                      </a:solidFill>
                      <a:prstDash val="solid"/>
                    </a:lnB>
                  </a:tcPr>
                </a:tc>
                <a:extLst>
                  <a:ext uri="{0D108BD9-81ED-4DB2-BD59-A6C34878D82A}">
                    <a16:rowId xmlns:a16="http://schemas.microsoft.com/office/drawing/2014/main" val="10001"/>
                  </a:ext>
                </a:extLst>
              </a:tr>
              <a:tr h="1008887">
                <a:tc>
                  <a:txBody>
                    <a:bodyPr/>
                    <a:lstStyle/>
                    <a:p>
                      <a:pPr>
                        <a:lnSpc>
                          <a:spcPct val="100000"/>
                        </a:lnSpc>
                      </a:pPr>
                      <a:endParaRPr sz="1500" dirty="0">
                        <a:latin typeface="Times New Roman"/>
                        <a:cs typeface="Times New Roman"/>
                      </a:endParaRPr>
                    </a:p>
                    <a:p>
                      <a:pPr>
                        <a:lnSpc>
                          <a:spcPct val="100000"/>
                        </a:lnSpc>
                      </a:pPr>
                      <a:endParaRPr sz="1500" dirty="0">
                        <a:latin typeface="Times New Roman"/>
                        <a:cs typeface="Times New Roman"/>
                      </a:endParaRPr>
                    </a:p>
                  </a:txBody>
                  <a:tcPr marL="0" marR="0" marT="0" marB="0">
                    <a:lnL w="9525">
                      <a:solidFill>
                        <a:srgbClr val="4D67C8"/>
                      </a:solidFill>
                      <a:prstDash val="solid"/>
                    </a:lnL>
                    <a:lnR w="9525">
                      <a:solidFill>
                        <a:srgbClr val="4D67C8"/>
                      </a:solidFill>
                      <a:prstDash val="solid"/>
                    </a:lnR>
                    <a:lnT w="9525">
                      <a:solidFill>
                        <a:srgbClr val="4D67C8"/>
                      </a:solidFill>
                      <a:prstDash val="solid"/>
                    </a:lnT>
                    <a:lnB w="9525">
                      <a:solidFill>
                        <a:srgbClr val="4D67C8"/>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20B2A1E-DAC4-2745-82BF-F6472174636E}"/>
              </a:ext>
            </a:extLst>
          </p:cNvPr>
          <p:cNvSpPr txBox="1"/>
          <p:nvPr/>
        </p:nvSpPr>
        <p:spPr>
          <a:xfrm>
            <a:off x="457200" y="1066800"/>
            <a:ext cx="9601200" cy="4096506"/>
          </a:xfrm>
          <a:prstGeom prst="rect">
            <a:avLst/>
          </a:prstGeom>
          <a:noFill/>
        </p:spPr>
        <p:txBody>
          <a:bodyPr wrap="square" rtlCol="0">
            <a:spAutoFit/>
          </a:bodyPr>
          <a:lstStyle/>
          <a:p>
            <a:pPr marL="382270" indent="-236854">
              <a:lnSpc>
                <a:spcPct val="100000"/>
              </a:lnSpc>
              <a:spcBef>
                <a:spcPts val="605"/>
              </a:spcBef>
              <a:buFont typeface="Wingdings"/>
              <a:buChar char=""/>
              <a:tabLst>
                <a:tab pos="382905" algn="l"/>
              </a:tabLst>
            </a:pPr>
            <a:r>
              <a:rPr lang="en-IN" spc="-35" dirty="0">
                <a:latin typeface="Verdana"/>
                <a:cs typeface="Verdana"/>
              </a:rPr>
              <a:t>Redux</a:t>
            </a:r>
            <a:r>
              <a:rPr lang="en-IN" spc="-145" dirty="0">
                <a:latin typeface="Verdana"/>
                <a:cs typeface="Verdana"/>
              </a:rPr>
              <a:t> </a:t>
            </a:r>
            <a:r>
              <a:rPr lang="en-IN" spc="-165" dirty="0">
                <a:latin typeface="Verdana"/>
                <a:cs typeface="Verdana"/>
              </a:rPr>
              <a:t>is</a:t>
            </a:r>
            <a:r>
              <a:rPr lang="en-IN" spc="-160" dirty="0">
                <a:latin typeface="Verdana"/>
                <a:cs typeface="Verdana"/>
              </a:rPr>
              <a:t> </a:t>
            </a:r>
            <a:r>
              <a:rPr lang="en-IN" spc="140" dirty="0">
                <a:latin typeface="Verdana"/>
                <a:cs typeface="Verdana"/>
              </a:rPr>
              <a:t>a</a:t>
            </a:r>
            <a:r>
              <a:rPr lang="en-IN" spc="-120" dirty="0">
                <a:latin typeface="Verdana"/>
                <a:cs typeface="Verdana"/>
              </a:rPr>
              <a:t> </a:t>
            </a:r>
            <a:r>
              <a:rPr lang="en-IN" spc="-55" dirty="0">
                <a:latin typeface="Verdana"/>
                <a:cs typeface="Verdana"/>
              </a:rPr>
              <a:t>State</a:t>
            </a:r>
            <a:r>
              <a:rPr lang="en-IN" spc="-145" dirty="0">
                <a:latin typeface="Verdana"/>
                <a:cs typeface="Verdana"/>
              </a:rPr>
              <a:t> </a:t>
            </a:r>
            <a:r>
              <a:rPr lang="en-IN" spc="40" dirty="0">
                <a:latin typeface="Verdana"/>
                <a:cs typeface="Verdana"/>
              </a:rPr>
              <a:t>Management</a:t>
            </a:r>
            <a:r>
              <a:rPr lang="en-IN" spc="-155" dirty="0">
                <a:latin typeface="Verdana"/>
                <a:cs typeface="Verdana"/>
              </a:rPr>
              <a:t> </a:t>
            </a:r>
            <a:r>
              <a:rPr lang="en-IN" b="1" spc="-35" dirty="0">
                <a:latin typeface="Tahoma"/>
                <a:cs typeface="Tahoma"/>
              </a:rPr>
              <a:t>JavaScript </a:t>
            </a:r>
            <a:r>
              <a:rPr lang="en-IN" b="1" spc="-85" dirty="0">
                <a:latin typeface="Tahoma"/>
                <a:cs typeface="Tahoma"/>
              </a:rPr>
              <a:t>Library</a:t>
            </a:r>
            <a:r>
              <a:rPr lang="en-IN" spc="-85" dirty="0">
                <a:latin typeface="Verdana"/>
                <a:cs typeface="Verdana"/>
              </a:rPr>
              <a:t>.</a:t>
            </a:r>
            <a:endParaRPr lang="en-IN" dirty="0">
              <a:latin typeface="Verdana"/>
              <a:cs typeface="Verdana"/>
            </a:endParaRPr>
          </a:p>
          <a:p>
            <a:pPr marL="382270" indent="-236854">
              <a:lnSpc>
                <a:spcPct val="100000"/>
              </a:lnSpc>
              <a:spcBef>
                <a:spcPts val="1019"/>
              </a:spcBef>
              <a:buFont typeface="Wingdings"/>
              <a:buChar char=""/>
              <a:tabLst>
                <a:tab pos="382905" algn="l"/>
              </a:tabLst>
            </a:pPr>
            <a:r>
              <a:rPr lang="en-IN" spc="95" dirty="0">
                <a:latin typeface="Verdana"/>
                <a:cs typeface="Verdana"/>
              </a:rPr>
              <a:t>A</a:t>
            </a:r>
            <a:r>
              <a:rPr lang="en-IN" spc="-140" dirty="0">
                <a:latin typeface="Verdana"/>
                <a:cs typeface="Verdana"/>
              </a:rPr>
              <a:t> </a:t>
            </a:r>
            <a:r>
              <a:rPr lang="en-IN" b="1" i="1" spc="-120" dirty="0">
                <a:latin typeface="Verdana"/>
                <a:cs typeface="Verdana"/>
              </a:rPr>
              <a:t>Predictable</a:t>
            </a:r>
            <a:r>
              <a:rPr lang="en-IN" b="1" i="1" spc="-135" dirty="0">
                <a:latin typeface="Verdana"/>
                <a:cs typeface="Verdana"/>
              </a:rPr>
              <a:t> </a:t>
            </a:r>
            <a:r>
              <a:rPr lang="en-IN" b="1" spc="-80" dirty="0">
                <a:latin typeface="Tahoma"/>
                <a:cs typeface="Tahoma"/>
              </a:rPr>
              <a:t>State</a:t>
            </a:r>
            <a:r>
              <a:rPr lang="en-IN" b="1" spc="-55" dirty="0">
                <a:latin typeface="Tahoma"/>
                <a:cs typeface="Tahoma"/>
              </a:rPr>
              <a:t> </a:t>
            </a:r>
            <a:r>
              <a:rPr lang="en-IN" b="1" i="1" spc="-125" dirty="0">
                <a:latin typeface="Verdana"/>
                <a:cs typeface="Verdana"/>
              </a:rPr>
              <a:t>Container</a:t>
            </a:r>
            <a:r>
              <a:rPr lang="en-IN" b="1" i="1" spc="-140" dirty="0">
                <a:latin typeface="Verdana"/>
                <a:cs typeface="Verdana"/>
              </a:rPr>
              <a:t> </a:t>
            </a:r>
            <a:r>
              <a:rPr lang="en-IN" spc="-70" dirty="0">
                <a:latin typeface="Verdana"/>
                <a:cs typeface="Verdana"/>
              </a:rPr>
              <a:t>for</a:t>
            </a:r>
            <a:r>
              <a:rPr lang="en-IN" spc="-125" dirty="0">
                <a:latin typeface="Verdana"/>
                <a:cs typeface="Verdana"/>
              </a:rPr>
              <a:t> </a:t>
            </a:r>
            <a:r>
              <a:rPr lang="en-IN" b="1" spc="-35" dirty="0">
                <a:latin typeface="Tahoma"/>
                <a:cs typeface="Tahoma"/>
              </a:rPr>
              <a:t>JavaScript</a:t>
            </a:r>
            <a:r>
              <a:rPr lang="en-IN" b="1" spc="-40" dirty="0">
                <a:latin typeface="Tahoma"/>
                <a:cs typeface="Tahoma"/>
              </a:rPr>
              <a:t> </a:t>
            </a:r>
            <a:r>
              <a:rPr lang="en-IN" b="1" dirty="0">
                <a:latin typeface="Tahoma"/>
                <a:cs typeface="Tahoma"/>
              </a:rPr>
              <a:t>Apps.</a:t>
            </a:r>
            <a:endParaRPr lang="en-IN" dirty="0">
              <a:latin typeface="Tahoma"/>
              <a:cs typeface="Tahoma"/>
            </a:endParaRPr>
          </a:p>
          <a:p>
            <a:pPr marL="523875" indent="-378460">
              <a:lnSpc>
                <a:spcPct val="100000"/>
              </a:lnSpc>
              <a:spcBef>
                <a:spcPts val="1030"/>
              </a:spcBef>
              <a:buFont typeface="Wingdings"/>
              <a:buChar char=""/>
              <a:tabLst>
                <a:tab pos="523875" algn="l"/>
                <a:tab pos="524510" algn="l"/>
                <a:tab pos="1924685" algn="l"/>
              </a:tabLst>
            </a:pPr>
            <a:r>
              <a:rPr lang="en-IN" b="1" spc="-5" dirty="0">
                <a:latin typeface="Tahoma"/>
                <a:cs typeface="Tahoma"/>
              </a:rPr>
              <a:t>P</a:t>
            </a:r>
            <a:r>
              <a:rPr lang="en-IN" b="1" dirty="0">
                <a:latin typeface="Tahoma"/>
                <a:cs typeface="Tahoma"/>
              </a:rPr>
              <a:t>r</a:t>
            </a:r>
            <a:r>
              <a:rPr lang="en-IN" b="1" spc="-20" dirty="0">
                <a:latin typeface="Tahoma"/>
                <a:cs typeface="Tahoma"/>
              </a:rPr>
              <a:t>e</a:t>
            </a:r>
            <a:r>
              <a:rPr lang="en-IN" b="1" spc="-5" dirty="0">
                <a:latin typeface="Tahoma"/>
                <a:cs typeface="Tahoma"/>
              </a:rPr>
              <a:t>d</a:t>
            </a:r>
            <a:r>
              <a:rPr lang="en-IN" b="1" dirty="0">
                <a:latin typeface="Tahoma"/>
                <a:cs typeface="Tahoma"/>
              </a:rPr>
              <a:t>i</a:t>
            </a:r>
            <a:r>
              <a:rPr lang="en-IN" b="1" spc="-5" dirty="0">
                <a:latin typeface="Tahoma"/>
                <a:cs typeface="Tahoma"/>
              </a:rPr>
              <a:t>c</a:t>
            </a:r>
            <a:r>
              <a:rPr lang="en-IN" b="1" dirty="0">
                <a:latin typeface="Tahoma"/>
                <a:cs typeface="Tahoma"/>
              </a:rPr>
              <a:t>t</a:t>
            </a:r>
            <a:r>
              <a:rPr lang="en-IN" b="1" spc="-5" dirty="0">
                <a:latin typeface="Tahoma"/>
                <a:cs typeface="Tahoma"/>
              </a:rPr>
              <a:t>ab</a:t>
            </a:r>
            <a:r>
              <a:rPr lang="en-IN" b="1" dirty="0">
                <a:latin typeface="Tahoma"/>
                <a:cs typeface="Tahoma"/>
              </a:rPr>
              <a:t>le	</a:t>
            </a:r>
            <a:r>
              <a:rPr lang="en-IN" b="1" i="1" dirty="0">
                <a:latin typeface="Verdana"/>
                <a:cs typeface="Verdana"/>
              </a:rPr>
              <a:t>=</a:t>
            </a:r>
            <a:r>
              <a:rPr lang="en-IN" b="1" i="1" spc="-110" dirty="0">
                <a:latin typeface="Verdana"/>
                <a:cs typeface="Verdana"/>
              </a:rPr>
              <a:t> </a:t>
            </a:r>
            <a:r>
              <a:rPr lang="en-IN" spc="-10" dirty="0">
                <a:latin typeface="Verdana"/>
                <a:cs typeface="Verdana"/>
              </a:rPr>
              <a:t>a</a:t>
            </a:r>
            <a:r>
              <a:rPr lang="en-IN" spc="-5" dirty="0">
                <a:latin typeface="Verdana"/>
                <a:cs typeface="Verdana"/>
              </a:rPr>
              <a:t>b</a:t>
            </a:r>
            <a:r>
              <a:rPr lang="en-IN" spc="15" dirty="0">
                <a:latin typeface="Verdana"/>
                <a:cs typeface="Verdana"/>
              </a:rPr>
              <a:t>l</a:t>
            </a:r>
            <a:r>
              <a:rPr lang="en-IN" dirty="0">
                <a:latin typeface="Verdana"/>
                <a:cs typeface="Verdana"/>
              </a:rPr>
              <a:t>e</a:t>
            </a:r>
            <a:r>
              <a:rPr lang="en-IN" spc="-150" dirty="0">
                <a:latin typeface="Verdana"/>
                <a:cs typeface="Verdana"/>
              </a:rPr>
              <a:t> </a:t>
            </a:r>
            <a:r>
              <a:rPr lang="en-IN" dirty="0">
                <a:latin typeface="Verdana"/>
                <a:cs typeface="Verdana"/>
              </a:rPr>
              <a:t>to</a:t>
            </a:r>
            <a:r>
              <a:rPr lang="en-IN" spc="-145" dirty="0">
                <a:latin typeface="Verdana"/>
                <a:cs typeface="Verdana"/>
              </a:rPr>
              <a:t> </a:t>
            </a:r>
            <a:r>
              <a:rPr lang="en-IN" spc="-5" dirty="0">
                <a:latin typeface="Verdana"/>
                <a:cs typeface="Verdana"/>
              </a:rPr>
              <a:t>b</a:t>
            </a:r>
            <a:r>
              <a:rPr lang="en-IN" dirty="0">
                <a:latin typeface="Verdana"/>
                <a:cs typeface="Verdana"/>
              </a:rPr>
              <a:t>e</a:t>
            </a:r>
            <a:r>
              <a:rPr lang="en-IN" spc="-135" dirty="0">
                <a:latin typeface="Verdana"/>
                <a:cs typeface="Verdana"/>
              </a:rPr>
              <a:t> </a:t>
            </a:r>
            <a:r>
              <a:rPr lang="en-IN" spc="-5" dirty="0">
                <a:latin typeface="Verdana"/>
                <a:cs typeface="Verdana"/>
              </a:rPr>
              <a:t>k</a:t>
            </a:r>
            <a:r>
              <a:rPr lang="en-IN" dirty="0">
                <a:latin typeface="Verdana"/>
                <a:cs typeface="Verdana"/>
              </a:rPr>
              <a:t>n</a:t>
            </a:r>
            <a:r>
              <a:rPr lang="en-IN" spc="-10" dirty="0">
                <a:latin typeface="Verdana"/>
                <a:cs typeface="Verdana"/>
              </a:rPr>
              <a:t>o</a:t>
            </a:r>
            <a:r>
              <a:rPr lang="en-IN" spc="-5" dirty="0">
                <a:latin typeface="Verdana"/>
                <a:cs typeface="Verdana"/>
              </a:rPr>
              <a:t>w</a:t>
            </a:r>
            <a:r>
              <a:rPr lang="en-IN" dirty="0">
                <a:latin typeface="Verdana"/>
                <a:cs typeface="Verdana"/>
              </a:rPr>
              <a:t>n</a:t>
            </a:r>
          </a:p>
          <a:p>
            <a:pPr marL="523875" indent="-378460">
              <a:lnSpc>
                <a:spcPct val="100000"/>
              </a:lnSpc>
              <a:spcBef>
                <a:spcPts val="1019"/>
              </a:spcBef>
              <a:buFont typeface="Wingdings"/>
              <a:buChar char=""/>
              <a:tabLst>
                <a:tab pos="523875" algn="l"/>
                <a:tab pos="524510" algn="l"/>
              </a:tabLst>
            </a:pPr>
            <a:r>
              <a:rPr lang="en-IN" b="1" spc="-80" dirty="0">
                <a:latin typeface="Tahoma"/>
                <a:cs typeface="Tahoma"/>
              </a:rPr>
              <a:t>State</a:t>
            </a:r>
            <a:r>
              <a:rPr lang="en-IN" b="1" spc="-40" dirty="0">
                <a:latin typeface="Tahoma"/>
                <a:cs typeface="Tahoma"/>
              </a:rPr>
              <a:t> </a:t>
            </a:r>
            <a:r>
              <a:rPr lang="en-IN" b="1" spc="-25" dirty="0">
                <a:latin typeface="Tahoma"/>
                <a:cs typeface="Tahoma"/>
              </a:rPr>
              <a:t>Container</a:t>
            </a:r>
            <a:r>
              <a:rPr lang="en-IN" b="1" spc="-60" dirty="0">
                <a:latin typeface="Tahoma"/>
                <a:cs typeface="Tahoma"/>
              </a:rPr>
              <a:t> </a:t>
            </a:r>
            <a:r>
              <a:rPr lang="en-IN" b="1" i="1" spc="-440" dirty="0">
                <a:latin typeface="Verdana"/>
                <a:cs typeface="Verdana"/>
              </a:rPr>
              <a:t>=</a:t>
            </a:r>
            <a:r>
              <a:rPr lang="en-IN" b="1" i="1" spc="-345" dirty="0">
                <a:latin typeface="Verdana"/>
                <a:cs typeface="Verdana"/>
              </a:rPr>
              <a:t> </a:t>
            </a:r>
            <a:r>
              <a:rPr lang="en-IN" b="1" i="1" spc="-95" dirty="0">
                <a:latin typeface="Verdana"/>
                <a:cs typeface="Verdana"/>
              </a:rPr>
              <a:t>global</a:t>
            </a:r>
            <a:r>
              <a:rPr lang="en-IN" b="1" i="1" spc="-114" dirty="0">
                <a:latin typeface="Verdana"/>
                <a:cs typeface="Verdana"/>
              </a:rPr>
              <a:t> </a:t>
            </a:r>
            <a:r>
              <a:rPr lang="en-IN" b="1" i="1" spc="-165" dirty="0">
                <a:latin typeface="Verdana"/>
                <a:cs typeface="Verdana"/>
              </a:rPr>
              <a:t>state</a:t>
            </a:r>
            <a:r>
              <a:rPr lang="en-IN" b="1" i="1" spc="-120" dirty="0">
                <a:latin typeface="Verdana"/>
                <a:cs typeface="Verdana"/>
              </a:rPr>
              <a:t> </a:t>
            </a:r>
            <a:r>
              <a:rPr lang="en-IN" b="1" i="1" spc="-204" dirty="0">
                <a:latin typeface="Verdana"/>
                <a:cs typeface="Verdana"/>
              </a:rPr>
              <a:t>for</a:t>
            </a:r>
            <a:r>
              <a:rPr lang="en-IN" b="1" i="1" spc="-114" dirty="0">
                <a:latin typeface="Verdana"/>
                <a:cs typeface="Verdana"/>
              </a:rPr>
              <a:t> </a:t>
            </a:r>
            <a:r>
              <a:rPr lang="en-IN" b="1" i="1" spc="-170" dirty="0">
                <a:latin typeface="Verdana"/>
                <a:cs typeface="Verdana"/>
              </a:rPr>
              <a:t>entire</a:t>
            </a:r>
            <a:r>
              <a:rPr lang="en-IN" b="1" i="1" spc="-100" dirty="0">
                <a:latin typeface="Verdana"/>
                <a:cs typeface="Verdana"/>
              </a:rPr>
              <a:t> </a:t>
            </a:r>
            <a:r>
              <a:rPr lang="en-IN" b="1" i="1" spc="-165" dirty="0">
                <a:latin typeface="Verdana"/>
                <a:cs typeface="Verdana"/>
              </a:rPr>
              <a:t>app(store)</a:t>
            </a:r>
            <a:endParaRPr lang="en-IN" dirty="0">
              <a:latin typeface="Verdana"/>
              <a:cs typeface="Verdana"/>
            </a:endParaRPr>
          </a:p>
          <a:p>
            <a:pPr marL="523875" indent="-378460">
              <a:lnSpc>
                <a:spcPct val="100000"/>
              </a:lnSpc>
              <a:spcBef>
                <a:spcPts val="1019"/>
              </a:spcBef>
              <a:buFont typeface="Wingdings"/>
              <a:buChar char=""/>
              <a:tabLst>
                <a:tab pos="523875" algn="l"/>
                <a:tab pos="524510" algn="l"/>
              </a:tabLst>
            </a:pPr>
            <a:r>
              <a:rPr lang="en-IN" b="1" spc="-35" dirty="0">
                <a:latin typeface="Tahoma"/>
                <a:cs typeface="Tahoma"/>
              </a:rPr>
              <a:t>JavaScript</a:t>
            </a:r>
            <a:r>
              <a:rPr lang="en-IN" b="1" spc="-40" dirty="0">
                <a:latin typeface="Tahoma"/>
                <a:cs typeface="Tahoma"/>
              </a:rPr>
              <a:t> </a:t>
            </a:r>
            <a:r>
              <a:rPr lang="en-IN" b="1" spc="15" dirty="0">
                <a:latin typeface="Tahoma"/>
                <a:cs typeface="Tahoma"/>
              </a:rPr>
              <a:t>Apps</a:t>
            </a:r>
            <a:r>
              <a:rPr lang="en-IN" b="1" spc="-15" dirty="0">
                <a:latin typeface="Tahoma"/>
                <a:cs typeface="Tahoma"/>
              </a:rPr>
              <a:t> </a:t>
            </a:r>
            <a:r>
              <a:rPr lang="en-IN" b="1" spc="-360" dirty="0">
                <a:latin typeface="Tahoma"/>
                <a:cs typeface="Tahoma"/>
              </a:rPr>
              <a:t>=</a:t>
            </a:r>
            <a:r>
              <a:rPr lang="en-IN" b="1" spc="-260" dirty="0">
                <a:latin typeface="Tahoma"/>
                <a:cs typeface="Tahoma"/>
              </a:rPr>
              <a:t> </a:t>
            </a:r>
            <a:r>
              <a:rPr lang="en-IN" b="1" spc="-25" dirty="0">
                <a:latin typeface="Tahoma"/>
                <a:cs typeface="Tahoma"/>
              </a:rPr>
              <a:t>React,</a:t>
            </a:r>
            <a:r>
              <a:rPr lang="en-IN" b="1" spc="-20" dirty="0">
                <a:latin typeface="Tahoma"/>
                <a:cs typeface="Tahoma"/>
              </a:rPr>
              <a:t> </a:t>
            </a:r>
            <a:r>
              <a:rPr lang="en-IN" b="1" spc="-30" dirty="0">
                <a:latin typeface="Tahoma"/>
                <a:cs typeface="Tahoma"/>
              </a:rPr>
              <a:t>Angular,</a:t>
            </a:r>
            <a:r>
              <a:rPr lang="en-IN" b="1" spc="-50" dirty="0">
                <a:latin typeface="Tahoma"/>
                <a:cs typeface="Tahoma"/>
              </a:rPr>
              <a:t> </a:t>
            </a:r>
            <a:r>
              <a:rPr lang="en-IN" b="1" spc="15" dirty="0">
                <a:latin typeface="Tahoma"/>
                <a:cs typeface="Tahoma"/>
              </a:rPr>
              <a:t>Vue</a:t>
            </a:r>
            <a:r>
              <a:rPr lang="en-IN" b="1" spc="-40" dirty="0">
                <a:latin typeface="Tahoma"/>
                <a:cs typeface="Tahoma"/>
              </a:rPr>
              <a:t> </a:t>
            </a:r>
            <a:r>
              <a:rPr lang="en-IN" b="1" spc="-15" dirty="0">
                <a:latin typeface="Tahoma"/>
                <a:cs typeface="Tahoma"/>
              </a:rPr>
              <a:t>etc.,</a:t>
            </a:r>
            <a:endParaRPr lang="en-IN" dirty="0">
              <a:latin typeface="Tahoma"/>
              <a:cs typeface="Tahoma"/>
            </a:endParaRPr>
          </a:p>
          <a:p>
            <a:pPr marL="382270" marR="3674745" indent="-236854">
              <a:lnSpc>
                <a:spcPct val="110300"/>
              </a:lnSpc>
              <a:spcBef>
                <a:spcPts val="820"/>
              </a:spcBef>
              <a:buFont typeface="Wingdings"/>
              <a:buChar char=""/>
              <a:tabLst>
                <a:tab pos="382905" algn="l"/>
              </a:tabLst>
            </a:pPr>
            <a:r>
              <a:rPr lang="en-IN" spc="-190" dirty="0">
                <a:latin typeface="Verdana"/>
                <a:cs typeface="Verdana"/>
              </a:rPr>
              <a:t>It</a:t>
            </a:r>
            <a:r>
              <a:rPr lang="en-IN" spc="-185" dirty="0">
                <a:latin typeface="Verdana"/>
                <a:cs typeface="Verdana"/>
              </a:rPr>
              <a:t> </a:t>
            </a:r>
            <a:r>
              <a:rPr lang="en-IN" spc="-165" dirty="0">
                <a:latin typeface="Verdana"/>
                <a:cs typeface="Verdana"/>
              </a:rPr>
              <a:t>is</a:t>
            </a:r>
            <a:r>
              <a:rPr lang="en-IN" spc="-130" dirty="0">
                <a:latin typeface="Verdana"/>
                <a:cs typeface="Verdana"/>
              </a:rPr>
              <a:t> </a:t>
            </a:r>
            <a:r>
              <a:rPr lang="en-IN" spc="-75" dirty="0">
                <a:latin typeface="Verdana"/>
                <a:cs typeface="Verdana"/>
              </a:rPr>
              <a:t>most</a:t>
            </a:r>
            <a:r>
              <a:rPr lang="en-IN" spc="-135" dirty="0">
                <a:latin typeface="Verdana"/>
                <a:cs typeface="Verdana"/>
              </a:rPr>
              <a:t> </a:t>
            </a:r>
            <a:r>
              <a:rPr lang="en-IN" spc="-5" dirty="0">
                <a:latin typeface="Verdana"/>
                <a:cs typeface="Verdana"/>
              </a:rPr>
              <a:t>commonly</a:t>
            </a:r>
            <a:r>
              <a:rPr lang="en-IN" spc="-125" dirty="0">
                <a:latin typeface="Verdana"/>
                <a:cs typeface="Verdana"/>
              </a:rPr>
              <a:t> </a:t>
            </a:r>
            <a:r>
              <a:rPr lang="en-IN" spc="-15" dirty="0">
                <a:latin typeface="Verdana"/>
                <a:cs typeface="Verdana"/>
              </a:rPr>
              <a:t>used</a:t>
            </a:r>
            <a:r>
              <a:rPr lang="en-IN" spc="-145" dirty="0">
                <a:latin typeface="Verdana"/>
                <a:cs typeface="Verdana"/>
              </a:rPr>
              <a:t> </a:t>
            </a:r>
            <a:r>
              <a:rPr lang="en-IN" spc="-55" dirty="0">
                <a:latin typeface="Verdana"/>
                <a:cs typeface="Verdana"/>
              </a:rPr>
              <a:t>with</a:t>
            </a:r>
            <a:r>
              <a:rPr lang="en-IN" spc="-170" dirty="0">
                <a:latin typeface="Verdana"/>
                <a:cs typeface="Verdana"/>
              </a:rPr>
              <a:t> </a:t>
            </a:r>
            <a:r>
              <a:rPr lang="en-IN" spc="-75" dirty="0">
                <a:latin typeface="Verdana"/>
                <a:cs typeface="Verdana"/>
              </a:rPr>
              <a:t>libraries</a:t>
            </a:r>
            <a:r>
              <a:rPr lang="en-IN" spc="-160" dirty="0">
                <a:latin typeface="Verdana"/>
                <a:cs typeface="Verdana"/>
              </a:rPr>
              <a:t> </a:t>
            </a:r>
            <a:r>
              <a:rPr lang="en-IN" spc="-25" dirty="0">
                <a:latin typeface="Verdana"/>
                <a:cs typeface="Verdana"/>
              </a:rPr>
              <a:t>such</a:t>
            </a:r>
            <a:r>
              <a:rPr lang="en-IN" spc="-135" dirty="0">
                <a:latin typeface="Verdana"/>
                <a:cs typeface="Verdana"/>
              </a:rPr>
              <a:t> </a:t>
            </a:r>
            <a:r>
              <a:rPr lang="en-IN" spc="-45" dirty="0">
                <a:latin typeface="Verdana"/>
                <a:cs typeface="Verdana"/>
              </a:rPr>
              <a:t>as</a:t>
            </a:r>
            <a:r>
              <a:rPr lang="en-IN" spc="-130" dirty="0">
                <a:latin typeface="Verdana"/>
                <a:cs typeface="Verdana"/>
              </a:rPr>
              <a:t> </a:t>
            </a:r>
            <a:r>
              <a:rPr lang="en-IN" spc="40" dirty="0">
                <a:latin typeface="Verdana"/>
                <a:cs typeface="Verdana"/>
              </a:rPr>
              <a:t>React</a:t>
            </a:r>
            <a:r>
              <a:rPr lang="en-IN" spc="-145" dirty="0">
                <a:latin typeface="Verdana"/>
                <a:cs typeface="Verdana"/>
              </a:rPr>
              <a:t> </a:t>
            </a:r>
            <a:r>
              <a:rPr lang="en-IN" spc="-70" dirty="0">
                <a:latin typeface="Verdana"/>
                <a:cs typeface="Verdana"/>
              </a:rPr>
              <a:t>or </a:t>
            </a:r>
            <a:r>
              <a:rPr lang="en-IN" spc="-565" dirty="0">
                <a:latin typeface="Verdana"/>
                <a:cs typeface="Verdana"/>
              </a:rPr>
              <a:t> </a:t>
            </a:r>
            <a:r>
              <a:rPr lang="en-IN" spc="-15" dirty="0">
                <a:latin typeface="Verdana"/>
                <a:cs typeface="Verdana"/>
              </a:rPr>
              <a:t>Angular</a:t>
            </a:r>
            <a:r>
              <a:rPr lang="en-IN" spc="-170" dirty="0">
                <a:latin typeface="Verdana"/>
                <a:cs typeface="Verdana"/>
              </a:rPr>
              <a:t> </a:t>
            </a:r>
            <a:r>
              <a:rPr lang="en-IN" spc="-65" dirty="0">
                <a:latin typeface="Verdana"/>
                <a:cs typeface="Verdana"/>
              </a:rPr>
              <a:t>for</a:t>
            </a:r>
            <a:r>
              <a:rPr lang="en-IN" spc="-135" dirty="0">
                <a:latin typeface="Verdana"/>
                <a:cs typeface="Verdana"/>
              </a:rPr>
              <a:t> </a:t>
            </a:r>
            <a:r>
              <a:rPr lang="en-IN" spc="-20" dirty="0">
                <a:latin typeface="Verdana"/>
                <a:cs typeface="Verdana"/>
              </a:rPr>
              <a:t>building</a:t>
            </a:r>
            <a:r>
              <a:rPr lang="en-IN" spc="-155" dirty="0">
                <a:latin typeface="Verdana"/>
                <a:cs typeface="Verdana"/>
              </a:rPr>
              <a:t> </a:t>
            </a:r>
            <a:r>
              <a:rPr lang="en-IN" spc="-95" dirty="0">
                <a:latin typeface="Verdana"/>
                <a:cs typeface="Verdana"/>
              </a:rPr>
              <a:t>user</a:t>
            </a:r>
            <a:r>
              <a:rPr lang="en-IN" spc="-155" dirty="0">
                <a:latin typeface="Verdana"/>
                <a:cs typeface="Verdana"/>
              </a:rPr>
              <a:t> </a:t>
            </a:r>
            <a:r>
              <a:rPr lang="en-IN" spc="-35" dirty="0">
                <a:latin typeface="Verdana"/>
                <a:cs typeface="Verdana"/>
              </a:rPr>
              <a:t>interfaces.</a:t>
            </a:r>
            <a:endParaRPr lang="en-IN" dirty="0">
              <a:latin typeface="Verdana"/>
              <a:cs typeface="Verdana"/>
            </a:endParaRPr>
          </a:p>
          <a:p>
            <a:pPr marL="382270" marR="4112260" indent="-236854">
              <a:lnSpc>
                <a:spcPct val="110300"/>
              </a:lnSpc>
              <a:spcBef>
                <a:spcPts val="815"/>
              </a:spcBef>
              <a:buFont typeface="Wingdings"/>
              <a:buChar char=""/>
              <a:tabLst>
                <a:tab pos="382905" algn="l"/>
              </a:tabLst>
            </a:pPr>
            <a:r>
              <a:rPr lang="en-IN" spc="5" dirty="0">
                <a:latin typeface="Verdana"/>
                <a:cs typeface="Verdana"/>
              </a:rPr>
              <a:t>R</a:t>
            </a:r>
            <a:r>
              <a:rPr lang="en-IN" dirty="0">
                <a:latin typeface="Verdana"/>
                <a:cs typeface="Verdana"/>
              </a:rPr>
              <a:t>e</a:t>
            </a:r>
            <a:r>
              <a:rPr lang="en-IN" spc="5" dirty="0">
                <a:latin typeface="Verdana"/>
                <a:cs typeface="Verdana"/>
              </a:rPr>
              <a:t>d</a:t>
            </a:r>
            <a:r>
              <a:rPr lang="en-IN" dirty="0">
                <a:latin typeface="Verdana"/>
                <a:cs typeface="Verdana"/>
              </a:rPr>
              <a:t>ux</a:t>
            </a:r>
            <a:r>
              <a:rPr lang="en-IN" spc="-150" dirty="0">
                <a:latin typeface="Verdana"/>
                <a:cs typeface="Verdana"/>
              </a:rPr>
              <a:t> </a:t>
            </a:r>
            <a:r>
              <a:rPr lang="en-IN" spc="-20" dirty="0">
                <a:latin typeface="Verdana"/>
                <a:cs typeface="Verdana"/>
              </a:rPr>
              <a:t>w</a:t>
            </a:r>
            <a:r>
              <a:rPr lang="en-IN" spc="-10" dirty="0">
                <a:latin typeface="Verdana"/>
                <a:cs typeface="Verdana"/>
              </a:rPr>
              <a:t>a</a:t>
            </a:r>
            <a:r>
              <a:rPr lang="en-IN" dirty="0">
                <a:latin typeface="Verdana"/>
                <a:cs typeface="Verdana"/>
              </a:rPr>
              <a:t>s</a:t>
            </a:r>
            <a:r>
              <a:rPr lang="en-IN" spc="-130" dirty="0">
                <a:latin typeface="Verdana"/>
                <a:cs typeface="Verdana"/>
              </a:rPr>
              <a:t> </a:t>
            </a:r>
            <a:r>
              <a:rPr lang="en-IN" spc="5" dirty="0">
                <a:latin typeface="Verdana"/>
                <a:cs typeface="Verdana"/>
              </a:rPr>
              <a:t>c</a:t>
            </a:r>
            <a:r>
              <a:rPr lang="en-IN" spc="-5" dirty="0">
                <a:latin typeface="Verdana"/>
                <a:cs typeface="Verdana"/>
              </a:rPr>
              <a:t>r</a:t>
            </a:r>
            <a:r>
              <a:rPr lang="en-IN" dirty="0">
                <a:latin typeface="Verdana"/>
                <a:cs typeface="Verdana"/>
              </a:rPr>
              <a:t>e</a:t>
            </a:r>
            <a:r>
              <a:rPr lang="en-IN" spc="10" dirty="0">
                <a:latin typeface="Verdana"/>
                <a:cs typeface="Verdana"/>
              </a:rPr>
              <a:t>a</a:t>
            </a:r>
            <a:r>
              <a:rPr lang="en-IN" dirty="0">
                <a:latin typeface="Verdana"/>
                <a:cs typeface="Verdana"/>
              </a:rPr>
              <a:t>ted</a:t>
            </a:r>
            <a:r>
              <a:rPr lang="en-IN" spc="-175" dirty="0">
                <a:latin typeface="Verdana"/>
                <a:cs typeface="Verdana"/>
              </a:rPr>
              <a:t> </a:t>
            </a:r>
            <a:r>
              <a:rPr lang="en-IN" spc="-5" dirty="0">
                <a:latin typeface="Verdana"/>
                <a:cs typeface="Verdana"/>
              </a:rPr>
              <a:t>b</a:t>
            </a:r>
            <a:r>
              <a:rPr lang="en-IN" dirty="0">
                <a:latin typeface="Verdana"/>
                <a:cs typeface="Verdana"/>
              </a:rPr>
              <a:t>y</a:t>
            </a:r>
            <a:r>
              <a:rPr lang="en-IN" spc="-110" dirty="0">
                <a:latin typeface="Verdana"/>
                <a:cs typeface="Verdana"/>
              </a:rPr>
              <a:t> </a:t>
            </a:r>
            <a:r>
              <a:rPr lang="en-IN" spc="-10" dirty="0">
                <a:latin typeface="Verdana"/>
                <a:cs typeface="Verdana"/>
              </a:rPr>
              <a:t>Da</a:t>
            </a:r>
            <a:r>
              <a:rPr lang="en-IN" dirty="0">
                <a:latin typeface="Verdana"/>
                <a:cs typeface="Verdana"/>
              </a:rPr>
              <a:t>n</a:t>
            </a:r>
            <a:r>
              <a:rPr lang="en-IN" spc="-135" dirty="0">
                <a:latin typeface="Verdana"/>
                <a:cs typeface="Verdana"/>
              </a:rPr>
              <a:t> </a:t>
            </a:r>
            <a:r>
              <a:rPr lang="en-IN" spc="15" dirty="0">
                <a:latin typeface="Verdana"/>
                <a:cs typeface="Verdana"/>
              </a:rPr>
              <a:t>A</a:t>
            </a:r>
            <a:r>
              <a:rPr lang="en-IN" spc="10" dirty="0">
                <a:latin typeface="Verdana"/>
                <a:cs typeface="Verdana"/>
              </a:rPr>
              <a:t>b</a:t>
            </a:r>
            <a:r>
              <a:rPr lang="en-IN" spc="-20" dirty="0">
                <a:latin typeface="Verdana"/>
                <a:cs typeface="Verdana"/>
              </a:rPr>
              <a:t>r</a:t>
            </a:r>
            <a:r>
              <a:rPr lang="en-IN" spc="-10" dirty="0">
                <a:latin typeface="Verdana"/>
                <a:cs typeface="Verdana"/>
              </a:rPr>
              <a:t>a</a:t>
            </a:r>
            <a:r>
              <a:rPr lang="en-IN" dirty="0">
                <a:latin typeface="Verdana"/>
                <a:cs typeface="Verdana"/>
              </a:rPr>
              <a:t>m</a:t>
            </a:r>
            <a:r>
              <a:rPr lang="en-IN" spc="-25" dirty="0">
                <a:latin typeface="Verdana"/>
                <a:cs typeface="Verdana"/>
              </a:rPr>
              <a:t>o</a:t>
            </a:r>
            <a:r>
              <a:rPr lang="en-IN" dirty="0">
                <a:latin typeface="Verdana"/>
                <a:cs typeface="Verdana"/>
              </a:rPr>
              <a:t>v</a:t>
            </a:r>
            <a:r>
              <a:rPr lang="en-IN" spc="-140" dirty="0">
                <a:latin typeface="Verdana"/>
                <a:cs typeface="Verdana"/>
              </a:rPr>
              <a:t> </a:t>
            </a:r>
            <a:r>
              <a:rPr lang="en-IN" spc="-10" dirty="0">
                <a:latin typeface="Verdana"/>
                <a:cs typeface="Verdana"/>
              </a:rPr>
              <a:t>a</a:t>
            </a:r>
            <a:r>
              <a:rPr lang="en-IN" spc="-20" dirty="0">
                <a:latin typeface="Verdana"/>
                <a:cs typeface="Verdana"/>
              </a:rPr>
              <a:t>n</a:t>
            </a:r>
            <a:r>
              <a:rPr lang="en-IN" dirty="0">
                <a:latin typeface="Verdana"/>
                <a:cs typeface="Verdana"/>
              </a:rPr>
              <a:t>d</a:t>
            </a:r>
            <a:r>
              <a:rPr lang="en-IN" spc="-110" dirty="0">
                <a:latin typeface="Verdana"/>
                <a:cs typeface="Verdana"/>
              </a:rPr>
              <a:t> </a:t>
            </a:r>
            <a:r>
              <a:rPr lang="en-IN" spc="15" dirty="0">
                <a:latin typeface="Verdana"/>
                <a:cs typeface="Verdana"/>
              </a:rPr>
              <a:t>A</a:t>
            </a:r>
            <a:r>
              <a:rPr lang="en-IN" dirty="0">
                <a:latin typeface="Verdana"/>
                <a:cs typeface="Verdana"/>
              </a:rPr>
              <a:t>n</a:t>
            </a:r>
            <a:r>
              <a:rPr lang="en-IN" spc="5" dirty="0">
                <a:latin typeface="Verdana"/>
                <a:cs typeface="Verdana"/>
              </a:rPr>
              <a:t>d</a:t>
            </a:r>
            <a:r>
              <a:rPr lang="en-IN" spc="-5" dirty="0">
                <a:latin typeface="Verdana"/>
                <a:cs typeface="Verdana"/>
              </a:rPr>
              <a:t>r</a:t>
            </a:r>
            <a:r>
              <a:rPr lang="en-IN" spc="-20" dirty="0">
                <a:latin typeface="Verdana"/>
                <a:cs typeface="Verdana"/>
              </a:rPr>
              <a:t>e</a:t>
            </a:r>
            <a:r>
              <a:rPr lang="en-IN" dirty="0">
                <a:latin typeface="Verdana"/>
                <a:cs typeface="Verdana"/>
              </a:rPr>
              <a:t>w  </a:t>
            </a:r>
            <a:r>
              <a:rPr lang="en-IN" spc="-5" dirty="0">
                <a:latin typeface="Verdana"/>
                <a:cs typeface="Verdana"/>
              </a:rPr>
              <a:t>C</a:t>
            </a:r>
            <a:r>
              <a:rPr lang="en-IN" spc="15" dirty="0">
                <a:latin typeface="Verdana"/>
                <a:cs typeface="Verdana"/>
              </a:rPr>
              <a:t>l</a:t>
            </a:r>
            <a:r>
              <a:rPr lang="en-IN" spc="-10" dirty="0">
                <a:latin typeface="Verdana"/>
                <a:cs typeface="Verdana"/>
              </a:rPr>
              <a:t>a</a:t>
            </a:r>
            <a:r>
              <a:rPr lang="en-IN" spc="15" dirty="0">
                <a:latin typeface="Verdana"/>
                <a:cs typeface="Verdana"/>
              </a:rPr>
              <a:t>r</a:t>
            </a:r>
            <a:r>
              <a:rPr lang="en-IN" dirty="0">
                <a:latin typeface="Verdana"/>
                <a:cs typeface="Verdana"/>
              </a:rPr>
              <a:t>k</a:t>
            </a:r>
            <a:r>
              <a:rPr lang="en-IN" spc="-170" dirty="0">
                <a:latin typeface="Verdana"/>
                <a:cs typeface="Verdana"/>
              </a:rPr>
              <a:t> </a:t>
            </a:r>
            <a:r>
              <a:rPr lang="en-IN" spc="15" dirty="0">
                <a:latin typeface="Verdana"/>
                <a:cs typeface="Verdana"/>
              </a:rPr>
              <a:t>i</a:t>
            </a:r>
            <a:r>
              <a:rPr lang="en-IN" dirty="0">
                <a:latin typeface="Verdana"/>
                <a:cs typeface="Verdana"/>
              </a:rPr>
              <a:t>n</a:t>
            </a:r>
            <a:r>
              <a:rPr lang="en-IN" spc="-150" dirty="0">
                <a:latin typeface="Verdana"/>
                <a:cs typeface="Verdana"/>
              </a:rPr>
              <a:t> </a:t>
            </a:r>
            <a:r>
              <a:rPr lang="en-IN" spc="-10" dirty="0">
                <a:latin typeface="Verdana"/>
                <a:cs typeface="Verdana"/>
              </a:rPr>
              <a:t>2015</a:t>
            </a:r>
            <a:r>
              <a:rPr lang="en-IN" dirty="0">
                <a:latin typeface="Verdana"/>
                <a:cs typeface="Verdana"/>
              </a:rPr>
              <a:t>.</a:t>
            </a:r>
          </a:p>
          <a:p>
            <a:pPr marL="382270" indent="-236854">
              <a:lnSpc>
                <a:spcPct val="100000"/>
              </a:lnSpc>
              <a:spcBef>
                <a:spcPts val="1019"/>
              </a:spcBef>
              <a:buFont typeface="Wingdings"/>
              <a:buChar char=""/>
              <a:tabLst>
                <a:tab pos="382905" algn="l"/>
              </a:tabLst>
            </a:pPr>
            <a:r>
              <a:rPr lang="en-IN" spc="-5" dirty="0">
                <a:latin typeface="Verdana"/>
                <a:cs typeface="Verdana"/>
              </a:rPr>
              <a:t>Official</a:t>
            </a:r>
            <a:r>
              <a:rPr lang="en-IN" spc="-145" dirty="0">
                <a:latin typeface="Verdana"/>
                <a:cs typeface="Verdana"/>
              </a:rPr>
              <a:t> </a:t>
            </a:r>
            <a:r>
              <a:rPr lang="en-IN" spc="-65" dirty="0">
                <a:latin typeface="Verdana"/>
                <a:cs typeface="Verdana"/>
              </a:rPr>
              <a:t>Website:</a:t>
            </a:r>
            <a:r>
              <a:rPr lang="en-IN" spc="-160" dirty="0">
                <a:latin typeface="Verdana"/>
                <a:cs typeface="Verdana"/>
              </a:rPr>
              <a:t> </a:t>
            </a:r>
            <a:r>
              <a:rPr lang="en-IN" u="sng" spc="-85" dirty="0">
                <a:uFill>
                  <a:solidFill>
                    <a:srgbClr val="001F60"/>
                  </a:solidFill>
                </a:uFill>
                <a:latin typeface="Verdana"/>
                <a:cs typeface="Verdana"/>
              </a:rPr>
              <a:t>https://</a:t>
            </a:r>
            <a:r>
              <a:rPr lang="en-IN" u="sng" spc="-85" dirty="0" err="1">
                <a:uFill>
                  <a:solidFill>
                    <a:srgbClr val="001F60"/>
                  </a:solidFill>
                </a:uFill>
                <a:latin typeface="Verdana"/>
                <a:cs typeface="Verdana"/>
              </a:rPr>
              <a:t>redux.js.org</a:t>
            </a:r>
            <a:r>
              <a:rPr lang="en-IN" u="sng" spc="-85" dirty="0">
                <a:uFill>
                  <a:solidFill>
                    <a:srgbClr val="001F60"/>
                  </a:solidFill>
                </a:uFill>
                <a:latin typeface="Verdana"/>
                <a:cs typeface="Verdana"/>
              </a:rPr>
              <a:t>/</a:t>
            </a:r>
            <a:endParaRPr lang="en-IN" dirty="0">
              <a:latin typeface="Verdana"/>
              <a:cs typeface="Verdana"/>
            </a:endParaRPr>
          </a:p>
          <a:p>
            <a:endParaRPr lang="en-US" dirty="0"/>
          </a:p>
        </p:txBody>
      </p:sp>
      <p:sp>
        <p:nvSpPr>
          <p:cNvPr id="10" name="TextBox 9">
            <a:extLst>
              <a:ext uri="{FF2B5EF4-FFF2-40B4-BE49-F238E27FC236}">
                <a16:creationId xmlns:a16="http://schemas.microsoft.com/office/drawing/2014/main" id="{CD8377AD-2710-8846-961F-0767D66F199F}"/>
              </a:ext>
            </a:extLst>
          </p:cNvPr>
          <p:cNvSpPr txBox="1"/>
          <p:nvPr/>
        </p:nvSpPr>
        <p:spPr>
          <a:xfrm>
            <a:off x="4038204" y="420469"/>
            <a:ext cx="2453640" cy="369332"/>
          </a:xfrm>
          <a:prstGeom prst="rect">
            <a:avLst/>
          </a:prstGeom>
          <a:noFill/>
        </p:spPr>
        <p:txBody>
          <a:bodyPr wrap="square" rtlCol="0">
            <a:spAutoFit/>
          </a:bodyPr>
          <a:lstStyle/>
          <a:p>
            <a:r>
              <a:rPr lang="en-US" b="1" dirty="0">
                <a:latin typeface="Tahoma"/>
                <a:cs typeface="Tahoma"/>
              </a:rPr>
              <a:t>Redux</a:t>
            </a:r>
            <a:endParaRPr lang="en-US" dirty="0"/>
          </a:p>
        </p:txBody>
      </p:sp>
      <p:sp>
        <p:nvSpPr>
          <p:cNvPr id="2" name="TextBox 1">
            <a:extLst>
              <a:ext uri="{FF2B5EF4-FFF2-40B4-BE49-F238E27FC236}">
                <a16:creationId xmlns:a16="http://schemas.microsoft.com/office/drawing/2014/main" id="{5415D9BA-68A9-FB44-90DA-4F4E9FDBF607}"/>
              </a:ext>
            </a:extLst>
          </p:cNvPr>
          <p:cNvSpPr txBox="1"/>
          <p:nvPr/>
        </p:nvSpPr>
        <p:spPr>
          <a:xfrm>
            <a:off x="401762" y="5334000"/>
            <a:ext cx="9621012" cy="2031325"/>
          </a:xfrm>
          <a:prstGeom prst="rect">
            <a:avLst/>
          </a:prstGeom>
          <a:noFill/>
        </p:spPr>
        <p:txBody>
          <a:bodyPr wrap="square" rtlCol="0">
            <a:spAutoFit/>
          </a:bodyPr>
          <a:lstStyle/>
          <a:p>
            <a:pPr fontAlgn="base"/>
            <a:r>
              <a:rPr lang="en-IN" dirty="0"/>
              <a:t>Definition:</a:t>
            </a:r>
          </a:p>
          <a:p>
            <a:pPr fontAlgn="base"/>
            <a:r>
              <a:rPr lang="en-IN" dirty="0"/>
              <a:t>Redux is a "state container" because it holds all the state of your application. It doesn't let you change that state directly, but instead forces you to describe changes as plain objects called "actions". Actions can be recorded and replayed later, so this makes state management predictable. With the same actions in the same order, you're going to end up in the same state.</a:t>
            </a:r>
          </a:p>
          <a:p>
            <a:pPr fontAlgn="base"/>
            <a:r>
              <a:rPr lang="en-IN" dirty="0"/>
              <a:t>By Dan Abramov</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0879F-8E84-DA45-9299-8BCD80126B5C}"/>
              </a:ext>
            </a:extLst>
          </p:cNvPr>
          <p:cNvSpPr txBox="1"/>
          <p:nvPr/>
        </p:nvSpPr>
        <p:spPr>
          <a:xfrm>
            <a:off x="3363468" y="914400"/>
            <a:ext cx="3508248" cy="400110"/>
          </a:xfrm>
          <a:prstGeom prst="rect">
            <a:avLst/>
          </a:prstGeom>
          <a:noFill/>
        </p:spPr>
        <p:txBody>
          <a:bodyPr wrap="square" rtlCol="0">
            <a:spAutoFit/>
          </a:bodyPr>
          <a:lstStyle/>
          <a:p>
            <a:r>
              <a:rPr lang="en-US" sz="2000" b="1" dirty="0">
                <a:latin typeface="Tahoma"/>
                <a:cs typeface="Tahoma"/>
              </a:rPr>
              <a:t>Similar libraries</a:t>
            </a:r>
            <a:endParaRPr lang="en-US" sz="2000" dirty="0"/>
          </a:p>
        </p:txBody>
      </p:sp>
      <p:sp>
        <p:nvSpPr>
          <p:cNvPr id="3" name="TextBox 2">
            <a:extLst>
              <a:ext uri="{FF2B5EF4-FFF2-40B4-BE49-F238E27FC236}">
                <a16:creationId xmlns:a16="http://schemas.microsoft.com/office/drawing/2014/main" id="{75C2FF61-29EA-194D-B9B9-0821179917F7}"/>
              </a:ext>
            </a:extLst>
          </p:cNvPr>
          <p:cNvSpPr txBox="1"/>
          <p:nvPr/>
        </p:nvSpPr>
        <p:spPr>
          <a:xfrm>
            <a:off x="1066800" y="1828800"/>
            <a:ext cx="8534400" cy="2087751"/>
          </a:xfrm>
          <a:prstGeom prst="rect">
            <a:avLst/>
          </a:prstGeom>
          <a:noFill/>
        </p:spPr>
        <p:txBody>
          <a:bodyPr wrap="square" rtlCol="0">
            <a:spAutoFit/>
          </a:bodyPr>
          <a:lstStyle/>
          <a:p>
            <a:pPr marL="382270" indent="-236854">
              <a:lnSpc>
                <a:spcPct val="100000"/>
              </a:lnSpc>
              <a:spcBef>
                <a:spcPts val="780"/>
              </a:spcBef>
              <a:buFont typeface="Wingdings"/>
              <a:buChar char=""/>
              <a:tabLst>
                <a:tab pos="382905" algn="l"/>
              </a:tabLst>
            </a:pPr>
            <a:r>
              <a:rPr lang="en-IN" spc="-80" dirty="0">
                <a:solidFill>
                  <a:srgbClr val="001F60"/>
                </a:solidFill>
                <a:latin typeface="Verdana"/>
                <a:cs typeface="Verdana"/>
              </a:rPr>
              <a:t>Yes,</a:t>
            </a:r>
            <a:r>
              <a:rPr lang="en-IN" spc="-140" dirty="0">
                <a:solidFill>
                  <a:srgbClr val="001F60"/>
                </a:solidFill>
                <a:latin typeface="Verdana"/>
                <a:cs typeface="Verdana"/>
              </a:rPr>
              <a:t> </a:t>
            </a:r>
            <a:r>
              <a:rPr lang="en-IN" spc="55" dirty="0">
                <a:solidFill>
                  <a:srgbClr val="001F60"/>
                </a:solidFill>
                <a:latin typeface="Verdana"/>
                <a:cs typeface="Verdana"/>
              </a:rPr>
              <a:t>we</a:t>
            </a:r>
            <a:r>
              <a:rPr lang="en-IN" spc="-110" dirty="0">
                <a:solidFill>
                  <a:srgbClr val="001F60"/>
                </a:solidFill>
                <a:latin typeface="Verdana"/>
                <a:cs typeface="Verdana"/>
              </a:rPr>
              <a:t> </a:t>
            </a:r>
            <a:r>
              <a:rPr lang="en-IN" spc="40" dirty="0">
                <a:solidFill>
                  <a:srgbClr val="001F60"/>
                </a:solidFill>
                <a:latin typeface="Verdana"/>
                <a:cs typeface="Verdana"/>
              </a:rPr>
              <a:t>have</a:t>
            </a:r>
            <a:r>
              <a:rPr lang="en-IN" spc="-140" dirty="0">
                <a:solidFill>
                  <a:srgbClr val="001F60"/>
                </a:solidFill>
                <a:latin typeface="Verdana"/>
                <a:cs typeface="Verdana"/>
              </a:rPr>
              <a:t> </a:t>
            </a:r>
            <a:r>
              <a:rPr lang="en-IN" spc="20" dirty="0">
                <a:solidFill>
                  <a:srgbClr val="001F60"/>
                </a:solidFill>
                <a:latin typeface="Verdana"/>
                <a:cs typeface="Verdana"/>
              </a:rPr>
              <a:t>few</a:t>
            </a:r>
            <a:r>
              <a:rPr lang="en-IN" spc="-130" dirty="0">
                <a:solidFill>
                  <a:srgbClr val="001F60"/>
                </a:solidFill>
                <a:latin typeface="Verdana"/>
                <a:cs typeface="Verdana"/>
              </a:rPr>
              <a:t> </a:t>
            </a:r>
            <a:r>
              <a:rPr lang="en-IN" spc="-20" dirty="0">
                <a:solidFill>
                  <a:srgbClr val="001F60"/>
                </a:solidFill>
                <a:latin typeface="Verdana"/>
                <a:cs typeface="Verdana"/>
              </a:rPr>
              <a:t>more</a:t>
            </a:r>
            <a:r>
              <a:rPr lang="en-IN" spc="-130" dirty="0">
                <a:solidFill>
                  <a:srgbClr val="001F60"/>
                </a:solidFill>
                <a:latin typeface="Verdana"/>
                <a:cs typeface="Verdana"/>
              </a:rPr>
              <a:t> </a:t>
            </a:r>
            <a:r>
              <a:rPr lang="en-IN" spc="-80" dirty="0">
                <a:solidFill>
                  <a:srgbClr val="001F60"/>
                </a:solidFill>
                <a:latin typeface="Verdana"/>
                <a:cs typeface="Verdana"/>
              </a:rPr>
              <a:t>libraries</a:t>
            </a:r>
            <a:r>
              <a:rPr lang="en-IN" spc="-140" dirty="0">
                <a:solidFill>
                  <a:srgbClr val="001F60"/>
                </a:solidFill>
                <a:latin typeface="Verdana"/>
                <a:cs typeface="Verdana"/>
              </a:rPr>
              <a:t> </a:t>
            </a:r>
            <a:r>
              <a:rPr lang="en-IN" spc="-105" dirty="0">
                <a:solidFill>
                  <a:srgbClr val="001F60"/>
                </a:solidFill>
                <a:latin typeface="Verdana"/>
                <a:cs typeface="Verdana"/>
              </a:rPr>
              <a:t>similar</a:t>
            </a:r>
            <a:r>
              <a:rPr lang="en-IN" spc="-185" dirty="0">
                <a:solidFill>
                  <a:srgbClr val="001F60"/>
                </a:solidFill>
                <a:latin typeface="Verdana"/>
                <a:cs typeface="Verdana"/>
              </a:rPr>
              <a:t> </a:t>
            </a:r>
            <a:r>
              <a:rPr lang="en-IN" spc="5" dirty="0">
                <a:solidFill>
                  <a:srgbClr val="001F60"/>
                </a:solidFill>
                <a:latin typeface="Verdana"/>
                <a:cs typeface="Verdana"/>
              </a:rPr>
              <a:t>to</a:t>
            </a:r>
            <a:r>
              <a:rPr lang="en-IN" spc="-135" dirty="0">
                <a:solidFill>
                  <a:srgbClr val="001F60"/>
                </a:solidFill>
                <a:latin typeface="Verdana"/>
                <a:cs typeface="Verdana"/>
              </a:rPr>
              <a:t> </a:t>
            </a:r>
            <a:r>
              <a:rPr lang="en-IN" spc="-35" dirty="0">
                <a:solidFill>
                  <a:srgbClr val="001F60"/>
                </a:solidFill>
                <a:latin typeface="Verdana"/>
                <a:cs typeface="Verdana"/>
              </a:rPr>
              <a:t>Redux</a:t>
            </a:r>
            <a:r>
              <a:rPr lang="en-IN" spc="-125" dirty="0">
                <a:solidFill>
                  <a:srgbClr val="001F60"/>
                </a:solidFill>
                <a:latin typeface="Verdana"/>
                <a:cs typeface="Verdana"/>
              </a:rPr>
              <a:t> </a:t>
            </a:r>
            <a:r>
              <a:rPr lang="en-IN" spc="10" dirty="0">
                <a:solidFill>
                  <a:srgbClr val="001F60"/>
                </a:solidFill>
                <a:latin typeface="Verdana"/>
                <a:cs typeface="Verdana"/>
              </a:rPr>
              <a:t>which</a:t>
            </a:r>
            <a:r>
              <a:rPr lang="en-IN" spc="-130" dirty="0">
                <a:solidFill>
                  <a:srgbClr val="001F60"/>
                </a:solidFill>
                <a:latin typeface="Verdana"/>
                <a:cs typeface="Verdana"/>
              </a:rPr>
              <a:t> </a:t>
            </a:r>
            <a:r>
              <a:rPr lang="en-IN" spc="5" dirty="0">
                <a:solidFill>
                  <a:srgbClr val="001F60"/>
                </a:solidFill>
                <a:latin typeface="Verdana"/>
                <a:cs typeface="Verdana"/>
              </a:rPr>
              <a:t>are</a:t>
            </a:r>
            <a:r>
              <a:rPr lang="en-IN" spc="-125" dirty="0">
                <a:solidFill>
                  <a:srgbClr val="001F60"/>
                </a:solidFill>
                <a:latin typeface="Verdana"/>
                <a:cs typeface="Verdana"/>
              </a:rPr>
              <a:t> </a:t>
            </a:r>
            <a:r>
              <a:rPr lang="en-IN" spc="-130" dirty="0">
                <a:solidFill>
                  <a:srgbClr val="001F60"/>
                </a:solidFill>
                <a:latin typeface="Verdana"/>
                <a:cs typeface="Verdana"/>
              </a:rPr>
              <a:t>Flux</a:t>
            </a:r>
            <a:r>
              <a:rPr lang="en-IN" spc="-145" dirty="0">
                <a:solidFill>
                  <a:srgbClr val="001F60"/>
                </a:solidFill>
                <a:latin typeface="Verdana"/>
                <a:cs typeface="Verdana"/>
              </a:rPr>
              <a:t> </a:t>
            </a:r>
            <a:r>
              <a:rPr lang="en-IN" spc="75" dirty="0">
                <a:solidFill>
                  <a:srgbClr val="001F60"/>
                </a:solidFill>
                <a:latin typeface="Verdana"/>
                <a:cs typeface="Verdana"/>
              </a:rPr>
              <a:t>and</a:t>
            </a:r>
            <a:r>
              <a:rPr lang="en-IN" spc="-120" dirty="0">
                <a:solidFill>
                  <a:srgbClr val="001F60"/>
                </a:solidFill>
                <a:latin typeface="Verdana"/>
                <a:cs typeface="Verdana"/>
              </a:rPr>
              <a:t> </a:t>
            </a:r>
            <a:r>
              <a:rPr lang="en-IN" spc="10" dirty="0" err="1">
                <a:solidFill>
                  <a:srgbClr val="001F60"/>
                </a:solidFill>
                <a:latin typeface="Verdana"/>
                <a:cs typeface="Verdana"/>
              </a:rPr>
              <a:t>MobX</a:t>
            </a:r>
            <a:r>
              <a:rPr lang="en-IN" spc="10" dirty="0">
                <a:solidFill>
                  <a:srgbClr val="001F60"/>
                </a:solidFill>
                <a:latin typeface="Verdana"/>
                <a:cs typeface="Verdana"/>
              </a:rPr>
              <a:t>.</a:t>
            </a:r>
            <a:endParaRPr lang="en-IN" dirty="0">
              <a:latin typeface="Verdana"/>
              <a:cs typeface="Verdana"/>
            </a:endParaRPr>
          </a:p>
          <a:p>
            <a:pPr marL="382270" indent="-236854">
              <a:lnSpc>
                <a:spcPct val="100000"/>
              </a:lnSpc>
              <a:spcBef>
                <a:spcPts val="1280"/>
              </a:spcBef>
              <a:buFont typeface="Wingdings"/>
              <a:buChar char=""/>
              <a:tabLst>
                <a:tab pos="382905" algn="l"/>
              </a:tabLst>
            </a:pPr>
            <a:r>
              <a:rPr lang="en-IN" spc="-10" dirty="0">
                <a:solidFill>
                  <a:srgbClr val="001F60"/>
                </a:solidFill>
                <a:latin typeface="Verdana"/>
                <a:cs typeface="Verdana"/>
              </a:rPr>
              <a:t>F</a:t>
            </a:r>
            <a:r>
              <a:rPr lang="en-IN" spc="15" dirty="0">
                <a:solidFill>
                  <a:srgbClr val="001F60"/>
                </a:solidFill>
                <a:latin typeface="Verdana"/>
                <a:cs typeface="Verdana"/>
              </a:rPr>
              <a:t>l</a:t>
            </a:r>
            <a:r>
              <a:rPr lang="en-IN" dirty="0">
                <a:solidFill>
                  <a:srgbClr val="001F60"/>
                </a:solidFill>
                <a:latin typeface="Verdana"/>
                <a:cs typeface="Verdana"/>
              </a:rPr>
              <a:t>ux</a:t>
            </a:r>
            <a:r>
              <a:rPr lang="en-IN" spc="-145" dirty="0">
                <a:solidFill>
                  <a:srgbClr val="001F60"/>
                </a:solidFill>
                <a:latin typeface="Verdana"/>
                <a:cs typeface="Verdana"/>
              </a:rPr>
              <a:t> </a:t>
            </a:r>
            <a:r>
              <a:rPr lang="en-IN" spc="-10" dirty="0">
                <a:solidFill>
                  <a:srgbClr val="001F60"/>
                </a:solidFill>
                <a:latin typeface="Verdana"/>
                <a:cs typeface="Verdana"/>
              </a:rPr>
              <a:t>a</a:t>
            </a:r>
            <a:r>
              <a:rPr lang="en-IN" dirty="0">
                <a:solidFill>
                  <a:srgbClr val="001F60"/>
                </a:solidFill>
                <a:latin typeface="Verdana"/>
                <a:cs typeface="Verdana"/>
              </a:rPr>
              <a:t>nd</a:t>
            </a:r>
            <a:r>
              <a:rPr lang="en-IN" spc="-120" dirty="0">
                <a:solidFill>
                  <a:srgbClr val="001F60"/>
                </a:solidFill>
                <a:latin typeface="Verdana"/>
                <a:cs typeface="Verdana"/>
              </a:rPr>
              <a:t> </a:t>
            </a:r>
            <a:r>
              <a:rPr lang="en-IN" dirty="0" err="1">
                <a:solidFill>
                  <a:srgbClr val="001F60"/>
                </a:solidFill>
                <a:latin typeface="Verdana"/>
                <a:cs typeface="Verdana"/>
              </a:rPr>
              <a:t>M</a:t>
            </a:r>
            <a:r>
              <a:rPr lang="en-IN" spc="5" dirty="0" err="1">
                <a:solidFill>
                  <a:srgbClr val="001F60"/>
                </a:solidFill>
                <a:latin typeface="Verdana"/>
                <a:cs typeface="Verdana"/>
              </a:rPr>
              <a:t>o</a:t>
            </a:r>
            <a:r>
              <a:rPr lang="en-IN" spc="-5" dirty="0" err="1">
                <a:solidFill>
                  <a:srgbClr val="001F60"/>
                </a:solidFill>
                <a:latin typeface="Verdana"/>
                <a:cs typeface="Verdana"/>
              </a:rPr>
              <a:t>b</a:t>
            </a:r>
            <a:r>
              <a:rPr lang="en-IN" dirty="0" err="1">
                <a:solidFill>
                  <a:srgbClr val="001F60"/>
                </a:solidFill>
                <a:latin typeface="Verdana"/>
                <a:cs typeface="Verdana"/>
              </a:rPr>
              <a:t>X</a:t>
            </a:r>
            <a:r>
              <a:rPr lang="en-IN" spc="-125" dirty="0">
                <a:solidFill>
                  <a:srgbClr val="001F60"/>
                </a:solidFill>
                <a:latin typeface="Verdana"/>
                <a:cs typeface="Verdana"/>
              </a:rPr>
              <a:t> </a:t>
            </a:r>
            <a:r>
              <a:rPr lang="en-IN" dirty="0">
                <a:solidFill>
                  <a:srgbClr val="001F60"/>
                </a:solidFill>
                <a:latin typeface="Verdana"/>
                <a:cs typeface="Verdana"/>
              </a:rPr>
              <a:t>su</a:t>
            </a:r>
            <a:r>
              <a:rPr lang="en-IN" spc="-5" dirty="0">
                <a:solidFill>
                  <a:srgbClr val="001F60"/>
                </a:solidFill>
                <a:latin typeface="Verdana"/>
                <a:cs typeface="Verdana"/>
              </a:rPr>
              <a:t>pp</a:t>
            </a:r>
            <a:r>
              <a:rPr lang="en-IN" spc="5" dirty="0">
                <a:solidFill>
                  <a:srgbClr val="001F60"/>
                </a:solidFill>
                <a:latin typeface="Verdana"/>
                <a:cs typeface="Verdana"/>
              </a:rPr>
              <a:t>o</a:t>
            </a:r>
            <a:r>
              <a:rPr lang="en-IN" spc="-20" dirty="0">
                <a:solidFill>
                  <a:srgbClr val="001F60"/>
                </a:solidFill>
                <a:latin typeface="Verdana"/>
                <a:cs typeface="Verdana"/>
              </a:rPr>
              <a:t>r</a:t>
            </a:r>
            <a:r>
              <a:rPr lang="en-IN" spc="20" dirty="0">
                <a:solidFill>
                  <a:srgbClr val="001F60"/>
                </a:solidFill>
                <a:latin typeface="Verdana"/>
                <a:cs typeface="Verdana"/>
              </a:rPr>
              <a:t>t</a:t>
            </a:r>
            <a:r>
              <a:rPr lang="en-IN" dirty="0">
                <a:solidFill>
                  <a:srgbClr val="001F60"/>
                </a:solidFill>
                <a:latin typeface="Verdana"/>
                <a:cs typeface="Verdana"/>
              </a:rPr>
              <a:t>s</a:t>
            </a:r>
            <a:r>
              <a:rPr lang="en-IN" spc="-145" dirty="0">
                <a:solidFill>
                  <a:srgbClr val="001F60"/>
                </a:solidFill>
                <a:latin typeface="Verdana"/>
                <a:cs typeface="Verdana"/>
              </a:rPr>
              <a:t> </a:t>
            </a:r>
            <a:r>
              <a:rPr lang="en-IN" dirty="0">
                <a:solidFill>
                  <a:srgbClr val="001F60"/>
                </a:solidFill>
                <a:latin typeface="Verdana"/>
                <a:cs typeface="Verdana"/>
              </a:rPr>
              <a:t>mu</a:t>
            </a:r>
            <a:r>
              <a:rPr lang="en-IN" spc="15" dirty="0">
                <a:solidFill>
                  <a:srgbClr val="001F60"/>
                </a:solidFill>
                <a:latin typeface="Verdana"/>
                <a:cs typeface="Verdana"/>
              </a:rPr>
              <a:t>l</a:t>
            </a:r>
            <a:r>
              <a:rPr lang="en-IN" dirty="0">
                <a:solidFill>
                  <a:srgbClr val="001F60"/>
                </a:solidFill>
                <a:latin typeface="Verdana"/>
                <a:cs typeface="Verdana"/>
              </a:rPr>
              <a:t>t</a:t>
            </a:r>
            <a:r>
              <a:rPr lang="en-IN" spc="15" dirty="0">
                <a:solidFill>
                  <a:srgbClr val="001F60"/>
                </a:solidFill>
                <a:latin typeface="Verdana"/>
                <a:cs typeface="Verdana"/>
              </a:rPr>
              <a:t>i</a:t>
            </a:r>
            <a:r>
              <a:rPr lang="en-IN" spc="-5" dirty="0">
                <a:solidFill>
                  <a:srgbClr val="001F60"/>
                </a:solidFill>
                <a:latin typeface="Verdana"/>
                <a:cs typeface="Verdana"/>
              </a:rPr>
              <a:t>pl</a:t>
            </a:r>
            <a:r>
              <a:rPr lang="en-IN" dirty="0">
                <a:solidFill>
                  <a:srgbClr val="001F60"/>
                </a:solidFill>
                <a:latin typeface="Verdana"/>
                <a:cs typeface="Verdana"/>
              </a:rPr>
              <a:t>e</a:t>
            </a:r>
            <a:r>
              <a:rPr lang="en-IN" spc="-165" dirty="0">
                <a:solidFill>
                  <a:srgbClr val="001F60"/>
                </a:solidFill>
                <a:latin typeface="Verdana"/>
                <a:cs typeface="Verdana"/>
              </a:rPr>
              <a:t> </a:t>
            </a:r>
            <a:r>
              <a:rPr lang="en-IN" dirty="0">
                <a:solidFill>
                  <a:srgbClr val="001F60"/>
                </a:solidFill>
                <a:latin typeface="Verdana"/>
                <a:cs typeface="Verdana"/>
              </a:rPr>
              <a:t>s</a:t>
            </a:r>
            <a:r>
              <a:rPr lang="en-IN" spc="20" dirty="0">
                <a:solidFill>
                  <a:srgbClr val="001F60"/>
                </a:solidFill>
                <a:latin typeface="Verdana"/>
                <a:cs typeface="Verdana"/>
              </a:rPr>
              <a:t>t</a:t>
            </a:r>
            <a:r>
              <a:rPr lang="en-IN" spc="-10" dirty="0">
                <a:solidFill>
                  <a:srgbClr val="001F60"/>
                </a:solidFill>
                <a:latin typeface="Verdana"/>
                <a:cs typeface="Verdana"/>
              </a:rPr>
              <a:t>o</a:t>
            </a:r>
            <a:r>
              <a:rPr lang="en-IN" spc="-5" dirty="0">
                <a:solidFill>
                  <a:srgbClr val="001F60"/>
                </a:solidFill>
                <a:latin typeface="Verdana"/>
                <a:cs typeface="Verdana"/>
              </a:rPr>
              <a:t>r</a:t>
            </a:r>
            <a:r>
              <a:rPr lang="en-IN" dirty="0">
                <a:solidFill>
                  <a:srgbClr val="001F60"/>
                </a:solidFill>
                <a:latin typeface="Verdana"/>
                <a:cs typeface="Verdana"/>
              </a:rPr>
              <a:t>es whereas Redux supports single store.</a:t>
            </a:r>
            <a:endParaRPr lang="en-IN" dirty="0">
              <a:latin typeface="Verdana"/>
              <a:cs typeface="Verdana"/>
            </a:endParaRPr>
          </a:p>
          <a:p>
            <a:pPr marL="382270" indent="-236854">
              <a:lnSpc>
                <a:spcPct val="100000"/>
              </a:lnSpc>
              <a:spcBef>
                <a:spcPts val="1275"/>
              </a:spcBef>
              <a:buFont typeface="Wingdings"/>
              <a:buChar char=""/>
              <a:tabLst>
                <a:tab pos="382905" algn="l"/>
              </a:tabLst>
            </a:pPr>
            <a:r>
              <a:rPr lang="en-IN" spc="5" dirty="0">
                <a:solidFill>
                  <a:srgbClr val="001F60"/>
                </a:solidFill>
                <a:latin typeface="Verdana"/>
                <a:cs typeface="Verdana"/>
              </a:rPr>
              <a:t>R</a:t>
            </a:r>
            <a:r>
              <a:rPr lang="en-IN" dirty="0">
                <a:solidFill>
                  <a:srgbClr val="001F60"/>
                </a:solidFill>
                <a:latin typeface="Verdana"/>
                <a:cs typeface="Verdana"/>
              </a:rPr>
              <a:t>e</a:t>
            </a:r>
            <a:r>
              <a:rPr lang="en-IN" spc="-10" dirty="0">
                <a:solidFill>
                  <a:srgbClr val="001F60"/>
                </a:solidFill>
                <a:latin typeface="Verdana"/>
                <a:cs typeface="Verdana"/>
              </a:rPr>
              <a:t>d</a:t>
            </a:r>
            <a:r>
              <a:rPr lang="en-IN" dirty="0">
                <a:solidFill>
                  <a:srgbClr val="001F60"/>
                </a:solidFill>
                <a:latin typeface="Verdana"/>
                <a:cs typeface="Verdana"/>
              </a:rPr>
              <a:t>ux</a:t>
            </a:r>
            <a:r>
              <a:rPr lang="en-IN" spc="-130" dirty="0">
                <a:solidFill>
                  <a:srgbClr val="001F60"/>
                </a:solidFill>
                <a:latin typeface="Verdana"/>
                <a:cs typeface="Verdana"/>
              </a:rPr>
              <a:t> </a:t>
            </a:r>
            <a:r>
              <a:rPr lang="en-IN" spc="15" dirty="0">
                <a:solidFill>
                  <a:srgbClr val="001F60"/>
                </a:solidFill>
                <a:latin typeface="Verdana"/>
                <a:cs typeface="Verdana"/>
              </a:rPr>
              <a:t>i</a:t>
            </a:r>
            <a:r>
              <a:rPr lang="en-IN" dirty="0">
                <a:solidFill>
                  <a:srgbClr val="001F60"/>
                </a:solidFill>
                <a:latin typeface="Verdana"/>
                <a:cs typeface="Verdana"/>
              </a:rPr>
              <a:t>s</a:t>
            </a:r>
            <a:r>
              <a:rPr lang="en-IN" spc="-145" dirty="0">
                <a:solidFill>
                  <a:srgbClr val="001F60"/>
                </a:solidFill>
                <a:latin typeface="Verdana"/>
                <a:cs typeface="Verdana"/>
              </a:rPr>
              <a:t> </a:t>
            </a:r>
            <a:r>
              <a:rPr lang="en-IN" dirty="0">
                <a:solidFill>
                  <a:srgbClr val="001F60"/>
                </a:solidFill>
                <a:latin typeface="Verdana"/>
                <a:cs typeface="Verdana"/>
              </a:rPr>
              <a:t>m</a:t>
            </a:r>
            <a:r>
              <a:rPr lang="en-IN" spc="-10" dirty="0">
                <a:solidFill>
                  <a:srgbClr val="001F60"/>
                </a:solidFill>
                <a:latin typeface="Verdana"/>
                <a:cs typeface="Verdana"/>
              </a:rPr>
              <a:t>o</a:t>
            </a:r>
            <a:r>
              <a:rPr lang="en-IN" spc="-5" dirty="0">
                <a:solidFill>
                  <a:srgbClr val="001F60"/>
                </a:solidFill>
                <a:latin typeface="Verdana"/>
                <a:cs typeface="Verdana"/>
              </a:rPr>
              <a:t>r</a:t>
            </a:r>
            <a:r>
              <a:rPr lang="en-IN" dirty="0">
                <a:solidFill>
                  <a:srgbClr val="001F60"/>
                </a:solidFill>
                <a:latin typeface="Verdana"/>
                <a:cs typeface="Verdana"/>
              </a:rPr>
              <a:t>e</a:t>
            </a:r>
            <a:r>
              <a:rPr lang="en-IN" spc="-130" dirty="0">
                <a:solidFill>
                  <a:srgbClr val="001F60"/>
                </a:solidFill>
                <a:latin typeface="Verdana"/>
                <a:cs typeface="Verdana"/>
              </a:rPr>
              <a:t> </a:t>
            </a:r>
            <a:r>
              <a:rPr lang="en-IN" spc="-5" dirty="0">
                <a:solidFill>
                  <a:srgbClr val="001F60"/>
                </a:solidFill>
                <a:latin typeface="Verdana"/>
                <a:cs typeface="Verdana"/>
              </a:rPr>
              <a:t>p</a:t>
            </a:r>
            <a:r>
              <a:rPr lang="en-IN" spc="5" dirty="0">
                <a:solidFill>
                  <a:srgbClr val="001F60"/>
                </a:solidFill>
                <a:latin typeface="Verdana"/>
                <a:cs typeface="Verdana"/>
              </a:rPr>
              <a:t>o</a:t>
            </a:r>
            <a:r>
              <a:rPr lang="en-IN" spc="-5" dirty="0">
                <a:solidFill>
                  <a:srgbClr val="001F60"/>
                </a:solidFill>
                <a:latin typeface="Verdana"/>
                <a:cs typeface="Verdana"/>
              </a:rPr>
              <a:t>p</a:t>
            </a:r>
            <a:r>
              <a:rPr lang="en-IN" dirty="0">
                <a:solidFill>
                  <a:srgbClr val="001F60"/>
                </a:solidFill>
                <a:latin typeface="Verdana"/>
                <a:cs typeface="Verdana"/>
              </a:rPr>
              <a:t>u</a:t>
            </a:r>
            <a:r>
              <a:rPr lang="en-IN" spc="-5" dirty="0">
                <a:solidFill>
                  <a:srgbClr val="001F60"/>
                </a:solidFill>
                <a:latin typeface="Verdana"/>
                <a:cs typeface="Verdana"/>
              </a:rPr>
              <a:t>l</a:t>
            </a:r>
            <a:r>
              <a:rPr lang="en-IN" spc="10" dirty="0">
                <a:solidFill>
                  <a:srgbClr val="001F60"/>
                </a:solidFill>
                <a:latin typeface="Verdana"/>
                <a:cs typeface="Verdana"/>
              </a:rPr>
              <a:t>a</a:t>
            </a:r>
            <a:r>
              <a:rPr lang="en-IN" dirty="0">
                <a:solidFill>
                  <a:srgbClr val="001F60"/>
                </a:solidFill>
                <a:latin typeface="Verdana"/>
                <a:cs typeface="Verdana"/>
              </a:rPr>
              <a:t>r</a:t>
            </a:r>
            <a:r>
              <a:rPr lang="en-IN" spc="-145" dirty="0">
                <a:solidFill>
                  <a:srgbClr val="001F60"/>
                </a:solidFill>
                <a:latin typeface="Verdana"/>
                <a:cs typeface="Verdana"/>
              </a:rPr>
              <a:t> </a:t>
            </a:r>
            <a:r>
              <a:rPr lang="en-IN" spc="-10" dirty="0">
                <a:solidFill>
                  <a:srgbClr val="001F60"/>
                </a:solidFill>
                <a:latin typeface="Verdana"/>
                <a:cs typeface="Verdana"/>
              </a:rPr>
              <a:t>a</a:t>
            </a:r>
            <a:r>
              <a:rPr lang="en-IN" spc="20" dirty="0">
                <a:solidFill>
                  <a:srgbClr val="001F60"/>
                </a:solidFill>
                <a:latin typeface="Verdana"/>
                <a:cs typeface="Verdana"/>
              </a:rPr>
              <a:t>m</a:t>
            </a:r>
            <a:r>
              <a:rPr lang="en-IN" spc="-10" dirty="0">
                <a:solidFill>
                  <a:srgbClr val="001F60"/>
                </a:solidFill>
                <a:latin typeface="Verdana"/>
                <a:cs typeface="Verdana"/>
              </a:rPr>
              <a:t>o</a:t>
            </a:r>
            <a:r>
              <a:rPr lang="en-IN" dirty="0">
                <a:solidFill>
                  <a:srgbClr val="001F60"/>
                </a:solidFill>
                <a:latin typeface="Verdana"/>
                <a:cs typeface="Verdana"/>
              </a:rPr>
              <a:t>ng</a:t>
            </a:r>
            <a:r>
              <a:rPr lang="en-IN" spc="-135" dirty="0">
                <a:solidFill>
                  <a:srgbClr val="001F60"/>
                </a:solidFill>
                <a:latin typeface="Verdana"/>
                <a:cs typeface="Verdana"/>
              </a:rPr>
              <a:t> </a:t>
            </a:r>
            <a:r>
              <a:rPr lang="en-IN" dirty="0">
                <a:solidFill>
                  <a:srgbClr val="001F60"/>
                </a:solidFill>
                <a:latin typeface="Verdana"/>
                <a:cs typeface="Verdana"/>
              </a:rPr>
              <a:t>th</a:t>
            </a:r>
            <a:r>
              <a:rPr lang="en-IN" spc="-5" dirty="0">
                <a:solidFill>
                  <a:srgbClr val="001F60"/>
                </a:solidFill>
                <a:latin typeface="Verdana"/>
                <a:cs typeface="Verdana"/>
              </a:rPr>
              <a:t>r</a:t>
            </a:r>
            <a:r>
              <a:rPr lang="en-IN" dirty="0">
                <a:solidFill>
                  <a:srgbClr val="001F60"/>
                </a:solidFill>
                <a:latin typeface="Verdana"/>
                <a:cs typeface="Verdana"/>
              </a:rPr>
              <a:t>ee.</a:t>
            </a:r>
            <a:endParaRPr lang="en-IN" dirty="0">
              <a:latin typeface="Verdana"/>
              <a:cs typeface="Verdana"/>
            </a:endParaRPr>
          </a:p>
          <a:p>
            <a:endParaRPr lang="en-US" dirty="0"/>
          </a:p>
        </p:txBody>
      </p:sp>
    </p:spTree>
    <p:extLst>
      <p:ext uri="{BB962C8B-B14F-4D97-AF65-F5344CB8AC3E}">
        <p14:creationId xmlns:p14="http://schemas.microsoft.com/office/powerpoint/2010/main" val="415271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078022304"/>
              </p:ext>
            </p:extLst>
          </p:nvPr>
        </p:nvGraphicFramePr>
        <p:xfrm>
          <a:off x="209550" y="1178813"/>
          <a:ext cx="9624060" cy="5127594"/>
        </p:xfrm>
        <a:graphic>
          <a:graphicData uri="http://schemas.openxmlformats.org/drawingml/2006/table">
            <a:tbl>
              <a:tblPr firstRow="1" bandRow="1">
                <a:tableStyleId>{2D5ABB26-0587-4C30-8999-92F81FD0307C}</a:tableStyleId>
              </a:tblPr>
              <a:tblGrid>
                <a:gridCol w="9624060">
                  <a:extLst>
                    <a:ext uri="{9D8B030D-6E8A-4147-A177-3AD203B41FA5}">
                      <a16:colId xmlns:a16="http://schemas.microsoft.com/office/drawing/2014/main" val="20000"/>
                    </a:ext>
                  </a:extLst>
                </a:gridCol>
              </a:tblGrid>
              <a:tr h="592173">
                <a:tc>
                  <a:txBody>
                    <a:bodyPr/>
                    <a:lstStyle/>
                    <a:p>
                      <a:pPr marL="10160" algn="ctr">
                        <a:lnSpc>
                          <a:spcPct val="100000"/>
                        </a:lnSpc>
                        <a:spcBef>
                          <a:spcPts val="105"/>
                        </a:spcBef>
                      </a:pPr>
                      <a:r>
                        <a:rPr lang="en-US" sz="3600" b="1" dirty="0">
                          <a:solidFill>
                            <a:schemeClr val="tx1"/>
                          </a:solidFill>
                          <a:latin typeface="Tahoma"/>
                          <a:cs typeface="Tahoma"/>
                        </a:rPr>
                        <a:t>Why Redux</a:t>
                      </a:r>
                      <a:r>
                        <a:rPr lang="en-US" sz="3600" dirty="0">
                          <a:latin typeface="Tahoma"/>
                          <a:cs typeface="Tahoma"/>
                        </a:rPr>
                        <a:t> ?</a:t>
                      </a:r>
                      <a:endParaRPr sz="3600" dirty="0">
                        <a:latin typeface="Tahoma"/>
                        <a:cs typeface="Tahoma"/>
                      </a:endParaRPr>
                    </a:p>
                  </a:txBody>
                  <a:tcPr marL="0" marR="0" marT="13335" marB="0">
                    <a:lnL w="9525">
                      <a:solidFill>
                        <a:srgbClr val="4D67C8"/>
                      </a:solidFill>
                      <a:prstDash val="solid"/>
                    </a:lnL>
                    <a:lnR w="9525">
                      <a:solidFill>
                        <a:srgbClr val="4D67C8"/>
                      </a:solidFill>
                      <a:prstDash val="solid"/>
                    </a:lnR>
                    <a:lnT w="9525">
                      <a:solidFill>
                        <a:srgbClr val="4D67C8"/>
                      </a:solidFill>
                      <a:prstDash val="solid"/>
                    </a:lnT>
                    <a:lnB w="9525">
                      <a:solidFill>
                        <a:srgbClr val="0C79CA"/>
                      </a:solidFill>
                      <a:prstDash val="solid"/>
                    </a:lnB>
                  </a:tcPr>
                </a:tc>
                <a:extLst>
                  <a:ext uri="{0D108BD9-81ED-4DB2-BD59-A6C34878D82A}">
                    <a16:rowId xmlns:a16="http://schemas.microsoft.com/office/drawing/2014/main" val="10000"/>
                  </a:ext>
                </a:extLst>
              </a:tr>
              <a:tr h="3470053">
                <a:tc>
                  <a:txBody>
                    <a:bodyPr/>
                    <a:lstStyle/>
                    <a:p>
                      <a:pPr marL="6246495" marR="67945">
                        <a:lnSpc>
                          <a:spcPct val="100000"/>
                        </a:lnSpc>
                        <a:spcBef>
                          <a:spcPts val="1180"/>
                        </a:spcBef>
                      </a:pPr>
                      <a:r>
                        <a:rPr sz="1650" spc="-5" dirty="0">
                          <a:solidFill>
                            <a:srgbClr val="001F60"/>
                          </a:solidFill>
                          <a:latin typeface="Verdana"/>
                          <a:cs typeface="Verdana"/>
                        </a:rPr>
                        <a:t>C</a:t>
                      </a:r>
                      <a:r>
                        <a:rPr sz="1650" spc="-10" dirty="0">
                          <a:solidFill>
                            <a:srgbClr val="001F60"/>
                          </a:solidFill>
                          <a:latin typeface="Verdana"/>
                          <a:cs typeface="Verdana"/>
                        </a:rPr>
                        <a:t>o</a:t>
                      </a:r>
                      <a:r>
                        <a:rPr sz="1650" dirty="0">
                          <a:solidFill>
                            <a:srgbClr val="001F60"/>
                          </a:solidFill>
                          <a:latin typeface="Verdana"/>
                          <a:cs typeface="Verdana"/>
                        </a:rPr>
                        <a:t>m</a:t>
                      </a:r>
                      <a:r>
                        <a:rPr sz="1650" spc="-5" dirty="0">
                          <a:solidFill>
                            <a:srgbClr val="001F60"/>
                          </a:solidFill>
                          <a:latin typeface="Verdana"/>
                          <a:cs typeface="Verdana"/>
                        </a:rPr>
                        <a:t>p</a:t>
                      </a:r>
                      <a:r>
                        <a:rPr sz="1650" spc="-10" dirty="0">
                          <a:solidFill>
                            <a:srgbClr val="001F60"/>
                          </a:solidFill>
                          <a:latin typeface="Verdana"/>
                          <a:cs typeface="Verdana"/>
                        </a:rPr>
                        <a:t>o</a:t>
                      </a:r>
                      <a:r>
                        <a:rPr sz="1650" dirty="0">
                          <a:solidFill>
                            <a:srgbClr val="001F60"/>
                          </a:solidFill>
                          <a:latin typeface="Verdana"/>
                          <a:cs typeface="Verdana"/>
                        </a:rPr>
                        <a:t>nent</a:t>
                      </a:r>
                      <a:r>
                        <a:rPr sz="1650" spc="-130" dirty="0">
                          <a:solidFill>
                            <a:srgbClr val="001F60"/>
                          </a:solidFill>
                          <a:latin typeface="Verdana"/>
                          <a:cs typeface="Verdana"/>
                        </a:rPr>
                        <a:t> </a:t>
                      </a:r>
                      <a:r>
                        <a:rPr sz="1650" b="1" spc="-5" dirty="0">
                          <a:solidFill>
                            <a:srgbClr val="001F60"/>
                          </a:solidFill>
                          <a:latin typeface="Tahoma"/>
                          <a:cs typeface="Tahoma"/>
                        </a:rPr>
                        <a:t>Heade</a:t>
                      </a:r>
                      <a:r>
                        <a:rPr sz="1650" b="1" dirty="0">
                          <a:solidFill>
                            <a:srgbClr val="001F60"/>
                          </a:solidFill>
                          <a:latin typeface="Tahoma"/>
                          <a:cs typeface="Tahoma"/>
                        </a:rPr>
                        <a:t>r</a:t>
                      </a:r>
                      <a:r>
                        <a:rPr sz="1650" b="1" spc="-50" dirty="0">
                          <a:solidFill>
                            <a:srgbClr val="001F60"/>
                          </a:solidFill>
                          <a:latin typeface="Tahoma"/>
                          <a:cs typeface="Tahoma"/>
                        </a:rPr>
                        <a:t> </a:t>
                      </a:r>
                      <a:r>
                        <a:rPr sz="1650" spc="15" dirty="0">
                          <a:solidFill>
                            <a:srgbClr val="001F60"/>
                          </a:solidFill>
                          <a:latin typeface="Verdana"/>
                          <a:cs typeface="Verdana"/>
                        </a:rPr>
                        <a:t>i</a:t>
                      </a:r>
                      <a:r>
                        <a:rPr sz="1650" dirty="0">
                          <a:solidFill>
                            <a:srgbClr val="001F60"/>
                          </a:solidFill>
                          <a:latin typeface="Verdana"/>
                          <a:cs typeface="Verdana"/>
                        </a:rPr>
                        <a:t>s</a:t>
                      </a:r>
                      <a:r>
                        <a:rPr sz="1650" spc="-165" dirty="0">
                          <a:solidFill>
                            <a:srgbClr val="001F60"/>
                          </a:solidFill>
                          <a:latin typeface="Verdana"/>
                          <a:cs typeface="Verdana"/>
                        </a:rPr>
                        <a:t> </a:t>
                      </a:r>
                      <a:r>
                        <a:rPr sz="1650" spc="15" dirty="0">
                          <a:solidFill>
                            <a:srgbClr val="001F60"/>
                          </a:solidFill>
                          <a:latin typeface="Verdana"/>
                          <a:cs typeface="Verdana"/>
                        </a:rPr>
                        <a:t>s</a:t>
                      </a:r>
                      <a:r>
                        <a:rPr sz="1650" dirty="0">
                          <a:solidFill>
                            <a:srgbClr val="001F60"/>
                          </a:solidFill>
                          <a:latin typeface="Verdana"/>
                          <a:cs typeface="Verdana"/>
                        </a:rPr>
                        <a:t>e</a:t>
                      </a:r>
                      <a:r>
                        <a:rPr sz="1650" spc="-10" dirty="0">
                          <a:solidFill>
                            <a:srgbClr val="001F60"/>
                          </a:solidFill>
                          <a:latin typeface="Verdana"/>
                          <a:cs typeface="Verdana"/>
                        </a:rPr>
                        <a:t>a</a:t>
                      </a:r>
                      <a:r>
                        <a:rPr sz="1650" spc="-5" dirty="0">
                          <a:solidFill>
                            <a:srgbClr val="001F60"/>
                          </a:solidFill>
                          <a:latin typeface="Verdana"/>
                          <a:cs typeface="Verdana"/>
                        </a:rPr>
                        <a:t>r</a:t>
                      </a:r>
                      <a:r>
                        <a:rPr sz="1650" spc="5" dirty="0">
                          <a:solidFill>
                            <a:srgbClr val="001F60"/>
                          </a:solidFill>
                          <a:latin typeface="Verdana"/>
                          <a:cs typeface="Verdana"/>
                        </a:rPr>
                        <a:t>c</a:t>
                      </a:r>
                      <a:r>
                        <a:rPr sz="1650" dirty="0">
                          <a:solidFill>
                            <a:srgbClr val="001F60"/>
                          </a:solidFill>
                          <a:latin typeface="Verdana"/>
                          <a:cs typeface="Verdana"/>
                        </a:rPr>
                        <a:t>h</a:t>
                      </a:r>
                      <a:r>
                        <a:rPr sz="1650" spc="15" dirty="0">
                          <a:solidFill>
                            <a:srgbClr val="001F60"/>
                          </a:solidFill>
                          <a:latin typeface="Verdana"/>
                          <a:cs typeface="Verdana"/>
                        </a:rPr>
                        <a:t>i</a:t>
                      </a:r>
                      <a:r>
                        <a:rPr sz="1650" spc="-20" dirty="0">
                          <a:solidFill>
                            <a:srgbClr val="001F60"/>
                          </a:solidFill>
                          <a:latin typeface="Verdana"/>
                          <a:cs typeface="Verdana"/>
                        </a:rPr>
                        <a:t>n</a:t>
                      </a:r>
                      <a:r>
                        <a:rPr sz="1650" dirty="0">
                          <a:solidFill>
                            <a:srgbClr val="001F60"/>
                          </a:solidFill>
                          <a:latin typeface="Verdana"/>
                          <a:cs typeface="Verdana"/>
                        </a:rPr>
                        <a:t>g  </a:t>
                      </a:r>
                      <a:r>
                        <a:rPr sz="1650" spc="-10" dirty="0">
                          <a:solidFill>
                            <a:srgbClr val="001F60"/>
                          </a:solidFill>
                          <a:latin typeface="Verdana"/>
                          <a:cs typeface="Verdana"/>
                        </a:rPr>
                        <a:t>fo</a:t>
                      </a:r>
                      <a:r>
                        <a:rPr sz="1650" dirty="0">
                          <a:solidFill>
                            <a:srgbClr val="001F60"/>
                          </a:solidFill>
                          <a:latin typeface="Verdana"/>
                          <a:cs typeface="Verdana"/>
                        </a:rPr>
                        <a:t>r</a:t>
                      </a:r>
                      <a:r>
                        <a:rPr sz="1650" spc="-120" dirty="0">
                          <a:solidFill>
                            <a:srgbClr val="001F60"/>
                          </a:solidFill>
                          <a:latin typeface="Verdana"/>
                          <a:cs typeface="Verdana"/>
                        </a:rPr>
                        <a:t> </a:t>
                      </a:r>
                      <a:r>
                        <a:rPr sz="1650" dirty="0">
                          <a:solidFill>
                            <a:srgbClr val="001F60"/>
                          </a:solidFill>
                          <a:latin typeface="Verdana"/>
                          <a:cs typeface="Verdana"/>
                        </a:rPr>
                        <a:t>use</a:t>
                      </a:r>
                      <a:r>
                        <a:rPr sz="1650" spc="-5" dirty="0">
                          <a:solidFill>
                            <a:srgbClr val="001F60"/>
                          </a:solidFill>
                          <a:latin typeface="Verdana"/>
                          <a:cs typeface="Verdana"/>
                        </a:rPr>
                        <a:t>r</a:t>
                      </a:r>
                      <a:r>
                        <a:rPr sz="1650" dirty="0">
                          <a:solidFill>
                            <a:srgbClr val="001F60"/>
                          </a:solidFill>
                          <a:latin typeface="Verdana"/>
                          <a:cs typeface="Verdana"/>
                        </a:rPr>
                        <a:t>n</a:t>
                      </a:r>
                      <a:r>
                        <a:rPr sz="1650" spc="-10" dirty="0">
                          <a:solidFill>
                            <a:srgbClr val="001F60"/>
                          </a:solidFill>
                          <a:latin typeface="Verdana"/>
                          <a:cs typeface="Verdana"/>
                        </a:rPr>
                        <a:t>a</a:t>
                      </a:r>
                      <a:r>
                        <a:rPr sz="1650" dirty="0">
                          <a:solidFill>
                            <a:srgbClr val="001F60"/>
                          </a:solidFill>
                          <a:latin typeface="Verdana"/>
                          <a:cs typeface="Verdana"/>
                        </a:rPr>
                        <a:t>me</a:t>
                      </a:r>
                      <a:r>
                        <a:rPr sz="1650" spc="-170" dirty="0">
                          <a:solidFill>
                            <a:srgbClr val="001F60"/>
                          </a:solidFill>
                          <a:latin typeface="Verdana"/>
                          <a:cs typeface="Verdana"/>
                        </a:rPr>
                        <a:t> </a:t>
                      </a:r>
                      <a:r>
                        <a:rPr sz="1650" dirty="0">
                          <a:solidFill>
                            <a:srgbClr val="001F60"/>
                          </a:solidFill>
                          <a:latin typeface="Verdana"/>
                          <a:cs typeface="Verdana"/>
                        </a:rPr>
                        <a:t>st</a:t>
                      </a:r>
                      <a:r>
                        <a:rPr sz="1650" spc="10" dirty="0">
                          <a:solidFill>
                            <a:srgbClr val="001F60"/>
                          </a:solidFill>
                          <a:latin typeface="Verdana"/>
                          <a:cs typeface="Verdana"/>
                        </a:rPr>
                        <a:t>a</a:t>
                      </a:r>
                      <a:r>
                        <a:rPr sz="1650" dirty="0">
                          <a:solidFill>
                            <a:srgbClr val="001F60"/>
                          </a:solidFill>
                          <a:latin typeface="Verdana"/>
                          <a:cs typeface="Verdana"/>
                        </a:rPr>
                        <a:t>te</a:t>
                      </a:r>
                      <a:r>
                        <a:rPr sz="1650" spc="-170" dirty="0">
                          <a:solidFill>
                            <a:srgbClr val="001F60"/>
                          </a:solidFill>
                          <a:latin typeface="Verdana"/>
                          <a:cs typeface="Verdana"/>
                        </a:rPr>
                        <a:t> </a:t>
                      </a:r>
                      <a:r>
                        <a:rPr sz="1650" spc="5" dirty="0">
                          <a:solidFill>
                            <a:srgbClr val="001F60"/>
                          </a:solidFill>
                          <a:latin typeface="Verdana"/>
                          <a:cs typeface="Verdana"/>
                        </a:rPr>
                        <a:t>v</a:t>
                      </a:r>
                      <a:r>
                        <a:rPr sz="1650" spc="-10" dirty="0">
                          <a:solidFill>
                            <a:srgbClr val="001F60"/>
                          </a:solidFill>
                          <a:latin typeface="Verdana"/>
                          <a:cs typeface="Verdana"/>
                        </a:rPr>
                        <a:t>a</a:t>
                      </a:r>
                      <a:r>
                        <a:rPr sz="1650" spc="15" dirty="0">
                          <a:solidFill>
                            <a:srgbClr val="001F60"/>
                          </a:solidFill>
                          <a:latin typeface="Verdana"/>
                          <a:cs typeface="Verdana"/>
                        </a:rPr>
                        <a:t>l</a:t>
                      </a:r>
                      <a:r>
                        <a:rPr sz="1650" spc="-15" dirty="0">
                          <a:solidFill>
                            <a:srgbClr val="001F60"/>
                          </a:solidFill>
                          <a:latin typeface="Verdana"/>
                          <a:cs typeface="Verdana"/>
                        </a:rPr>
                        <a:t>u</a:t>
                      </a:r>
                      <a:r>
                        <a:rPr sz="1650" dirty="0">
                          <a:solidFill>
                            <a:srgbClr val="001F60"/>
                          </a:solidFill>
                          <a:latin typeface="Verdana"/>
                          <a:cs typeface="Verdana"/>
                        </a:rPr>
                        <a:t>e</a:t>
                      </a:r>
                      <a:r>
                        <a:rPr sz="1650" spc="-150" dirty="0">
                          <a:solidFill>
                            <a:srgbClr val="001F60"/>
                          </a:solidFill>
                          <a:latin typeface="Verdana"/>
                          <a:cs typeface="Verdana"/>
                        </a:rPr>
                        <a:t> </a:t>
                      </a:r>
                      <a:r>
                        <a:rPr sz="1650" spc="-5" dirty="0">
                          <a:solidFill>
                            <a:srgbClr val="001F60"/>
                          </a:solidFill>
                          <a:latin typeface="Verdana"/>
                          <a:cs typeface="Verdana"/>
                        </a:rPr>
                        <a:t>w</a:t>
                      </a:r>
                      <a:r>
                        <a:rPr sz="1650" spc="-20" dirty="0">
                          <a:solidFill>
                            <a:srgbClr val="001F60"/>
                          </a:solidFill>
                          <a:latin typeface="Verdana"/>
                          <a:cs typeface="Verdana"/>
                        </a:rPr>
                        <a:t>h</a:t>
                      </a:r>
                      <a:r>
                        <a:rPr sz="1650" spc="15" dirty="0">
                          <a:solidFill>
                            <a:srgbClr val="001F60"/>
                          </a:solidFill>
                          <a:latin typeface="Verdana"/>
                          <a:cs typeface="Verdana"/>
                        </a:rPr>
                        <a:t>i</a:t>
                      </a:r>
                      <a:r>
                        <a:rPr sz="1650" spc="5" dirty="0">
                          <a:solidFill>
                            <a:srgbClr val="001F60"/>
                          </a:solidFill>
                          <a:latin typeface="Verdana"/>
                          <a:cs typeface="Verdana"/>
                        </a:rPr>
                        <a:t>c</a:t>
                      </a:r>
                      <a:r>
                        <a:rPr sz="1650" dirty="0">
                          <a:solidFill>
                            <a:srgbClr val="001F60"/>
                          </a:solidFill>
                          <a:latin typeface="Verdana"/>
                          <a:cs typeface="Verdana"/>
                        </a:rPr>
                        <a:t>h  </a:t>
                      </a:r>
                      <a:r>
                        <a:rPr sz="1650" spc="15" dirty="0">
                          <a:solidFill>
                            <a:srgbClr val="001F60"/>
                          </a:solidFill>
                          <a:latin typeface="Verdana"/>
                          <a:cs typeface="Verdana"/>
                        </a:rPr>
                        <a:t>i</a:t>
                      </a:r>
                      <a:r>
                        <a:rPr sz="1650" dirty="0">
                          <a:solidFill>
                            <a:srgbClr val="001F60"/>
                          </a:solidFill>
                          <a:latin typeface="Verdana"/>
                          <a:cs typeface="Verdana"/>
                        </a:rPr>
                        <a:t>s</a:t>
                      </a:r>
                      <a:r>
                        <a:rPr sz="1650" spc="-150" dirty="0">
                          <a:solidFill>
                            <a:srgbClr val="001F60"/>
                          </a:solidFill>
                          <a:latin typeface="Verdana"/>
                          <a:cs typeface="Verdana"/>
                        </a:rPr>
                        <a:t> </a:t>
                      </a:r>
                      <a:r>
                        <a:rPr sz="1650" spc="-5" dirty="0">
                          <a:solidFill>
                            <a:srgbClr val="001F60"/>
                          </a:solidFill>
                          <a:latin typeface="Verdana"/>
                          <a:cs typeface="Verdana"/>
                        </a:rPr>
                        <a:t>p</a:t>
                      </a:r>
                      <a:r>
                        <a:rPr sz="1650" spc="15" dirty="0">
                          <a:solidFill>
                            <a:srgbClr val="001F60"/>
                          </a:solidFill>
                          <a:latin typeface="Verdana"/>
                          <a:cs typeface="Verdana"/>
                        </a:rPr>
                        <a:t>r</a:t>
                      </a:r>
                      <a:r>
                        <a:rPr sz="1650" dirty="0">
                          <a:solidFill>
                            <a:srgbClr val="001F60"/>
                          </a:solidFill>
                          <a:latin typeface="Verdana"/>
                          <a:cs typeface="Verdana"/>
                        </a:rPr>
                        <a:t>esent</a:t>
                      </a:r>
                      <a:r>
                        <a:rPr sz="1650" spc="-165" dirty="0">
                          <a:solidFill>
                            <a:srgbClr val="001F60"/>
                          </a:solidFill>
                          <a:latin typeface="Verdana"/>
                          <a:cs typeface="Verdana"/>
                        </a:rPr>
                        <a:t> </a:t>
                      </a:r>
                      <a:r>
                        <a:rPr sz="1650" spc="15" dirty="0">
                          <a:solidFill>
                            <a:srgbClr val="001F60"/>
                          </a:solidFill>
                          <a:latin typeface="Verdana"/>
                          <a:cs typeface="Verdana"/>
                        </a:rPr>
                        <a:t>i</a:t>
                      </a:r>
                      <a:r>
                        <a:rPr sz="1650" dirty="0">
                          <a:solidFill>
                            <a:srgbClr val="001F60"/>
                          </a:solidFill>
                          <a:latin typeface="Verdana"/>
                          <a:cs typeface="Verdana"/>
                        </a:rPr>
                        <a:t>n</a:t>
                      </a:r>
                      <a:r>
                        <a:rPr sz="1650" spc="-135" dirty="0">
                          <a:solidFill>
                            <a:srgbClr val="001F60"/>
                          </a:solidFill>
                          <a:latin typeface="Verdana"/>
                          <a:cs typeface="Verdana"/>
                        </a:rPr>
                        <a:t> </a:t>
                      </a:r>
                      <a:r>
                        <a:rPr sz="1650" spc="-5" dirty="0">
                          <a:solidFill>
                            <a:srgbClr val="001F60"/>
                          </a:solidFill>
                          <a:latin typeface="Verdana"/>
                          <a:cs typeface="Verdana"/>
                        </a:rPr>
                        <a:t>C</a:t>
                      </a:r>
                      <a:r>
                        <a:rPr sz="1650" spc="-10" dirty="0">
                          <a:solidFill>
                            <a:srgbClr val="001F60"/>
                          </a:solidFill>
                          <a:latin typeface="Verdana"/>
                          <a:cs typeface="Verdana"/>
                        </a:rPr>
                        <a:t>o</a:t>
                      </a:r>
                      <a:r>
                        <a:rPr sz="1650" spc="-15" dirty="0">
                          <a:solidFill>
                            <a:srgbClr val="001F60"/>
                          </a:solidFill>
                          <a:latin typeface="Verdana"/>
                          <a:cs typeface="Verdana"/>
                        </a:rPr>
                        <a:t>m</a:t>
                      </a:r>
                      <a:r>
                        <a:rPr sz="1650" spc="10" dirty="0">
                          <a:solidFill>
                            <a:srgbClr val="001F60"/>
                          </a:solidFill>
                          <a:latin typeface="Verdana"/>
                          <a:cs typeface="Verdana"/>
                        </a:rPr>
                        <a:t>p</a:t>
                      </a:r>
                      <a:r>
                        <a:rPr sz="1650" spc="-10" dirty="0">
                          <a:solidFill>
                            <a:srgbClr val="001F60"/>
                          </a:solidFill>
                          <a:latin typeface="Verdana"/>
                          <a:cs typeface="Verdana"/>
                        </a:rPr>
                        <a:t>o</a:t>
                      </a:r>
                      <a:r>
                        <a:rPr sz="1650" dirty="0">
                          <a:solidFill>
                            <a:srgbClr val="001F60"/>
                          </a:solidFill>
                          <a:latin typeface="Verdana"/>
                          <a:cs typeface="Verdana"/>
                        </a:rPr>
                        <a:t>nent  </a:t>
                      </a:r>
                      <a:r>
                        <a:rPr sz="1650" b="1" spc="-85" dirty="0">
                          <a:solidFill>
                            <a:srgbClr val="001F60"/>
                          </a:solidFill>
                          <a:latin typeface="Tahoma"/>
                          <a:cs typeface="Tahoma"/>
                        </a:rPr>
                        <a:t>UserDetails</a:t>
                      </a:r>
                      <a:r>
                        <a:rPr sz="1650" spc="-85" dirty="0">
                          <a:solidFill>
                            <a:srgbClr val="001F60"/>
                          </a:solidFill>
                          <a:latin typeface="Verdana"/>
                          <a:cs typeface="Verdana"/>
                        </a:rPr>
                        <a:t>.</a:t>
                      </a:r>
                      <a:endParaRPr sz="1650" dirty="0">
                        <a:latin typeface="Verdana"/>
                        <a:cs typeface="Verdana"/>
                      </a:endParaRPr>
                    </a:p>
                    <a:p>
                      <a:pPr>
                        <a:lnSpc>
                          <a:spcPct val="100000"/>
                        </a:lnSpc>
                      </a:pPr>
                      <a:endParaRPr sz="2000" dirty="0">
                        <a:latin typeface="Times New Roman"/>
                        <a:cs typeface="Times New Roman"/>
                      </a:endParaRPr>
                    </a:p>
                    <a:p>
                      <a:pPr marL="6246495" marR="575310">
                        <a:lnSpc>
                          <a:spcPct val="100000"/>
                        </a:lnSpc>
                        <a:spcBef>
                          <a:spcPts val="1325"/>
                        </a:spcBef>
                      </a:pPr>
                      <a:r>
                        <a:rPr sz="1650" u="sng" spc="-20" dirty="0">
                          <a:solidFill>
                            <a:srgbClr val="001F60"/>
                          </a:solidFill>
                          <a:uFill>
                            <a:solidFill>
                              <a:srgbClr val="001F60"/>
                            </a:solidFill>
                          </a:uFill>
                          <a:latin typeface="Verdana"/>
                          <a:cs typeface="Verdana"/>
                        </a:rPr>
                        <a:t>W</a:t>
                      </a:r>
                      <a:r>
                        <a:rPr sz="1650" u="sng" spc="15" dirty="0">
                          <a:solidFill>
                            <a:srgbClr val="001F60"/>
                          </a:solidFill>
                          <a:uFill>
                            <a:solidFill>
                              <a:srgbClr val="001F60"/>
                            </a:solidFill>
                          </a:uFill>
                          <a:latin typeface="Verdana"/>
                          <a:cs typeface="Verdana"/>
                        </a:rPr>
                        <a:t>i</a:t>
                      </a:r>
                      <a:r>
                        <a:rPr sz="1650" u="sng" dirty="0">
                          <a:solidFill>
                            <a:srgbClr val="001F60"/>
                          </a:solidFill>
                          <a:uFill>
                            <a:solidFill>
                              <a:srgbClr val="001F60"/>
                            </a:solidFill>
                          </a:uFill>
                          <a:latin typeface="Verdana"/>
                          <a:cs typeface="Verdana"/>
                        </a:rPr>
                        <a:t>th</a:t>
                      </a:r>
                      <a:r>
                        <a:rPr sz="1650" u="sng" spc="-10" dirty="0">
                          <a:solidFill>
                            <a:srgbClr val="001F60"/>
                          </a:solidFill>
                          <a:uFill>
                            <a:solidFill>
                              <a:srgbClr val="001F60"/>
                            </a:solidFill>
                          </a:uFill>
                          <a:latin typeface="Verdana"/>
                          <a:cs typeface="Verdana"/>
                        </a:rPr>
                        <a:t>o</a:t>
                      </a:r>
                      <a:r>
                        <a:rPr sz="1650" u="sng" dirty="0">
                          <a:solidFill>
                            <a:srgbClr val="001F60"/>
                          </a:solidFill>
                          <a:uFill>
                            <a:solidFill>
                              <a:srgbClr val="001F60"/>
                            </a:solidFill>
                          </a:uFill>
                          <a:latin typeface="Verdana"/>
                          <a:cs typeface="Verdana"/>
                        </a:rPr>
                        <a:t>ut</a:t>
                      </a:r>
                      <a:r>
                        <a:rPr sz="1650" u="sng" spc="-150" dirty="0">
                          <a:solidFill>
                            <a:srgbClr val="001F60"/>
                          </a:solidFill>
                          <a:uFill>
                            <a:solidFill>
                              <a:srgbClr val="001F60"/>
                            </a:solidFill>
                          </a:uFill>
                          <a:latin typeface="Verdana"/>
                          <a:cs typeface="Verdana"/>
                        </a:rPr>
                        <a:t> </a:t>
                      </a:r>
                      <a:r>
                        <a:rPr sz="1650" u="sng" spc="5" dirty="0">
                          <a:solidFill>
                            <a:srgbClr val="001F60"/>
                          </a:solidFill>
                          <a:uFill>
                            <a:solidFill>
                              <a:srgbClr val="001F60"/>
                            </a:solidFill>
                          </a:uFill>
                          <a:latin typeface="Verdana"/>
                          <a:cs typeface="Verdana"/>
                        </a:rPr>
                        <a:t>R</a:t>
                      </a:r>
                      <a:r>
                        <a:rPr sz="1650" u="sng" dirty="0">
                          <a:solidFill>
                            <a:srgbClr val="001F60"/>
                          </a:solidFill>
                          <a:uFill>
                            <a:solidFill>
                              <a:srgbClr val="001F60"/>
                            </a:solidFill>
                          </a:uFill>
                          <a:latin typeface="Verdana"/>
                          <a:cs typeface="Verdana"/>
                        </a:rPr>
                        <a:t>e</a:t>
                      </a:r>
                      <a:r>
                        <a:rPr sz="1650" u="sng" spc="5" dirty="0">
                          <a:solidFill>
                            <a:srgbClr val="001F60"/>
                          </a:solidFill>
                          <a:uFill>
                            <a:solidFill>
                              <a:srgbClr val="001F60"/>
                            </a:solidFill>
                          </a:uFill>
                          <a:latin typeface="Verdana"/>
                          <a:cs typeface="Verdana"/>
                        </a:rPr>
                        <a:t>d</a:t>
                      </a:r>
                      <a:r>
                        <a:rPr sz="1650" u="sng" dirty="0">
                          <a:solidFill>
                            <a:srgbClr val="001F60"/>
                          </a:solidFill>
                          <a:uFill>
                            <a:solidFill>
                              <a:srgbClr val="001F60"/>
                            </a:solidFill>
                          </a:uFill>
                          <a:latin typeface="Verdana"/>
                          <a:cs typeface="Verdana"/>
                        </a:rPr>
                        <a:t>ux:</a:t>
                      </a:r>
                      <a:r>
                        <a:rPr sz="1650" spc="-165" dirty="0">
                          <a:solidFill>
                            <a:srgbClr val="001F60"/>
                          </a:solidFill>
                          <a:latin typeface="Verdana"/>
                          <a:cs typeface="Verdana"/>
                        </a:rPr>
                        <a:t> </a:t>
                      </a:r>
                      <a:r>
                        <a:rPr sz="1650" spc="-20" dirty="0">
                          <a:solidFill>
                            <a:srgbClr val="001F60"/>
                          </a:solidFill>
                          <a:latin typeface="Verdana"/>
                          <a:cs typeface="Verdana"/>
                        </a:rPr>
                        <a:t>W</a:t>
                      </a:r>
                      <a:r>
                        <a:rPr sz="1650" dirty="0">
                          <a:solidFill>
                            <a:srgbClr val="001F60"/>
                          </a:solidFill>
                          <a:latin typeface="Verdana"/>
                          <a:cs typeface="Verdana"/>
                        </a:rPr>
                        <a:t>e</a:t>
                      </a:r>
                      <a:r>
                        <a:rPr sz="1650" spc="-120" dirty="0">
                          <a:solidFill>
                            <a:srgbClr val="001F60"/>
                          </a:solidFill>
                          <a:latin typeface="Verdana"/>
                          <a:cs typeface="Verdana"/>
                        </a:rPr>
                        <a:t> </a:t>
                      </a:r>
                      <a:r>
                        <a:rPr sz="1650" dirty="0">
                          <a:solidFill>
                            <a:srgbClr val="001F60"/>
                          </a:solidFill>
                          <a:latin typeface="Verdana"/>
                          <a:cs typeface="Verdana"/>
                        </a:rPr>
                        <a:t>need</a:t>
                      </a:r>
                      <a:r>
                        <a:rPr sz="1650" spc="-125" dirty="0">
                          <a:solidFill>
                            <a:srgbClr val="001F60"/>
                          </a:solidFill>
                          <a:latin typeface="Verdana"/>
                          <a:cs typeface="Verdana"/>
                        </a:rPr>
                        <a:t> </a:t>
                      </a:r>
                      <a:r>
                        <a:rPr sz="1650" dirty="0">
                          <a:solidFill>
                            <a:srgbClr val="001F60"/>
                          </a:solidFill>
                          <a:latin typeface="Verdana"/>
                          <a:cs typeface="Verdana"/>
                        </a:rPr>
                        <a:t>to  </a:t>
                      </a:r>
                      <a:r>
                        <a:rPr sz="1650" spc="5" dirty="0">
                          <a:solidFill>
                            <a:srgbClr val="001F60"/>
                          </a:solidFill>
                          <a:latin typeface="Verdana"/>
                          <a:cs typeface="Verdana"/>
                        </a:rPr>
                        <a:t>c</a:t>
                      </a:r>
                      <a:r>
                        <a:rPr sz="1650" spc="-20" dirty="0">
                          <a:solidFill>
                            <a:srgbClr val="001F60"/>
                          </a:solidFill>
                          <a:latin typeface="Verdana"/>
                          <a:cs typeface="Verdana"/>
                        </a:rPr>
                        <a:t>h</a:t>
                      </a:r>
                      <a:r>
                        <a:rPr sz="1650" spc="15" dirty="0">
                          <a:solidFill>
                            <a:srgbClr val="001F60"/>
                          </a:solidFill>
                          <a:latin typeface="Verdana"/>
                          <a:cs typeface="Verdana"/>
                        </a:rPr>
                        <a:t>e</a:t>
                      </a:r>
                      <a:r>
                        <a:rPr sz="1650" spc="-15" dirty="0">
                          <a:solidFill>
                            <a:srgbClr val="001F60"/>
                          </a:solidFill>
                          <a:latin typeface="Verdana"/>
                          <a:cs typeface="Verdana"/>
                        </a:rPr>
                        <a:t>c</a:t>
                      </a:r>
                      <a:r>
                        <a:rPr sz="1650" dirty="0">
                          <a:solidFill>
                            <a:srgbClr val="001F60"/>
                          </a:solidFill>
                          <a:latin typeface="Verdana"/>
                          <a:cs typeface="Verdana"/>
                        </a:rPr>
                        <a:t>k</a:t>
                      </a:r>
                      <a:r>
                        <a:rPr sz="1650" spc="-120" dirty="0">
                          <a:solidFill>
                            <a:srgbClr val="001F60"/>
                          </a:solidFill>
                          <a:latin typeface="Verdana"/>
                          <a:cs typeface="Verdana"/>
                        </a:rPr>
                        <a:t> </a:t>
                      </a:r>
                      <a:r>
                        <a:rPr sz="1650" spc="-10" dirty="0">
                          <a:solidFill>
                            <a:srgbClr val="001F60"/>
                          </a:solidFill>
                          <a:latin typeface="Verdana"/>
                          <a:cs typeface="Verdana"/>
                        </a:rPr>
                        <a:t>a</a:t>
                      </a:r>
                      <a:r>
                        <a:rPr sz="1650" spc="15" dirty="0">
                          <a:solidFill>
                            <a:srgbClr val="001F60"/>
                          </a:solidFill>
                          <a:latin typeface="Verdana"/>
                          <a:cs typeface="Verdana"/>
                        </a:rPr>
                        <a:t>l</a:t>
                      </a:r>
                      <a:r>
                        <a:rPr sz="1650" dirty="0">
                          <a:solidFill>
                            <a:srgbClr val="001F60"/>
                          </a:solidFill>
                          <a:latin typeface="Verdana"/>
                          <a:cs typeface="Verdana"/>
                        </a:rPr>
                        <a:t>l</a:t>
                      </a:r>
                      <a:r>
                        <a:rPr sz="1650" spc="-170" dirty="0">
                          <a:solidFill>
                            <a:srgbClr val="001F60"/>
                          </a:solidFill>
                          <a:latin typeface="Verdana"/>
                          <a:cs typeface="Verdana"/>
                        </a:rPr>
                        <a:t> </a:t>
                      </a:r>
                      <a:r>
                        <a:rPr sz="1650" dirty="0">
                          <a:solidFill>
                            <a:srgbClr val="001F60"/>
                          </a:solidFill>
                          <a:latin typeface="Verdana"/>
                          <a:cs typeface="Verdana"/>
                        </a:rPr>
                        <a:t>the</a:t>
                      </a:r>
                      <a:r>
                        <a:rPr sz="1650" spc="-135" dirty="0">
                          <a:solidFill>
                            <a:srgbClr val="001F60"/>
                          </a:solidFill>
                          <a:latin typeface="Verdana"/>
                          <a:cs typeface="Verdana"/>
                        </a:rPr>
                        <a:t> </a:t>
                      </a:r>
                      <a:r>
                        <a:rPr sz="1650" spc="5" dirty="0">
                          <a:solidFill>
                            <a:srgbClr val="001F60"/>
                          </a:solidFill>
                          <a:latin typeface="Verdana"/>
                          <a:cs typeface="Verdana"/>
                        </a:rPr>
                        <a:t>c</a:t>
                      </a:r>
                      <a:r>
                        <a:rPr sz="1650" spc="-10" dirty="0">
                          <a:solidFill>
                            <a:srgbClr val="001F60"/>
                          </a:solidFill>
                          <a:latin typeface="Verdana"/>
                          <a:cs typeface="Verdana"/>
                        </a:rPr>
                        <a:t>o</a:t>
                      </a:r>
                      <a:r>
                        <a:rPr sz="1650" dirty="0">
                          <a:solidFill>
                            <a:srgbClr val="001F60"/>
                          </a:solidFill>
                          <a:latin typeface="Verdana"/>
                          <a:cs typeface="Verdana"/>
                        </a:rPr>
                        <a:t>m</a:t>
                      </a:r>
                      <a:r>
                        <a:rPr sz="1650" spc="-5" dirty="0">
                          <a:solidFill>
                            <a:srgbClr val="001F60"/>
                          </a:solidFill>
                          <a:latin typeface="Verdana"/>
                          <a:cs typeface="Verdana"/>
                        </a:rPr>
                        <a:t>p</a:t>
                      </a:r>
                      <a:r>
                        <a:rPr sz="1650" spc="-10" dirty="0">
                          <a:solidFill>
                            <a:srgbClr val="001F60"/>
                          </a:solidFill>
                          <a:latin typeface="Verdana"/>
                          <a:cs typeface="Verdana"/>
                        </a:rPr>
                        <a:t>o</a:t>
                      </a:r>
                      <a:r>
                        <a:rPr sz="1650" dirty="0">
                          <a:solidFill>
                            <a:srgbClr val="001F60"/>
                          </a:solidFill>
                          <a:latin typeface="Verdana"/>
                          <a:cs typeface="Verdana"/>
                        </a:rPr>
                        <a:t>nents.</a:t>
                      </a:r>
                      <a:endParaRPr sz="1650" dirty="0">
                        <a:latin typeface="Verdana"/>
                        <a:cs typeface="Verdana"/>
                      </a:endParaRPr>
                    </a:p>
                    <a:p>
                      <a:pPr>
                        <a:lnSpc>
                          <a:spcPct val="100000"/>
                        </a:lnSpc>
                      </a:pPr>
                      <a:endParaRPr sz="2000" dirty="0">
                        <a:latin typeface="Times New Roman"/>
                        <a:cs typeface="Times New Roman"/>
                      </a:endParaRPr>
                    </a:p>
                    <a:p>
                      <a:pPr marL="6246495" marR="185420" indent="-6088380">
                        <a:lnSpc>
                          <a:spcPct val="100000"/>
                        </a:lnSpc>
                        <a:spcBef>
                          <a:spcPts val="1335"/>
                        </a:spcBef>
                        <a:tabLst>
                          <a:tab pos="2087880" algn="l"/>
                          <a:tab pos="6246495" algn="l"/>
                        </a:tabLst>
                      </a:pPr>
                      <a:r>
                        <a:rPr sz="2175" spc="15" baseline="3831" dirty="0">
                          <a:solidFill>
                            <a:srgbClr val="001F60"/>
                          </a:solidFill>
                          <a:latin typeface="Verdana"/>
                          <a:cs typeface="Verdana"/>
                        </a:rPr>
                        <a:t>H</a:t>
                      </a:r>
                      <a:r>
                        <a:rPr sz="2175" baseline="3831" dirty="0">
                          <a:solidFill>
                            <a:srgbClr val="001F60"/>
                          </a:solidFill>
                          <a:latin typeface="Verdana"/>
                          <a:cs typeface="Verdana"/>
                        </a:rPr>
                        <a:t>e</a:t>
                      </a:r>
                      <a:r>
                        <a:rPr sz="2175" spc="-7" baseline="3831" dirty="0">
                          <a:solidFill>
                            <a:srgbClr val="001F60"/>
                          </a:solidFill>
                          <a:latin typeface="Verdana"/>
                          <a:cs typeface="Verdana"/>
                        </a:rPr>
                        <a:t>a</a:t>
                      </a:r>
                      <a:r>
                        <a:rPr sz="2175" spc="7" baseline="3831" dirty="0">
                          <a:solidFill>
                            <a:srgbClr val="001F60"/>
                          </a:solidFill>
                          <a:latin typeface="Verdana"/>
                          <a:cs typeface="Verdana"/>
                        </a:rPr>
                        <a:t>d</a:t>
                      </a:r>
                      <a:r>
                        <a:rPr sz="2175" baseline="3831" dirty="0">
                          <a:solidFill>
                            <a:srgbClr val="001F60"/>
                          </a:solidFill>
                          <a:latin typeface="Verdana"/>
                          <a:cs typeface="Verdana"/>
                        </a:rPr>
                        <a:t>er	</a:t>
                      </a:r>
                      <a:r>
                        <a:rPr sz="2175" spc="-15" baseline="3831" dirty="0">
                          <a:solidFill>
                            <a:srgbClr val="001F60"/>
                          </a:solidFill>
                          <a:latin typeface="Verdana"/>
                          <a:cs typeface="Verdana"/>
                        </a:rPr>
                        <a:t>U</a:t>
                      </a:r>
                      <a:r>
                        <a:rPr sz="2175" baseline="3831" dirty="0">
                          <a:solidFill>
                            <a:srgbClr val="001F60"/>
                          </a:solidFill>
                          <a:latin typeface="Verdana"/>
                          <a:cs typeface="Verdana"/>
                        </a:rPr>
                        <a:t>se</a:t>
                      </a:r>
                      <a:r>
                        <a:rPr sz="2175" spc="-7" baseline="3831" dirty="0">
                          <a:solidFill>
                            <a:srgbClr val="001F60"/>
                          </a:solidFill>
                          <a:latin typeface="Verdana"/>
                          <a:cs typeface="Verdana"/>
                        </a:rPr>
                        <a:t>r</a:t>
                      </a:r>
                      <a:r>
                        <a:rPr sz="2175" spc="-15" baseline="3831" dirty="0">
                          <a:solidFill>
                            <a:srgbClr val="001F60"/>
                          </a:solidFill>
                          <a:latin typeface="Verdana"/>
                          <a:cs typeface="Verdana"/>
                        </a:rPr>
                        <a:t>D</a:t>
                      </a:r>
                      <a:r>
                        <a:rPr sz="2175" spc="22" baseline="3831" dirty="0">
                          <a:solidFill>
                            <a:srgbClr val="001F60"/>
                          </a:solidFill>
                          <a:latin typeface="Verdana"/>
                          <a:cs typeface="Verdana"/>
                        </a:rPr>
                        <a:t>e</a:t>
                      </a:r>
                      <a:r>
                        <a:rPr sz="2175" baseline="3831" dirty="0">
                          <a:solidFill>
                            <a:srgbClr val="001F60"/>
                          </a:solidFill>
                          <a:latin typeface="Verdana"/>
                          <a:cs typeface="Verdana"/>
                        </a:rPr>
                        <a:t>t</a:t>
                      </a:r>
                      <a:r>
                        <a:rPr sz="2175" spc="-7" baseline="3831" dirty="0">
                          <a:solidFill>
                            <a:srgbClr val="001F60"/>
                          </a:solidFill>
                          <a:latin typeface="Verdana"/>
                          <a:cs typeface="Verdana"/>
                        </a:rPr>
                        <a:t>a</a:t>
                      </a:r>
                      <a:r>
                        <a:rPr sz="2175" spc="15" baseline="3831" dirty="0">
                          <a:solidFill>
                            <a:srgbClr val="001F60"/>
                          </a:solidFill>
                          <a:latin typeface="Verdana"/>
                          <a:cs typeface="Verdana"/>
                        </a:rPr>
                        <a:t>il</a:t>
                      </a:r>
                      <a:r>
                        <a:rPr sz="2175" baseline="3831" dirty="0">
                          <a:solidFill>
                            <a:srgbClr val="001F60"/>
                          </a:solidFill>
                          <a:latin typeface="Verdana"/>
                          <a:cs typeface="Verdana"/>
                        </a:rPr>
                        <a:t>s	</a:t>
                      </a:r>
                      <a:r>
                        <a:rPr sz="1650" u="sng" spc="-20" dirty="0">
                          <a:solidFill>
                            <a:srgbClr val="001F60"/>
                          </a:solidFill>
                          <a:uFill>
                            <a:solidFill>
                              <a:srgbClr val="001F60"/>
                            </a:solidFill>
                          </a:uFill>
                          <a:latin typeface="Verdana"/>
                          <a:cs typeface="Verdana"/>
                        </a:rPr>
                        <a:t>W</a:t>
                      </a:r>
                      <a:r>
                        <a:rPr sz="1650" u="sng" spc="15" dirty="0">
                          <a:solidFill>
                            <a:srgbClr val="001F60"/>
                          </a:solidFill>
                          <a:uFill>
                            <a:solidFill>
                              <a:srgbClr val="001F60"/>
                            </a:solidFill>
                          </a:uFill>
                          <a:latin typeface="Verdana"/>
                          <a:cs typeface="Verdana"/>
                        </a:rPr>
                        <a:t>i</a:t>
                      </a:r>
                      <a:r>
                        <a:rPr sz="1650" u="sng" dirty="0">
                          <a:solidFill>
                            <a:srgbClr val="001F60"/>
                          </a:solidFill>
                          <a:uFill>
                            <a:solidFill>
                              <a:srgbClr val="001F60"/>
                            </a:solidFill>
                          </a:uFill>
                          <a:latin typeface="Verdana"/>
                          <a:cs typeface="Verdana"/>
                        </a:rPr>
                        <a:t>th</a:t>
                      </a:r>
                      <a:r>
                        <a:rPr sz="1650" u="sng" spc="-135" dirty="0">
                          <a:solidFill>
                            <a:srgbClr val="001F60"/>
                          </a:solidFill>
                          <a:uFill>
                            <a:solidFill>
                              <a:srgbClr val="001F60"/>
                            </a:solidFill>
                          </a:uFill>
                          <a:latin typeface="Verdana"/>
                          <a:cs typeface="Verdana"/>
                        </a:rPr>
                        <a:t> </a:t>
                      </a:r>
                      <a:r>
                        <a:rPr sz="1650" u="sng" spc="5" dirty="0">
                          <a:solidFill>
                            <a:srgbClr val="001F60"/>
                          </a:solidFill>
                          <a:uFill>
                            <a:solidFill>
                              <a:srgbClr val="001F60"/>
                            </a:solidFill>
                          </a:uFill>
                          <a:latin typeface="Verdana"/>
                          <a:cs typeface="Verdana"/>
                        </a:rPr>
                        <a:t>R</a:t>
                      </a:r>
                      <a:r>
                        <a:rPr sz="1650" u="sng" dirty="0">
                          <a:solidFill>
                            <a:srgbClr val="001F60"/>
                          </a:solidFill>
                          <a:uFill>
                            <a:solidFill>
                              <a:srgbClr val="001F60"/>
                            </a:solidFill>
                          </a:uFill>
                          <a:latin typeface="Verdana"/>
                          <a:cs typeface="Verdana"/>
                        </a:rPr>
                        <a:t>e</a:t>
                      </a:r>
                      <a:r>
                        <a:rPr sz="1650" u="sng" spc="5" dirty="0">
                          <a:solidFill>
                            <a:srgbClr val="001F60"/>
                          </a:solidFill>
                          <a:uFill>
                            <a:solidFill>
                              <a:srgbClr val="001F60"/>
                            </a:solidFill>
                          </a:uFill>
                          <a:latin typeface="Verdana"/>
                          <a:cs typeface="Verdana"/>
                        </a:rPr>
                        <a:t>d</a:t>
                      </a:r>
                      <a:r>
                        <a:rPr sz="1650" u="sng" dirty="0">
                          <a:solidFill>
                            <a:srgbClr val="001F60"/>
                          </a:solidFill>
                          <a:uFill>
                            <a:solidFill>
                              <a:srgbClr val="001F60"/>
                            </a:solidFill>
                          </a:uFill>
                          <a:latin typeface="Verdana"/>
                          <a:cs typeface="Verdana"/>
                        </a:rPr>
                        <a:t>u</a:t>
                      </a:r>
                      <a:r>
                        <a:rPr sz="1650" u="sng" spc="-20" dirty="0">
                          <a:solidFill>
                            <a:srgbClr val="001F60"/>
                          </a:solidFill>
                          <a:uFill>
                            <a:solidFill>
                              <a:srgbClr val="001F60"/>
                            </a:solidFill>
                          </a:uFill>
                          <a:latin typeface="Verdana"/>
                          <a:cs typeface="Verdana"/>
                        </a:rPr>
                        <a:t>x</a:t>
                      </a:r>
                      <a:r>
                        <a:rPr sz="1650" u="sng" dirty="0">
                          <a:solidFill>
                            <a:srgbClr val="001F60"/>
                          </a:solidFill>
                          <a:uFill>
                            <a:solidFill>
                              <a:srgbClr val="001F60"/>
                            </a:solidFill>
                          </a:uFill>
                          <a:latin typeface="Verdana"/>
                          <a:cs typeface="Verdana"/>
                        </a:rPr>
                        <a:t>:</a:t>
                      </a:r>
                      <a:r>
                        <a:rPr sz="1650" spc="-145" dirty="0">
                          <a:solidFill>
                            <a:srgbClr val="001F60"/>
                          </a:solidFill>
                          <a:latin typeface="Verdana"/>
                          <a:cs typeface="Verdana"/>
                        </a:rPr>
                        <a:t> </a:t>
                      </a:r>
                      <a:r>
                        <a:rPr sz="1650" spc="-20" dirty="0">
                          <a:solidFill>
                            <a:srgbClr val="001F60"/>
                          </a:solidFill>
                          <a:latin typeface="Verdana"/>
                          <a:cs typeface="Verdana"/>
                        </a:rPr>
                        <a:t>W</a:t>
                      </a:r>
                      <a:r>
                        <a:rPr sz="1650" dirty="0">
                          <a:solidFill>
                            <a:srgbClr val="001F60"/>
                          </a:solidFill>
                          <a:latin typeface="Verdana"/>
                          <a:cs typeface="Verdana"/>
                        </a:rPr>
                        <a:t>e</a:t>
                      </a:r>
                      <a:r>
                        <a:rPr sz="1650" spc="-120" dirty="0">
                          <a:solidFill>
                            <a:srgbClr val="001F60"/>
                          </a:solidFill>
                          <a:latin typeface="Verdana"/>
                          <a:cs typeface="Verdana"/>
                        </a:rPr>
                        <a:t> </a:t>
                      </a:r>
                      <a:r>
                        <a:rPr sz="1650" spc="-15" dirty="0">
                          <a:solidFill>
                            <a:srgbClr val="001F60"/>
                          </a:solidFill>
                          <a:latin typeface="Verdana"/>
                          <a:cs typeface="Verdana"/>
                        </a:rPr>
                        <a:t>c</a:t>
                      </a:r>
                      <a:r>
                        <a:rPr sz="1650" spc="-10" dirty="0">
                          <a:solidFill>
                            <a:srgbClr val="001F60"/>
                          </a:solidFill>
                          <a:latin typeface="Verdana"/>
                          <a:cs typeface="Verdana"/>
                        </a:rPr>
                        <a:t>a</a:t>
                      </a:r>
                      <a:r>
                        <a:rPr sz="1650" dirty="0">
                          <a:solidFill>
                            <a:srgbClr val="001F60"/>
                          </a:solidFill>
                          <a:latin typeface="Verdana"/>
                          <a:cs typeface="Verdana"/>
                        </a:rPr>
                        <a:t>n</a:t>
                      </a:r>
                      <a:r>
                        <a:rPr sz="1650" spc="-120" dirty="0">
                          <a:solidFill>
                            <a:srgbClr val="001F60"/>
                          </a:solidFill>
                          <a:latin typeface="Verdana"/>
                          <a:cs typeface="Verdana"/>
                        </a:rPr>
                        <a:t> </a:t>
                      </a:r>
                      <a:r>
                        <a:rPr sz="1650" spc="-10" dirty="0">
                          <a:solidFill>
                            <a:srgbClr val="001F60"/>
                          </a:solidFill>
                          <a:latin typeface="Verdana"/>
                          <a:cs typeface="Verdana"/>
                        </a:rPr>
                        <a:t>d</a:t>
                      </a:r>
                      <a:r>
                        <a:rPr sz="1650" spc="30" dirty="0">
                          <a:solidFill>
                            <a:srgbClr val="001F60"/>
                          </a:solidFill>
                          <a:latin typeface="Verdana"/>
                          <a:cs typeface="Verdana"/>
                        </a:rPr>
                        <a:t>i</a:t>
                      </a:r>
                      <a:r>
                        <a:rPr sz="1650" spc="-5" dirty="0">
                          <a:solidFill>
                            <a:srgbClr val="001F60"/>
                          </a:solidFill>
                          <a:latin typeface="Verdana"/>
                          <a:cs typeface="Verdana"/>
                        </a:rPr>
                        <a:t>r</a:t>
                      </a:r>
                      <a:r>
                        <a:rPr sz="1650" dirty="0">
                          <a:solidFill>
                            <a:srgbClr val="001F60"/>
                          </a:solidFill>
                          <a:latin typeface="Verdana"/>
                          <a:cs typeface="Verdana"/>
                        </a:rPr>
                        <a:t>e</a:t>
                      </a:r>
                      <a:r>
                        <a:rPr sz="1650" spc="5" dirty="0">
                          <a:solidFill>
                            <a:srgbClr val="001F60"/>
                          </a:solidFill>
                          <a:latin typeface="Verdana"/>
                          <a:cs typeface="Verdana"/>
                        </a:rPr>
                        <a:t>c</a:t>
                      </a:r>
                      <a:r>
                        <a:rPr sz="1650" spc="-15" dirty="0">
                          <a:solidFill>
                            <a:srgbClr val="001F60"/>
                          </a:solidFill>
                          <a:latin typeface="Verdana"/>
                          <a:cs typeface="Verdana"/>
                        </a:rPr>
                        <a:t>t</a:t>
                      </a:r>
                      <a:r>
                        <a:rPr sz="1650" spc="-5" dirty="0">
                          <a:solidFill>
                            <a:srgbClr val="001F60"/>
                          </a:solidFill>
                          <a:latin typeface="Verdana"/>
                          <a:cs typeface="Verdana"/>
                        </a:rPr>
                        <a:t>l</a:t>
                      </a:r>
                      <a:r>
                        <a:rPr sz="1650" dirty="0">
                          <a:solidFill>
                            <a:srgbClr val="001F60"/>
                          </a:solidFill>
                          <a:latin typeface="Verdana"/>
                          <a:cs typeface="Verdana"/>
                        </a:rPr>
                        <a:t>y  </a:t>
                      </a:r>
                      <a:r>
                        <a:rPr sz="1650" spc="-10" dirty="0">
                          <a:solidFill>
                            <a:srgbClr val="001F60"/>
                          </a:solidFill>
                          <a:latin typeface="Verdana"/>
                          <a:cs typeface="Verdana"/>
                        </a:rPr>
                        <a:t>a</a:t>
                      </a:r>
                      <a:r>
                        <a:rPr sz="1650" spc="5" dirty="0">
                          <a:solidFill>
                            <a:srgbClr val="001F60"/>
                          </a:solidFill>
                          <a:latin typeface="Verdana"/>
                          <a:cs typeface="Verdana"/>
                        </a:rPr>
                        <a:t>c</a:t>
                      </a:r>
                      <a:r>
                        <a:rPr sz="1650" spc="-15" dirty="0">
                          <a:solidFill>
                            <a:srgbClr val="001F60"/>
                          </a:solidFill>
                          <a:latin typeface="Verdana"/>
                          <a:cs typeface="Verdana"/>
                        </a:rPr>
                        <a:t>c</a:t>
                      </a:r>
                      <a:r>
                        <a:rPr sz="1650" dirty="0">
                          <a:solidFill>
                            <a:srgbClr val="001F60"/>
                          </a:solidFill>
                          <a:latin typeface="Verdana"/>
                          <a:cs typeface="Verdana"/>
                        </a:rPr>
                        <a:t>ess</a:t>
                      </a:r>
                      <a:r>
                        <a:rPr sz="1650" spc="-130" dirty="0">
                          <a:solidFill>
                            <a:srgbClr val="001F60"/>
                          </a:solidFill>
                          <a:latin typeface="Verdana"/>
                          <a:cs typeface="Verdana"/>
                        </a:rPr>
                        <a:t> </a:t>
                      </a:r>
                      <a:r>
                        <a:rPr sz="1650" dirty="0">
                          <a:solidFill>
                            <a:srgbClr val="001F60"/>
                          </a:solidFill>
                          <a:latin typeface="Verdana"/>
                          <a:cs typeface="Verdana"/>
                        </a:rPr>
                        <a:t>the</a:t>
                      </a:r>
                      <a:r>
                        <a:rPr sz="1650" spc="-135" dirty="0">
                          <a:solidFill>
                            <a:srgbClr val="001F60"/>
                          </a:solidFill>
                          <a:latin typeface="Verdana"/>
                          <a:cs typeface="Verdana"/>
                        </a:rPr>
                        <a:t> </a:t>
                      </a:r>
                      <a:r>
                        <a:rPr sz="1650" spc="-5" dirty="0">
                          <a:solidFill>
                            <a:srgbClr val="001F60"/>
                          </a:solidFill>
                          <a:latin typeface="Verdana"/>
                          <a:cs typeface="Verdana"/>
                        </a:rPr>
                        <a:t>g</a:t>
                      </a:r>
                      <a:r>
                        <a:rPr sz="1650" spc="15" dirty="0">
                          <a:solidFill>
                            <a:srgbClr val="001F60"/>
                          </a:solidFill>
                          <a:latin typeface="Verdana"/>
                          <a:cs typeface="Verdana"/>
                        </a:rPr>
                        <a:t>l</a:t>
                      </a:r>
                      <a:r>
                        <a:rPr sz="1650" spc="-10" dirty="0">
                          <a:solidFill>
                            <a:srgbClr val="001F60"/>
                          </a:solidFill>
                          <a:latin typeface="Verdana"/>
                          <a:cs typeface="Verdana"/>
                        </a:rPr>
                        <a:t>o</a:t>
                      </a:r>
                      <a:r>
                        <a:rPr sz="1650" spc="-5" dirty="0">
                          <a:solidFill>
                            <a:srgbClr val="001F60"/>
                          </a:solidFill>
                          <a:latin typeface="Verdana"/>
                          <a:cs typeface="Verdana"/>
                        </a:rPr>
                        <a:t>b</a:t>
                      </a:r>
                      <a:r>
                        <a:rPr sz="1650" spc="10" dirty="0">
                          <a:solidFill>
                            <a:srgbClr val="001F60"/>
                          </a:solidFill>
                          <a:latin typeface="Verdana"/>
                          <a:cs typeface="Verdana"/>
                        </a:rPr>
                        <a:t>a</a:t>
                      </a:r>
                      <a:r>
                        <a:rPr sz="1650" dirty="0">
                          <a:solidFill>
                            <a:srgbClr val="001F60"/>
                          </a:solidFill>
                          <a:latin typeface="Verdana"/>
                          <a:cs typeface="Verdana"/>
                        </a:rPr>
                        <a:t>l</a:t>
                      </a:r>
                      <a:r>
                        <a:rPr sz="1650" spc="-170" dirty="0">
                          <a:solidFill>
                            <a:srgbClr val="001F60"/>
                          </a:solidFill>
                          <a:latin typeface="Verdana"/>
                          <a:cs typeface="Verdana"/>
                        </a:rPr>
                        <a:t> </a:t>
                      </a:r>
                      <a:r>
                        <a:rPr sz="1650" dirty="0">
                          <a:solidFill>
                            <a:srgbClr val="001F60"/>
                          </a:solidFill>
                          <a:latin typeface="Verdana"/>
                          <a:cs typeface="Verdana"/>
                        </a:rPr>
                        <a:t>st</a:t>
                      </a:r>
                      <a:r>
                        <a:rPr sz="1650" spc="-10" dirty="0">
                          <a:solidFill>
                            <a:srgbClr val="001F60"/>
                          </a:solidFill>
                          <a:latin typeface="Verdana"/>
                          <a:cs typeface="Verdana"/>
                        </a:rPr>
                        <a:t>a</a:t>
                      </a:r>
                      <a:r>
                        <a:rPr sz="1650" spc="15" dirty="0">
                          <a:solidFill>
                            <a:srgbClr val="001F60"/>
                          </a:solidFill>
                          <a:latin typeface="Verdana"/>
                          <a:cs typeface="Verdana"/>
                        </a:rPr>
                        <a:t>t</a:t>
                      </a:r>
                      <a:r>
                        <a:rPr sz="1650" dirty="0">
                          <a:solidFill>
                            <a:srgbClr val="001F60"/>
                          </a:solidFill>
                          <a:latin typeface="Verdana"/>
                          <a:cs typeface="Verdana"/>
                        </a:rPr>
                        <a:t>e</a:t>
                      </a:r>
                      <a:r>
                        <a:rPr sz="1650" spc="-170" dirty="0">
                          <a:solidFill>
                            <a:srgbClr val="001F60"/>
                          </a:solidFill>
                          <a:latin typeface="Verdana"/>
                          <a:cs typeface="Verdana"/>
                        </a:rPr>
                        <a:t> </a:t>
                      </a:r>
                      <a:r>
                        <a:rPr sz="1650" spc="-5" dirty="0">
                          <a:solidFill>
                            <a:srgbClr val="001F60"/>
                          </a:solidFill>
                          <a:latin typeface="Verdana"/>
                          <a:cs typeface="Verdana"/>
                        </a:rPr>
                        <a:t>w</a:t>
                      </a:r>
                      <a:r>
                        <a:rPr sz="1650" spc="15" dirty="0">
                          <a:solidFill>
                            <a:srgbClr val="001F60"/>
                          </a:solidFill>
                          <a:latin typeface="Verdana"/>
                          <a:cs typeface="Verdana"/>
                        </a:rPr>
                        <a:t>i</a:t>
                      </a:r>
                      <a:r>
                        <a:rPr sz="1650" dirty="0">
                          <a:solidFill>
                            <a:srgbClr val="001F60"/>
                          </a:solidFill>
                          <a:latin typeface="Verdana"/>
                          <a:cs typeface="Verdana"/>
                        </a:rPr>
                        <a:t>th</a:t>
                      </a:r>
                      <a:r>
                        <a:rPr sz="1650" spc="-10" dirty="0">
                          <a:solidFill>
                            <a:srgbClr val="001F60"/>
                          </a:solidFill>
                          <a:latin typeface="Verdana"/>
                          <a:cs typeface="Verdana"/>
                        </a:rPr>
                        <a:t>o</a:t>
                      </a:r>
                      <a:r>
                        <a:rPr sz="1650" dirty="0">
                          <a:solidFill>
                            <a:srgbClr val="001F60"/>
                          </a:solidFill>
                          <a:latin typeface="Verdana"/>
                          <a:cs typeface="Verdana"/>
                        </a:rPr>
                        <a:t>ut  </a:t>
                      </a:r>
                      <a:r>
                        <a:rPr sz="1650" spc="5" dirty="0">
                          <a:solidFill>
                            <a:srgbClr val="001F60"/>
                          </a:solidFill>
                          <a:latin typeface="Verdana"/>
                          <a:cs typeface="Verdana"/>
                        </a:rPr>
                        <a:t>c</a:t>
                      </a:r>
                      <a:r>
                        <a:rPr sz="1650" spc="-20" dirty="0">
                          <a:solidFill>
                            <a:srgbClr val="001F60"/>
                          </a:solidFill>
                          <a:latin typeface="Verdana"/>
                          <a:cs typeface="Verdana"/>
                        </a:rPr>
                        <a:t>h</a:t>
                      </a:r>
                      <a:r>
                        <a:rPr sz="1650" spc="15" dirty="0">
                          <a:solidFill>
                            <a:srgbClr val="001F60"/>
                          </a:solidFill>
                          <a:latin typeface="Verdana"/>
                          <a:cs typeface="Verdana"/>
                        </a:rPr>
                        <a:t>e</a:t>
                      </a:r>
                      <a:r>
                        <a:rPr sz="1650" spc="-15" dirty="0">
                          <a:solidFill>
                            <a:srgbClr val="001F60"/>
                          </a:solidFill>
                          <a:latin typeface="Verdana"/>
                          <a:cs typeface="Verdana"/>
                        </a:rPr>
                        <a:t>c</a:t>
                      </a:r>
                      <a:r>
                        <a:rPr sz="1650" spc="-5" dirty="0">
                          <a:solidFill>
                            <a:srgbClr val="001F60"/>
                          </a:solidFill>
                          <a:latin typeface="Verdana"/>
                          <a:cs typeface="Verdana"/>
                        </a:rPr>
                        <a:t>k</a:t>
                      </a:r>
                      <a:r>
                        <a:rPr sz="1650" spc="15" dirty="0">
                          <a:solidFill>
                            <a:srgbClr val="001F60"/>
                          </a:solidFill>
                          <a:latin typeface="Verdana"/>
                          <a:cs typeface="Verdana"/>
                        </a:rPr>
                        <a:t>i</a:t>
                      </a:r>
                      <a:r>
                        <a:rPr sz="1650" dirty="0">
                          <a:solidFill>
                            <a:srgbClr val="001F60"/>
                          </a:solidFill>
                          <a:latin typeface="Verdana"/>
                          <a:cs typeface="Verdana"/>
                        </a:rPr>
                        <a:t>ng</a:t>
                      </a:r>
                      <a:r>
                        <a:rPr sz="1650" spc="-155" dirty="0">
                          <a:solidFill>
                            <a:srgbClr val="001F60"/>
                          </a:solidFill>
                          <a:latin typeface="Verdana"/>
                          <a:cs typeface="Verdana"/>
                        </a:rPr>
                        <a:t> </a:t>
                      </a:r>
                      <a:r>
                        <a:rPr sz="1650" spc="10" dirty="0">
                          <a:solidFill>
                            <a:srgbClr val="001F60"/>
                          </a:solidFill>
                          <a:latin typeface="Verdana"/>
                          <a:cs typeface="Verdana"/>
                        </a:rPr>
                        <a:t>a</a:t>
                      </a:r>
                      <a:r>
                        <a:rPr sz="1650" spc="15" dirty="0">
                          <a:solidFill>
                            <a:srgbClr val="001F60"/>
                          </a:solidFill>
                          <a:latin typeface="Verdana"/>
                          <a:cs typeface="Verdana"/>
                        </a:rPr>
                        <a:t>l</a:t>
                      </a:r>
                      <a:r>
                        <a:rPr sz="1650" dirty="0">
                          <a:solidFill>
                            <a:srgbClr val="001F60"/>
                          </a:solidFill>
                          <a:latin typeface="Verdana"/>
                          <a:cs typeface="Verdana"/>
                        </a:rPr>
                        <a:t>l</a:t>
                      </a:r>
                      <a:r>
                        <a:rPr sz="1650" spc="-150" dirty="0">
                          <a:solidFill>
                            <a:srgbClr val="001F60"/>
                          </a:solidFill>
                          <a:latin typeface="Verdana"/>
                          <a:cs typeface="Verdana"/>
                        </a:rPr>
                        <a:t> </a:t>
                      </a:r>
                      <a:r>
                        <a:rPr sz="1650" dirty="0">
                          <a:solidFill>
                            <a:srgbClr val="001F60"/>
                          </a:solidFill>
                          <a:latin typeface="Verdana"/>
                          <a:cs typeface="Verdana"/>
                        </a:rPr>
                        <a:t>the</a:t>
                      </a:r>
                      <a:r>
                        <a:rPr sz="1650" spc="-135" dirty="0">
                          <a:solidFill>
                            <a:srgbClr val="001F60"/>
                          </a:solidFill>
                          <a:latin typeface="Verdana"/>
                          <a:cs typeface="Verdana"/>
                        </a:rPr>
                        <a:t> </a:t>
                      </a:r>
                      <a:r>
                        <a:rPr sz="1650" spc="-15" dirty="0">
                          <a:solidFill>
                            <a:srgbClr val="001F60"/>
                          </a:solidFill>
                          <a:latin typeface="Verdana"/>
                          <a:cs typeface="Verdana"/>
                        </a:rPr>
                        <a:t>c</a:t>
                      </a:r>
                      <a:r>
                        <a:rPr sz="1650" spc="5" dirty="0">
                          <a:solidFill>
                            <a:srgbClr val="001F60"/>
                          </a:solidFill>
                          <a:latin typeface="Verdana"/>
                          <a:cs typeface="Verdana"/>
                        </a:rPr>
                        <a:t>o</a:t>
                      </a:r>
                      <a:r>
                        <a:rPr sz="1650" spc="-15" dirty="0">
                          <a:solidFill>
                            <a:srgbClr val="001F60"/>
                          </a:solidFill>
                          <a:latin typeface="Verdana"/>
                          <a:cs typeface="Verdana"/>
                        </a:rPr>
                        <a:t>m</a:t>
                      </a:r>
                      <a:r>
                        <a:rPr sz="1650" spc="-5" dirty="0">
                          <a:solidFill>
                            <a:srgbClr val="001F60"/>
                          </a:solidFill>
                          <a:latin typeface="Verdana"/>
                          <a:cs typeface="Verdana"/>
                        </a:rPr>
                        <a:t>p</a:t>
                      </a:r>
                      <a:r>
                        <a:rPr sz="1650" spc="-10" dirty="0">
                          <a:solidFill>
                            <a:srgbClr val="001F60"/>
                          </a:solidFill>
                          <a:latin typeface="Verdana"/>
                          <a:cs typeface="Verdana"/>
                        </a:rPr>
                        <a:t>o</a:t>
                      </a:r>
                      <a:r>
                        <a:rPr sz="1650" dirty="0">
                          <a:solidFill>
                            <a:srgbClr val="001F60"/>
                          </a:solidFill>
                          <a:latin typeface="Verdana"/>
                          <a:cs typeface="Verdana"/>
                        </a:rPr>
                        <a:t>nent</a:t>
                      </a:r>
                      <a:r>
                        <a:rPr sz="1650" spc="15" dirty="0">
                          <a:solidFill>
                            <a:srgbClr val="001F60"/>
                          </a:solidFill>
                          <a:latin typeface="Verdana"/>
                          <a:cs typeface="Verdana"/>
                        </a:rPr>
                        <a:t>s</a:t>
                      </a:r>
                      <a:r>
                        <a:rPr sz="1650" dirty="0">
                          <a:solidFill>
                            <a:srgbClr val="001F60"/>
                          </a:solidFill>
                          <a:latin typeface="Verdana"/>
                          <a:cs typeface="Verdana"/>
                        </a:rPr>
                        <a:t>.</a:t>
                      </a:r>
                      <a:endParaRPr sz="1650" dirty="0">
                        <a:latin typeface="Verdana"/>
                        <a:cs typeface="Verdana"/>
                      </a:endParaRPr>
                    </a:p>
                  </a:txBody>
                  <a:tcPr marL="0" marR="0" marT="149860" marB="0">
                    <a:lnL w="9525">
                      <a:solidFill>
                        <a:srgbClr val="4D67C8"/>
                      </a:solidFill>
                      <a:prstDash val="solid"/>
                    </a:lnL>
                    <a:lnR w="9525">
                      <a:solidFill>
                        <a:srgbClr val="4D67C8"/>
                      </a:solidFill>
                      <a:prstDash val="solid"/>
                    </a:lnR>
                    <a:lnT w="9525">
                      <a:solidFill>
                        <a:srgbClr val="0C79CA"/>
                      </a:solidFill>
                      <a:prstDash val="solid"/>
                    </a:lnT>
                    <a:lnB w="9525">
                      <a:solidFill>
                        <a:srgbClr val="4D67C8"/>
                      </a:solidFill>
                      <a:prstDash val="solid"/>
                    </a:lnB>
                  </a:tcPr>
                </a:tc>
                <a:extLst>
                  <a:ext uri="{0D108BD9-81ED-4DB2-BD59-A6C34878D82A}">
                    <a16:rowId xmlns:a16="http://schemas.microsoft.com/office/drawing/2014/main" val="10001"/>
                  </a:ext>
                </a:extLst>
              </a:tr>
              <a:tr h="931161">
                <a:tc>
                  <a:txBody>
                    <a:bodyPr/>
                    <a:lstStyle/>
                    <a:p>
                      <a:pPr>
                        <a:lnSpc>
                          <a:spcPct val="100000"/>
                        </a:lnSpc>
                      </a:pPr>
                      <a:endParaRPr sz="1500" dirty="0">
                        <a:latin typeface="Times New Roman"/>
                        <a:cs typeface="Times New Roman"/>
                      </a:endParaRPr>
                    </a:p>
                    <a:p>
                      <a:pPr>
                        <a:lnSpc>
                          <a:spcPct val="100000"/>
                        </a:lnSpc>
                      </a:pPr>
                      <a:endParaRPr sz="1500" dirty="0">
                        <a:latin typeface="Times New Roman"/>
                        <a:cs typeface="Times New Roman"/>
                      </a:endParaRPr>
                    </a:p>
                  </a:txBody>
                  <a:tcPr marL="0" marR="0" marT="0" marB="0">
                    <a:lnL w="9525">
                      <a:solidFill>
                        <a:srgbClr val="4D67C8"/>
                      </a:solidFill>
                      <a:prstDash val="solid"/>
                    </a:lnL>
                    <a:lnR w="9525">
                      <a:solidFill>
                        <a:srgbClr val="4D67C8"/>
                      </a:solidFill>
                      <a:prstDash val="solid"/>
                    </a:lnR>
                    <a:lnT w="9525">
                      <a:solidFill>
                        <a:srgbClr val="4D67C8"/>
                      </a:solidFill>
                      <a:prstDash val="solid"/>
                    </a:lnT>
                    <a:lnB w="9525">
                      <a:solidFill>
                        <a:srgbClr val="4D67C8"/>
                      </a:solidFill>
                      <a:prstDash val="solid"/>
                    </a:lnB>
                  </a:tcPr>
                </a:tc>
                <a:extLst>
                  <a:ext uri="{0D108BD9-81ED-4DB2-BD59-A6C34878D82A}">
                    <a16:rowId xmlns:a16="http://schemas.microsoft.com/office/drawing/2014/main" val="10002"/>
                  </a:ext>
                </a:extLst>
              </a:tr>
            </a:tbl>
          </a:graphicData>
        </a:graphic>
      </p:graphicFrame>
      <p:pic>
        <p:nvPicPr>
          <p:cNvPr id="6" name="object 6"/>
          <p:cNvPicPr/>
          <p:nvPr/>
        </p:nvPicPr>
        <p:blipFill>
          <a:blip r:embed="rId2" cstate="print"/>
          <a:stretch>
            <a:fillRect/>
          </a:stretch>
        </p:blipFill>
        <p:spPr>
          <a:xfrm>
            <a:off x="224027" y="1921763"/>
            <a:ext cx="6149339" cy="3621023"/>
          </a:xfrm>
          <a:prstGeom prst="rect">
            <a:avLst/>
          </a:prstGeom>
        </p:spPr>
      </p:pic>
      <p:grpSp>
        <p:nvGrpSpPr>
          <p:cNvPr id="7" name="object 7"/>
          <p:cNvGrpSpPr/>
          <p:nvPr/>
        </p:nvGrpSpPr>
        <p:grpSpPr>
          <a:xfrm>
            <a:off x="291846" y="4053078"/>
            <a:ext cx="3110865" cy="812800"/>
            <a:chOff x="291846" y="4053078"/>
            <a:chExt cx="3110865" cy="812800"/>
          </a:xfrm>
        </p:grpSpPr>
        <p:sp>
          <p:nvSpPr>
            <p:cNvPr id="8" name="object 8"/>
            <p:cNvSpPr/>
            <p:nvPr/>
          </p:nvSpPr>
          <p:spPr>
            <a:xfrm>
              <a:off x="295656" y="4056888"/>
              <a:ext cx="862965" cy="805180"/>
            </a:xfrm>
            <a:custGeom>
              <a:avLst/>
              <a:gdLst/>
              <a:ahLst/>
              <a:cxnLst/>
              <a:rect l="l" t="t" r="r" b="b"/>
              <a:pathLst>
                <a:path w="862965" h="805179">
                  <a:moveTo>
                    <a:pt x="0" y="402336"/>
                  </a:moveTo>
                  <a:lnTo>
                    <a:pt x="2908" y="355359"/>
                  </a:lnTo>
                  <a:lnTo>
                    <a:pt x="11414" y="309989"/>
                  </a:lnTo>
                  <a:lnTo>
                    <a:pt x="25192" y="266525"/>
                  </a:lnTo>
                  <a:lnTo>
                    <a:pt x="43916" y="225267"/>
                  </a:lnTo>
                  <a:lnTo>
                    <a:pt x="67258" y="186515"/>
                  </a:lnTo>
                  <a:lnTo>
                    <a:pt x="94892" y="150569"/>
                  </a:lnTo>
                  <a:lnTo>
                    <a:pt x="126491" y="117729"/>
                  </a:lnTo>
                  <a:lnTo>
                    <a:pt x="161730" y="88294"/>
                  </a:lnTo>
                  <a:lnTo>
                    <a:pt x="200281" y="62565"/>
                  </a:lnTo>
                  <a:lnTo>
                    <a:pt x="241818" y="40841"/>
                  </a:lnTo>
                  <a:lnTo>
                    <a:pt x="286014" y="23423"/>
                  </a:lnTo>
                  <a:lnTo>
                    <a:pt x="332543" y="10610"/>
                  </a:lnTo>
                  <a:lnTo>
                    <a:pt x="381077" y="2702"/>
                  </a:lnTo>
                  <a:lnTo>
                    <a:pt x="431291" y="0"/>
                  </a:lnTo>
                  <a:lnTo>
                    <a:pt x="481506" y="2702"/>
                  </a:lnTo>
                  <a:lnTo>
                    <a:pt x="530040" y="10610"/>
                  </a:lnTo>
                  <a:lnTo>
                    <a:pt x="576569" y="23423"/>
                  </a:lnTo>
                  <a:lnTo>
                    <a:pt x="620765" y="40841"/>
                  </a:lnTo>
                  <a:lnTo>
                    <a:pt x="662302" y="62565"/>
                  </a:lnTo>
                  <a:lnTo>
                    <a:pt x="700853" y="88294"/>
                  </a:lnTo>
                  <a:lnTo>
                    <a:pt x="736091" y="117729"/>
                  </a:lnTo>
                  <a:lnTo>
                    <a:pt x="767691" y="150569"/>
                  </a:lnTo>
                  <a:lnTo>
                    <a:pt x="795325" y="186515"/>
                  </a:lnTo>
                  <a:lnTo>
                    <a:pt x="818667" y="225267"/>
                  </a:lnTo>
                  <a:lnTo>
                    <a:pt x="837391" y="266525"/>
                  </a:lnTo>
                  <a:lnTo>
                    <a:pt x="851169" y="309989"/>
                  </a:lnTo>
                  <a:lnTo>
                    <a:pt x="859675" y="355359"/>
                  </a:lnTo>
                  <a:lnTo>
                    <a:pt x="862583" y="402336"/>
                  </a:lnTo>
                  <a:lnTo>
                    <a:pt x="859675" y="449312"/>
                  </a:lnTo>
                  <a:lnTo>
                    <a:pt x="851169" y="494682"/>
                  </a:lnTo>
                  <a:lnTo>
                    <a:pt x="837391" y="538146"/>
                  </a:lnTo>
                  <a:lnTo>
                    <a:pt x="818667" y="579404"/>
                  </a:lnTo>
                  <a:lnTo>
                    <a:pt x="795325" y="618156"/>
                  </a:lnTo>
                  <a:lnTo>
                    <a:pt x="767691" y="654102"/>
                  </a:lnTo>
                  <a:lnTo>
                    <a:pt x="736091" y="686943"/>
                  </a:lnTo>
                  <a:lnTo>
                    <a:pt x="700853" y="716377"/>
                  </a:lnTo>
                  <a:lnTo>
                    <a:pt x="662302" y="742106"/>
                  </a:lnTo>
                  <a:lnTo>
                    <a:pt x="620765" y="763830"/>
                  </a:lnTo>
                  <a:lnTo>
                    <a:pt x="576569" y="781248"/>
                  </a:lnTo>
                  <a:lnTo>
                    <a:pt x="530040" y="794061"/>
                  </a:lnTo>
                  <a:lnTo>
                    <a:pt x="481506" y="801969"/>
                  </a:lnTo>
                  <a:lnTo>
                    <a:pt x="431291" y="804672"/>
                  </a:lnTo>
                  <a:lnTo>
                    <a:pt x="381077" y="801969"/>
                  </a:lnTo>
                  <a:lnTo>
                    <a:pt x="332543" y="794061"/>
                  </a:lnTo>
                  <a:lnTo>
                    <a:pt x="286014" y="781248"/>
                  </a:lnTo>
                  <a:lnTo>
                    <a:pt x="241818" y="763830"/>
                  </a:lnTo>
                  <a:lnTo>
                    <a:pt x="200281" y="742106"/>
                  </a:lnTo>
                  <a:lnTo>
                    <a:pt x="161730" y="716377"/>
                  </a:lnTo>
                  <a:lnTo>
                    <a:pt x="126491" y="686943"/>
                  </a:lnTo>
                  <a:lnTo>
                    <a:pt x="94892" y="654102"/>
                  </a:lnTo>
                  <a:lnTo>
                    <a:pt x="67258" y="618156"/>
                  </a:lnTo>
                  <a:lnTo>
                    <a:pt x="43916" y="579404"/>
                  </a:lnTo>
                  <a:lnTo>
                    <a:pt x="25192" y="538146"/>
                  </a:lnTo>
                  <a:lnTo>
                    <a:pt x="11414" y="494682"/>
                  </a:lnTo>
                  <a:lnTo>
                    <a:pt x="2908" y="449312"/>
                  </a:lnTo>
                  <a:lnTo>
                    <a:pt x="0" y="402336"/>
                  </a:lnTo>
                </a:path>
              </a:pathLst>
            </a:custGeom>
            <a:ln w="7620">
              <a:solidFill>
                <a:srgbClr val="5DCCF2"/>
              </a:solidFill>
            </a:ln>
          </p:spPr>
          <p:txBody>
            <a:bodyPr wrap="square" lIns="0" tIns="0" rIns="0" bIns="0" rtlCol="0"/>
            <a:lstStyle/>
            <a:p>
              <a:endParaRPr/>
            </a:p>
          </p:txBody>
        </p:sp>
        <p:sp>
          <p:nvSpPr>
            <p:cNvPr id="9" name="object 9"/>
            <p:cNvSpPr/>
            <p:nvPr/>
          </p:nvSpPr>
          <p:spPr>
            <a:xfrm>
              <a:off x="2225040" y="4056888"/>
              <a:ext cx="1173480" cy="805180"/>
            </a:xfrm>
            <a:custGeom>
              <a:avLst/>
              <a:gdLst/>
              <a:ahLst/>
              <a:cxnLst/>
              <a:rect l="l" t="t" r="r" b="b"/>
              <a:pathLst>
                <a:path w="1173479" h="805179">
                  <a:moveTo>
                    <a:pt x="0" y="402336"/>
                  </a:moveTo>
                  <a:lnTo>
                    <a:pt x="2680" y="363541"/>
                  </a:lnTo>
                  <a:lnTo>
                    <a:pt x="10559" y="325800"/>
                  </a:lnTo>
                  <a:lnTo>
                    <a:pt x="23392" y="289280"/>
                  </a:lnTo>
                  <a:lnTo>
                    <a:pt x="40936" y="254148"/>
                  </a:lnTo>
                  <a:lnTo>
                    <a:pt x="62946" y="220572"/>
                  </a:lnTo>
                  <a:lnTo>
                    <a:pt x="89180" y="188720"/>
                  </a:lnTo>
                  <a:lnTo>
                    <a:pt x="119393" y="158759"/>
                  </a:lnTo>
                  <a:lnTo>
                    <a:pt x="153341" y="130856"/>
                  </a:lnTo>
                  <a:lnTo>
                    <a:pt x="190781" y="105179"/>
                  </a:lnTo>
                  <a:lnTo>
                    <a:pt x="231469" y="81895"/>
                  </a:lnTo>
                  <a:lnTo>
                    <a:pt x="275160" y="61173"/>
                  </a:lnTo>
                  <a:lnTo>
                    <a:pt x="321612" y="43179"/>
                  </a:lnTo>
                  <a:lnTo>
                    <a:pt x="370580" y="28081"/>
                  </a:lnTo>
                  <a:lnTo>
                    <a:pt x="421821" y="16047"/>
                  </a:lnTo>
                  <a:lnTo>
                    <a:pt x="475090" y="7243"/>
                  </a:lnTo>
                  <a:lnTo>
                    <a:pt x="530144" y="1838"/>
                  </a:lnTo>
                  <a:lnTo>
                    <a:pt x="586739" y="0"/>
                  </a:lnTo>
                  <a:lnTo>
                    <a:pt x="643335" y="1838"/>
                  </a:lnTo>
                  <a:lnTo>
                    <a:pt x="698389" y="7243"/>
                  </a:lnTo>
                  <a:lnTo>
                    <a:pt x="751658" y="16047"/>
                  </a:lnTo>
                  <a:lnTo>
                    <a:pt x="802899" y="28081"/>
                  </a:lnTo>
                  <a:lnTo>
                    <a:pt x="851867" y="43179"/>
                  </a:lnTo>
                  <a:lnTo>
                    <a:pt x="898319" y="61173"/>
                  </a:lnTo>
                  <a:lnTo>
                    <a:pt x="942010" y="81895"/>
                  </a:lnTo>
                  <a:lnTo>
                    <a:pt x="982698" y="105179"/>
                  </a:lnTo>
                  <a:lnTo>
                    <a:pt x="1020138" y="130856"/>
                  </a:lnTo>
                  <a:lnTo>
                    <a:pt x="1054086" y="158759"/>
                  </a:lnTo>
                  <a:lnTo>
                    <a:pt x="1084299" y="188720"/>
                  </a:lnTo>
                  <a:lnTo>
                    <a:pt x="1110533" y="220572"/>
                  </a:lnTo>
                  <a:lnTo>
                    <a:pt x="1132543" y="254148"/>
                  </a:lnTo>
                  <a:lnTo>
                    <a:pt x="1150087" y="289280"/>
                  </a:lnTo>
                  <a:lnTo>
                    <a:pt x="1162920" y="325800"/>
                  </a:lnTo>
                  <a:lnTo>
                    <a:pt x="1170799" y="363541"/>
                  </a:lnTo>
                  <a:lnTo>
                    <a:pt x="1173479" y="402336"/>
                  </a:lnTo>
                  <a:lnTo>
                    <a:pt x="1170799" y="441130"/>
                  </a:lnTo>
                  <a:lnTo>
                    <a:pt x="1162920" y="478871"/>
                  </a:lnTo>
                  <a:lnTo>
                    <a:pt x="1150087" y="515391"/>
                  </a:lnTo>
                  <a:lnTo>
                    <a:pt x="1132543" y="550523"/>
                  </a:lnTo>
                  <a:lnTo>
                    <a:pt x="1110533" y="584099"/>
                  </a:lnTo>
                  <a:lnTo>
                    <a:pt x="1084299" y="615951"/>
                  </a:lnTo>
                  <a:lnTo>
                    <a:pt x="1054086" y="645912"/>
                  </a:lnTo>
                  <a:lnTo>
                    <a:pt x="1020138" y="673815"/>
                  </a:lnTo>
                  <a:lnTo>
                    <a:pt x="982698" y="699492"/>
                  </a:lnTo>
                  <a:lnTo>
                    <a:pt x="942010" y="722776"/>
                  </a:lnTo>
                  <a:lnTo>
                    <a:pt x="898319" y="743498"/>
                  </a:lnTo>
                  <a:lnTo>
                    <a:pt x="851867" y="761492"/>
                  </a:lnTo>
                  <a:lnTo>
                    <a:pt x="802899" y="776590"/>
                  </a:lnTo>
                  <a:lnTo>
                    <a:pt x="751658" y="788624"/>
                  </a:lnTo>
                  <a:lnTo>
                    <a:pt x="698389" y="797428"/>
                  </a:lnTo>
                  <a:lnTo>
                    <a:pt x="643335" y="802833"/>
                  </a:lnTo>
                  <a:lnTo>
                    <a:pt x="586739" y="804672"/>
                  </a:lnTo>
                  <a:lnTo>
                    <a:pt x="530144" y="802833"/>
                  </a:lnTo>
                  <a:lnTo>
                    <a:pt x="475090" y="797428"/>
                  </a:lnTo>
                  <a:lnTo>
                    <a:pt x="421821" y="788624"/>
                  </a:lnTo>
                  <a:lnTo>
                    <a:pt x="370580" y="776590"/>
                  </a:lnTo>
                  <a:lnTo>
                    <a:pt x="321612" y="761492"/>
                  </a:lnTo>
                  <a:lnTo>
                    <a:pt x="275160" y="743498"/>
                  </a:lnTo>
                  <a:lnTo>
                    <a:pt x="231469" y="722776"/>
                  </a:lnTo>
                  <a:lnTo>
                    <a:pt x="190781" y="699492"/>
                  </a:lnTo>
                  <a:lnTo>
                    <a:pt x="153341" y="673815"/>
                  </a:lnTo>
                  <a:lnTo>
                    <a:pt x="119393" y="645912"/>
                  </a:lnTo>
                  <a:lnTo>
                    <a:pt x="89180" y="615951"/>
                  </a:lnTo>
                  <a:lnTo>
                    <a:pt x="62946" y="584099"/>
                  </a:lnTo>
                  <a:lnTo>
                    <a:pt x="40936" y="550523"/>
                  </a:lnTo>
                  <a:lnTo>
                    <a:pt x="23392" y="515391"/>
                  </a:lnTo>
                  <a:lnTo>
                    <a:pt x="10559" y="478871"/>
                  </a:lnTo>
                  <a:lnTo>
                    <a:pt x="2680" y="441130"/>
                  </a:lnTo>
                  <a:lnTo>
                    <a:pt x="0" y="402336"/>
                  </a:lnTo>
                </a:path>
              </a:pathLst>
            </a:custGeom>
            <a:ln w="7620">
              <a:solidFill>
                <a:srgbClr val="5DCCF2"/>
              </a:solidFill>
            </a:ln>
          </p:spPr>
          <p:txBody>
            <a:bodyPr wrap="square" lIns="0" tIns="0" rIns="0" bIns="0" rtlCol="0"/>
            <a:lstStyle/>
            <a:p>
              <a:endParaRPr/>
            </a:p>
          </p:txBody>
        </p:sp>
      </p:grpSp>
      <p:sp>
        <p:nvSpPr>
          <p:cNvPr id="3" name="TextBox 2">
            <a:extLst>
              <a:ext uri="{FF2B5EF4-FFF2-40B4-BE49-F238E27FC236}">
                <a16:creationId xmlns:a16="http://schemas.microsoft.com/office/drawing/2014/main" id="{F418D862-CA7F-DC41-B9B5-5A2ABDDC40B8}"/>
              </a:ext>
            </a:extLst>
          </p:cNvPr>
          <p:cNvSpPr txBox="1"/>
          <p:nvPr/>
        </p:nvSpPr>
        <p:spPr>
          <a:xfrm>
            <a:off x="374767" y="4451466"/>
            <a:ext cx="981593" cy="369332"/>
          </a:xfrm>
          <a:prstGeom prst="rect">
            <a:avLst/>
          </a:prstGeom>
          <a:noFill/>
        </p:spPr>
        <p:txBody>
          <a:bodyPr wrap="square" rtlCol="0">
            <a:spAutoFit/>
          </a:bodyPr>
          <a:lstStyle/>
          <a:p>
            <a:r>
              <a:rPr lang="en-US" dirty="0"/>
              <a:t>Header</a:t>
            </a:r>
          </a:p>
        </p:txBody>
      </p:sp>
      <p:sp>
        <p:nvSpPr>
          <p:cNvPr id="10" name="TextBox 9">
            <a:extLst>
              <a:ext uri="{FF2B5EF4-FFF2-40B4-BE49-F238E27FC236}">
                <a16:creationId xmlns:a16="http://schemas.microsoft.com/office/drawing/2014/main" id="{65864A79-F654-7642-AC77-FF5C4B0FF977}"/>
              </a:ext>
            </a:extLst>
          </p:cNvPr>
          <p:cNvSpPr txBox="1"/>
          <p:nvPr/>
        </p:nvSpPr>
        <p:spPr>
          <a:xfrm>
            <a:off x="2320983" y="4459478"/>
            <a:ext cx="1946217" cy="369332"/>
          </a:xfrm>
          <a:prstGeom prst="rect">
            <a:avLst/>
          </a:prstGeom>
          <a:noFill/>
        </p:spPr>
        <p:txBody>
          <a:bodyPr wrap="square" rtlCol="0">
            <a:spAutoFit/>
          </a:bodyPr>
          <a:lstStyle/>
          <a:p>
            <a:r>
              <a:rPr lang="en-US" dirty="0" err="1"/>
              <a:t>UserDetails</a:t>
            </a:r>
            <a:endParaRPr lang="en-US" dirty="0"/>
          </a:p>
        </p:txBody>
      </p:sp>
      <p:sp>
        <p:nvSpPr>
          <p:cNvPr id="4" name="TextBox 3">
            <a:extLst>
              <a:ext uri="{FF2B5EF4-FFF2-40B4-BE49-F238E27FC236}">
                <a16:creationId xmlns:a16="http://schemas.microsoft.com/office/drawing/2014/main" id="{8F4DA93B-5291-9448-B97E-2F2FB2AFD73F}"/>
              </a:ext>
            </a:extLst>
          </p:cNvPr>
          <p:cNvSpPr txBox="1"/>
          <p:nvPr/>
        </p:nvSpPr>
        <p:spPr>
          <a:xfrm>
            <a:off x="1356360" y="2438400"/>
            <a:ext cx="1173480" cy="369332"/>
          </a:xfrm>
          <a:prstGeom prst="rect">
            <a:avLst/>
          </a:prstGeom>
          <a:noFill/>
        </p:spPr>
        <p:txBody>
          <a:bodyPr wrap="square" rtlCol="0">
            <a:spAutoFit/>
          </a:bodyPr>
          <a:lstStyle/>
          <a:p>
            <a:r>
              <a:rPr lang="en-US" dirty="0" err="1"/>
              <a:t>Appcomp</a:t>
            </a:r>
            <a:endParaRPr lang="en-US" dirty="0"/>
          </a:p>
        </p:txBody>
      </p:sp>
      <p:sp>
        <p:nvSpPr>
          <p:cNvPr id="11" name="TextBox 10">
            <a:extLst>
              <a:ext uri="{FF2B5EF4-FFF2-40B4-BE49-F238E27FC236}">
                <a16:creationId xmlns:a16="http://schemas.microsoft.com/office/drawing/2014/main" id="{13BA4350-7FCC-8841-8C8B-B83154237322}"/>
              </a:ext>
            </a:extLst>
          </p:cNvPr>
          <p:cNvSpPr txBox="1"/>
          <p:nvPr/>
        </p:nvSpPr>
        <p:spPr>
          <a:xfrm>
            <a:off x="0" y="3574302"/>
            <a:ext cx="1097095" cy="276999"/>
          </a:xfrm>
          <a:prstGeom prst="rect">
            <a:avLst/>
          </a:prstGeom>
          <a:noFill/>
        </p:spPr>
        <p:txBody>
          <a:bodyPr wrap="none" rtlCol="0">
            <a:spAutoFit/>
          </a:bodyPr>
          <a:lstStyle/>
          <a:p>
            <a:r>
              <a:rPr lang="en-US" sz="1200" dirty="0" err="1"/>
              <a:t>NewDrugForm</a:t>
            </a:r>
            <a:endParaRPr lang="en-US" sz="1200" dirty="0"/>
          </a:p>
        </p:txBody>
      </p:sp>
      <p:sp>
        <p:nvSpPr>
          <p:cNvPr id="12" name="TextBox 11">
            <a:extLst>
              <a:ext uri="{FF2B5EF4-FFF2-40B4-BE49-F238E27FC236}">
                <a16:creationId xmlns:a16="http://schemas.microsoft.com/office/drawing/2014/main" id="{2A430582-2D95-CD4F-80D3-A7A10B50A6DB}"/>
              </a:ext>
            </a:extLst>
          </p:cNvPr>
          <p:cNvSpPr txBox="1"/>
          <p:nvPr/>
        </p:nvSpPr>
        <p:spPr>
          <a:xfrm>
            <a:off x="480265" y="3087041"/>
            <a:ext cx="770596" cy="276999"/>
          </a:xfrm>
          <a:prstGeom prst="rect">
            <a:avLst/>
          </a:prstGeom>
          <a:noFill/>
        </p:spPr>
        <p:txBody>
          <a:bodyPr wrap="none" rtlCol="0">
            <a:spAutoFit/>
          </a:bodyPr>
          <a:lstStyle/>
          <a:p>
            <a:r>
              <a:rPr lang="en-US" sz="1200" dirty="0" err="1"/>
              <a:t>NewDrug</a:t>
            </a:r>
            <a:endParaRPr lang="en-US" sz="1200" dirty="0"/>
          </a:p>
        </p:txBody>
      </p:sp>
      <p:sp>
        <p:nvSpPr>
          <p:cNvPr id="13" name="TextBox 12">
            <a:extLst>
              <a:ext uri="{FF2B5EF4-FFF2-40B4-BE49-F238E27FC236}">
                <a16:creationId xmlns:a16="http://schemas.microsoft.com/office/drawing/2014/main" id="{D21D847F-9FDD-5249-80E0-195FEC223F42}"/>
              </a:ext>
            </a:extLst>
          </p:cNvPr>
          <p:cNvSpPr txBox="1"/>
          <p:nvPr/>
        </p:nvSpPr>
        <p:spPr>
          <a:xfrm>
            <a:off x="2544047" y="3598695"/>
            <a:ext cx="772904" cy="276999"/>
          </a:xfrm>
          <a:prstGeom prst="rect">
            <a:avLst/>
          </a:prstGeom>
          <a:noFill/>
        </p:spPr>
        <p:txBody>
          <a:bodyPr wrap="none" rtlCol="0">
            <a:spAutoFit/>
          </a:bodyPr>
          <a:lstStyle/>
          <a:p>
            <a:r>
              <a:rPr lang="en-US" sz="1200" dirty="0" err="1"/>
              <a:t>DrugItem</a:t>
            </a:r>
            <a:endParaRPr lang="en-US" sz="1200" dirty="0"/>
          </a:p>
        </p:txBody>
      </p:sp>
      <p:sp>
        <p:nvSpPr>
          <p:cNvPr id="14" name="TextBox 13">
            <a:extLst>
              <a:ext uri="{FF2B5EF4-FFF2-40B4-BE49-F238E27FC236}">
                <a16:creationId xmlns:a16="http://schemas.microsoft.com/office/drawing/2014/main" id="{14B2E8A5-99C1-E940-BFE9-ACA990118CF7}"/>
              </a:ext>
            </a:extLst>
          </p:cNvPr>
          <p:cNvSpPr txBox="1"/>
          <p:nvPr/>
        </p:nvSpPr>
        <p:spPr>
          <a:xfrm>
            <a:off x="2052662" y="3099171"/>
            <a:ext cx="982770" cy="276999"/>
          </a:xfrm>
          <a:prstGeom prst="rect">
            <a:avLst/>
          </a:prstGeom>
          <a:noFill/>
        </p:spPr>
        <p:txBody>
          <a:bodyPr wrap="none" rtlCol="0">
            <a:spAutoFit/>
          </a:bodyPr>
          <a:lstStyle/>
          <a:p>
            <a:r>
              <a:rPr lang="en-US" sz="1200" dirty="0" err="1"/>
              <a:t>DrugItemList</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908559" y="2584307"/>
            <a:ext cx="1363345" cy="211454"/>
          </a:xfrm>
          <a:prstGeom prst="rect">
            <a:avLst/>
          </a:prstGeom>
        </p:spPr>
        <p:txBody>
          <a:bodyPr vert="horz" wrap="square" lIns="0" tIns="0" rIns="0" bIns="0" rtlCol="0">
            <a:spAutoFit/>
          </a:bodyPr>
          <a:lstStyle/>
          <a:p>
            <a:pPr>
              <a:lnSpc>
                <a:spcPts val="1635"/>
              </a:lnSpc>
            </a:pPr>
            <a:r>
              <a:rPr sz="1450" spc="5" dirty="0">
                <a:latin typeface="Arial MT"/>
                <a:cs typeface="Arial MT"/>
              </a:rPr>
              <a:t>“</a:t>
            </a:r>
            <a:r>
              <a:rPr sz="1450" spc="25" dirty="0">
                <a:latin typeface="Arial MT"/>
                <a:cs typeface="Arial MT"/>
              </a:rPr>
              <a:t>B</a:t>
            </a:r>
            <a:r>
              <a:rPr sz="1450" spc="35" dirty="0">
                <a:latin typeface="Arial MT"/>
                <a:cs typeface="Arial MT"/>
              </a:rPr>
              <a:t>U</a:t>
            </a:r>
            <a:r>
              <a:rPr sz="1450" spc="10" dirty="0">
                <a:latin typeface="Arial MT"/>
                <a:cs typeface="Arial MT"/>
              </a:rPr>
              <a:t>Y</a:t>
            </a:r>
            <a:r>
              <a:rPr sz="1450" spc="25" dirty="0">
                <a:latin typeface="Arial MT"/>
                <a:cs typeface="Arial MT"/>
              </a:rPr>
              <a:t>_</a:t>
            </a:r>
            <a:r>
              <a:rPr sz="1450" spc="10" dirty="0">
                <a:latin typeface="Arial MT"/>
                <a:cs typeface="Arial MT"/>
              </a:rPr>
              <a:t>L</a:t>
            </a:r>
            <a:r>
              <a:rPr sz="1450" spc="25" dirty="0">
                <a:latin typeface="Arial MT"/>
                <a:cs typeface="Arial MT"/>
              </a:rPr>
              <a:t>AP</a:t>
            </a:r>
            <a:r>
              <a:rPr sz="1450" dirty="0">
                <a:latin typeface="Arial MT"/>
                <a:cs typeface="Arial MT"/>
              </a:rPr>
              <a:t>T</a:t>
            </a:r>
            <a:r>
              <a:rPr sz="1450" spc="10" dirty="0">
                <a:latin typeface="Arial MT"/>
                <a:cs typeface="Arial MT"/>
              </a:rPr>
              <a:t>O</a:t>
            </a:r>
            <a:r>
              <a:rPr sz="1450" spc="15" dirty="0">
                <a:latin typeface="Arial MT"/>
                <a:cs typeface="Arial MT"/>
              </a:rPr>
              <a:t>P”</a:t>
            </a:r>
            <a:endParaRPr sz="1450">
              <a:latin typeface="Arial MT"/>
              <a:cs typeface="Arial MT"/>
            </a:endParaRPr>
          </a:p>
        </p:txBody>
      </p:sp>
      <p:sp>
        <p:nvSpPr>
          <p:cNvPr id="7" name="object 7"/>
          <p:cNvSpPr txBox="1"/>
          <p:nvPr/>
        </p:nvSpPr>
        <p:spPr>
          <a:xfrm>
            <a:off x="4596433" y="3484990"/>
            <a:ext cx="1332865" cy="211454"/>
          </a:xfrm>
          <a:prstGeom prst="rect">
            <a:avLst/>
          </a:prstGeom>
        </p:spPr>
        <p:txBody>
          <a:bodyPr vert="horz" wrap="square" lIns="0" tIns="0" rIns="0" bIns="0" rtlCol="0">
            <a:spAutoFit/>
          </a:bodyPr>
          <a:lstStyle/>
          <a:p>
            <a:pPr>
              <a:lnSpc>
                <a:spcPts val="1635"/>
              </a:lnSpc>
            </a:pPr>
            <a:r>
              <a:rPr sz="1450" spc="5" dirty="0">
                <a:latin typeface="Arial MT"/>
                <a:cs typeface="Arial MT"/>
              </a:rPr>
              <a:t>“</a:t>
            </a:r>
            <a:r>
              <a:rPr sz="1450" spc="25" dirty="0">
                <a:latin typeface="Arial MT"/>
                <a:cs typeface="Arial MT"/>
              </a:rPr>
              <a:t>B</a:t>
            </a:r>
            <a:r>
              <a:rPr sz="1450" spc="35" dirty="0">
                <a:latin typeface="Arial MT"/>
                <a:cs typeface="Arial MT"/>
              </a:rPr>
              <a:t>U</a:t>
            </a:r>
            <a:r>
              <a:rPr sz="1450" spc="10" dirty="0">
                <a:latin typeface="Arial MT"/>
                <a:cs typeface="Arial MT"/>
              </a:rPr>
              <a:t>Y_</a:t>
            </a:r>
            <a:r>
              <a:rPr sz="1450" spc="25" dirty="0">
                <a:latin typeface="Arial MT"/>
                <a:cs typeface="Arial MT"/>
              </a:rPr>
              <a:t>MOB</a:t>
            </a:r>
            <a:r>
              <a:rPr sz="1450" spc="-5" dirty="0">
                <a:latin typeface="Arial MT"/>
                <a:cs typeface="Arial MT"/>
              </a:rPr>
              <a:t>I</a:t>
            </a:r>
            <a:r>
              <a:rPr sz="1450" spc="25" dirty="0">
                <a:latin typeface="Arial MT"/>
                <a:cs typeface="Arial MT"/>
              </a:rPr>
              <a:t>L</a:t>
            </a:r>
            <a:r>
              <a:rPr sz="1450" spc="15" dirty="0">
                <a:latin typeface="Arial MT"/>
                <a:cs typeface="Arial MT"/>
              </a:rPr>
              <a:t>E”</a:t>
            </a:r>
            <a:endParaRPr sz="1450">
              <a:latin typeface="Arial MT"/>
              <a:cs typeface="Arial MT"/>
            </a:endParaRPr>
          </a:p>
        </p:txBody>
      </p:sp>
      <p:graphicFrame>
        <p:nvGraphicFramePr>
          <p:cNvPr id="8" name="object 8"/>
          <p:cNvGraphicFramePr>
            <a:graphicFrameLocks noGrp="1"/>
          </p:cNvGraphicFramePr>
          <p:nvPr>
            <p:extLst>
              <p:ext uri="{D42A27DB-BD31-4B8C-83A1-F6EECF244321}">
                <p14:modId xmlns:p14="http://schemas.microsoft.com/office/powerpoint/2010/main" val="1958922628"/>
              </p:ext>
            </p:extLst>
          </p:nvPr>
        </p:nvGraphicFramePr>
        <p:xfrm>
          <a:off x="152400" y="1220915"/>
          <a:ext cx="9624060" cy="5330569"/>
        </p:xfrm>
        <a:graphic>
          <a:graphicData uri="http://schemas.openxmlformats.org/drawingml/2006/table">
            <a:tbl>
              <a:tblPr firstRow="1" bandRow="1">
                <a:tableStyleId>{2D5ABB26-0587-4C30-8999-92F81FD0307C}</a:tableStyleId>
              </a:tblPr>
              <a:tblGrid>
                <a:gridCol w="9624060">
                  <a:extLst>
                    <a:ext uri="{9D8B030D-6E8A-4147-A177-3AD203B41FA5}">
                      <a16:colId xmlns:a16="http://schemas.microsoft.com/office/drawing/2014/main" val="20000"/>
                    </a:ext>
                  </a:extLst>
                </a:gridCol>
              </a:tblGrid>
              <a:tr h="0">
                <a:tc>
                  <a:txBody>
                    <a:bodyPr/>
                    <a:lstStyle/>
                    <a:p>
                      <a:pPr marL="11430" algn="ctr">
                        <a:lnSpc>
                          <a:spcPct val="100000"/>
                        </a:lnSpc>
                        <a:spcBef>
                          <a:spcPts val="105"/>
                        </a:spcBef>
                      </a:pPr>
                      <a:r>
                        <a:rPr lang="en-US" sz="3600" b="1" dirty="0">
                          <a:solidFill>
                            <a:schemeClr val="tx1"/>
                          </a:solidFill>
                          <a:latin typeface="Tahoma"/>
                          <a:cs typeface="Tahoma"/>
                        </a:rPr>
                        <a:t>Understand Scenario</a:t>
                      </a:r>
                      <a:endParaRPr sz="3600" dirty="0">
                        <a:solidFill>
                          <a:schemeClr val="tx1"/>
                        </a:solidFill>
                        <a:latin typeface="Tahoma"/>
                        <a:cs typeface="Tahoma"/>
                      </a:endParaRPr>
                    </a:p>
                  </a:txBody>
                  <a:tcPr marL="0" marR="0" marT="13335" marB="0">
                    <a:lnL w="9525">
                      <a:solidFill>
                        <a:srgbClr val="4D67C8"/>
                      </a:solidFill>
                      <a:prstDash val="solid"/>
                    </a:lnL>
                    <a:lnR w="9525">
                      <a:solidFill>
                        <a:srgbClr val="4D67C8"/>
                      </a:solidFill>
                      <a:prstDash val="solid"/>
                    </a:lnR>
                    <a:lnT w="9525">
                      <a:solidFill>
                        <a:srgbClr val="4D67C8"/>
                      </a:solidFill>
                      <a:prstDash val="solid"/>
                    </a:lnT>
                    <a:lnB w="9525">
                      <a:solidFill>
                        <a:srgbClr val="0C79CA"/>
                      </a:solidFill>
                      <a:prstDash val="solid"/>
                    </a:lnB>
                  </a:tcPr>
                </a:tc>
                <a:extLst>
                  <a:ext uri="{0D108BD9-81ED-4DB2-BD59-A6C34878D82A}">
                    <a16:rowId xmlns:a16="http://schemas.microsoft.com/office/drawing/2014/main" val="10000"/>
                  </a:ext>
                </a:extLst>
              </a:tr>
              <a:tr h="3759707">
                <a:tc>
                  <a:txBody>
                    <a:bodyPr/>
                    <a:lstStyle/>
                    <a:p>
                      <a:pPr>
                        <a:lnSpc>
                          <a:spcPct val="100000"/>
                        </a:lnSpc>
                        <a:spcBef>
                          <a:spcPts val="5"/>
                        </a:spcBef>
                      </a:pPr>
                      <a:endParaRPr sz="1500" dirty="0">
                        <a:latin typeface="Times New Roman"/>
                        <a:cs typeface="Times New Roman"/>
                      </a:endParaRPr>
                    </a:p>
                    <a:p>
                      <a:pPr marL="1630045" algn="ctr">
                        <a:lnSpc>
                          <a:spcPct val="100000"/>
                        </a:lnSpc>
                      </a:pPr>
                      <a:r>
                        <a:rPr sz="1450" spc="15" dirty="0">
                          <a:latin typeface="Arial MT"/>
                          <a:cs typeface="Arial MT"/>
                        </a:rPr>
                        <a:t>Actions</a:t>
                      </a:r>
                      <a:endParaRPr sz="1450" dirty="0">
                        <a:latin typeface="Arial MT"/>
                        <a:cs typeface="Arial MT"/>
                      </a:endParaRPr>
                    </a:p>
                    <a:p>
                      <a:pPr>
                        <a:lnSpc>
                          <a:spcPct val="100000"/>
                        </a:lnSpc>
                        <a:spcBef>
                          <a:spcPts val="50"/>
                        </a:spcBef>
                      </a:pPr>
                      <a:endParaRPr sz="2050" dirty="0">
                        <a:latin typeface="Times New Roman"/>
                        <a:cs typeface="Times New Roman"/>
                      </a:endParaRPr>
                    </a:p>
                    <a:p>
                      <a:pPr marL="2406015">
                        <a:lnSpc>
                          <a:spcPct val="100000"/>
                        </a:lnSpc>
                        <a:spcBef>
                          <a:spcPts val="5"/>
                        </a:spcBef>
                      </a:pPr>
                      <a:r>
                        <a:rPr lang="en-US" sz="1450" spc="15" dirty="0">
                          <a:latin typeface="Arial MT"/>
                          <a:cs typeface="Arial MT"/>
                        </a:rPr>
                        <a:t>John</a:t>
                      </a:r>
                      <a:r>
                        <a:rPr sz="1450" spc="-25" dirty="0">
                          <a:latin typeface="Arial MT"/>
                          <a:cs typeface="Arial MT"/>
                        </a:rPr>
                        <a:t> </a:t>
                      </a:r>
                      <a:r>
                        <a:rPr sz="1450" spc="15" dirty="0">
                          <a:latin typeface="Arial MT"/>
                          <a:cs typeface="Arial MT"/>
                        </a:rPr>
                        <a:t>wanted</a:t>
                      </a:r>
                      <a:r>
                        <a:rPr sz="1450" spc="-20" dirty="0">
                          <a:latin typeface="Arial MT"/>
                          <a:cs typeface="Arial MT"/>
                        </a:rPr>
                        <a:t> </a:t>
                      </a:r>
                      <a:r>
                        <a:rPr sz="1450" spc="5" dirty="0">
                          <a:latin typeface="Arial MT"/>
                          <a:cs typeface="Arial MT"/>
                        </a:rPr>
                        <a:t>to</a:t>
                      </a:r>
                      <a:endParaRPr sz="1450" dirty="0">
                        <a:latin typeface="Arial MT"/>
                        <a:cs typeface="Arial MT"/>
                      </a:endParaRPr>
                    </a:p>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pPr>
                      <a:endParaRPr sz="1450" dirty="0">
                        <a:latin typeface="Times New Roman"/>
                        <a:cs typeface="Times New Roman"/>
                      </a:endParaRPr>
                    </a:p>
                    <a:p>
                      <a:pPr marL="2925445">
                        <a:lnSpc>
                          <a:spcPct val="100000"/>
                        </a:lnSpc>
                        <a:spcBef>
                          <a:spcPts val="5"/>
                        </a:spcBef>
                      </a:pPr>
                      <a:r>
                        <a:rPr lang="en-US" sz="1450" spc="15" dirty="0">
                          <a:latin typeface="Arial MT"/>
                          <a:cs typeface="Arial MT"/>
                        </a:rPr>
                        <a:t>Jessy</a:t>
                      </a:r>
                      <a:r>
                        <a:rPr sz="1450" spc="-35" dirty="0">
                          <a:latin typeface="Arial MT"/>
                          <a:cs typeface="Arial MT"/>
                        </a:rPr>
                        <a:t> </a:t>
                      </a:r>
                      <a:r>
                        <a:rPr sz="1450" spc="15" dirty="0">
                          <a:latin typeface="Arial MT"/>
                          <a:cs typeface="Arial MT"/>
                        </a:rPr>
                        <a:t>wanted</a:t>
                      </a:r>
                      <a:r>
                        <a:rPr sz="1450" spc="-15" dirty="0">
                          <a:latin typeface="Arial MT"/>
                          <a:cs typeface="Arial MT"/>
                        </a:rPr>
                        <a:t> </a:t>
                      </a:r>
                      <a:r>
                        <a:rPr sz="1450" spc="5" dirty="0">
                          <a:latin typeface="Arial MT"/>
                          <a:cs typeface="Arial MT"/>
                        </a:rPr>
                        <a:t>to</a:t>
                      </a:r>
                      <a:endParaRPr sz="1450" dirty="0">
                        <a:latin typeface="Arial MT"/>
                        <a:cs typeface="Arial MT"/>
                      </a:endParaRPr>
                    </a:p>
                    <a:p>
                      <a:pPr marL="982344" algn="ctr">
                        <a:lnSpc>
                          <a:spcPct val="100000"/>
                        </a:lnSpc>
                        <a:spcBef>
                          <a:spcPts val="1110"/>
                        </a:spcBef>
                      </a:pPr>
                      <a:endParaRPr lang="en-US" sz="1600" spc="0" dirty="0">
                        <a:latin typeface="Times New Roman"/>
                        <a:cs typeface="Times New Roman"/>
                      </a:endParaRPr>
                    </a:p>
                    <a:p>
                      <a:pPr marL="982344" algn="ctr">
                        <a:lnSpc>
                          <a:spcPct val="100000"/>
                        </a:lnSpc>
                        <a:spcBef>
                          <a:spcPts val="1110"/>
                        </a:spcBef>
                      </a:pPr>
                      <a:r>
                        <a:rPr sz="1450" spc="20" dirty="0">
                          <a:latin typeface="Arial MT"/>
                          <a:cs typeface="Arial MT"/>
                        </a:rPr>
                        <a:t>Redux</a:t>
                      </a:r>
                      <a:r>
                        <a:rPr sz="1450" spc="-60" dirty="0">
                          <a:latin typeface="Arial MT"/>
                          <a:cs typeface="Arial MT"/>
                        </a:rPr>
                        <a:t> </a:t>
                      </a:r>
                      <a:r>
                        <a:rPr sz="1450" spc="15" dirty="0">
                          <a:latin typeface="Arial MT"/>
                          <a:cs typeface="Arial MT"/>
                        </a:rPr>
                        <a:t>Store</a:t>
                      </a:r>
                      <a:r>
                        <a:rPr lang="en-US" sz="1450" spc="15" dirty="0">
                          <a:latin typeface="Arial MT"/>
                          <a:cs typeface="Arial MT"/>
                        </a:rPr>
                        <a:t>  - Shop</a:t>
                      </a:r>
                      <a:endParaRPr sz="1450" dirty="0">
                        <a:latin typeface="Arial MT"/>
                        <a:cs typeface="Arial MT"/>
                      </a:endParaRPr>
                    </a:p>
                    <a:p>
                      <a:pPr>
                        <a:lnSpc>
                          <a:spcPct val="100000"/>
                        </a:lnSpc>
                        <a:spcBef>
                          <a:spcPts val="10"/>
                        </a:spcBef>
                      </a:pPr>
                      <a:endParaRPr sz="1400" dirty="0">
                        <a:latin typeface="Times New Roman"/>
                        <a:cs typeface="Times New Roman"/>
                      </a:endParaRPr>
                    </a:p>
                    <a:p>
                      <a:pPr marL="2316480" algn="ctr">
                        <a:lnSpc>
                          <a:spcPct val="100000"/>
                        </a:lnSpc>
                      </a:pPr>
                      <a:endParaRPr lang="en-US" sz="1450" spc="20" dirty="0">
                        <a:latin typeface="Arial MT"/>
                        <a:cs typeface="Arial MT"/>
                      </a:endParaRPr>
                    </a:p>
                    <a:p>
                      <a:pPr marL="2316480" algn="ctr">
                        <a:lnSpc>
                          <a:spcPct val="100000"/>
                        </a:lnSpc>
                      </a:pPr>
                      <a:endParaRPr lang="en-IN" sz="1450" spc="20" dirty="0">
                        <a:latin typeface="Arial MT"/>
                        <a:cs typeface="Arial MT"/>
                      </a:endParaRPr>
                    </a:p>
                    <a:p>
                      <a:pPr marL="2316480" algn="ctr">
                        <a:lnSpc>
                          <a:spcPct val="100000"/>
                        </a:lnSpc>
                      </a:pPr>
                      <a:r>
                        <a:rPr sz="1450" spc="20" dirty="0">
                          <a:latin typeface="Arial MT"/>
                          <a:cs typeface="Arial MT"/>
                        </a:rPr>
                        <a:t>Reducer</a:t>
                      </a:r>
                      <a:r>
                        <a:rPr lang="en-US" sz="1450" spc="20" dirty="0">
                          <a:latin typeface="Arial MT"/>
                          <a:cs typeface="Arial MT"/>
                        </a:rPr>
                        <a:t> –Seller </a:t>
                      </a:r>
                      <a:endParaRPr sz="1450" dirty="0">
                        <a:latin typeface="Arial MT"/>
                        <a:cs typeface="Arial MT"/>
                      </a:endParaRPr>
                    </a:p>
                  </a:txBody>
                  <a:tcPr marL="0" marR="0" marT="635" marB="0">
                    <a:lnL w="9525">
                      <a:solidFill>
                        <a:srgbClr val="4D67C8"/>
                      </a:solidFill>
                      <a:prstDash val="solid"/>
                    </a:lnL>
                    <a:lnR w="9525">
                      <a:solidFill>
                        <a:srgbClr val="4D67C8"/>
                      </a:solidFill>
                      <a:prstDash val="solid"/>
                    </a:lnR>
                    <a:lnT w="9525">
                      <a:solidFill>
                        <a:srgbClr val="0C79CA"/>
                      </a:solidFill>
                      <a:prstDash val="solid"/>
                    </a:lnT>
                    <a:lnB w="9525">
                      <a:solidFill>
                        <a:srgbClr val="4D67C8"/>
                      </a:solidFill>
                      <a:prstDash val="solid"/>
                    </a:lnB>
                  </a:tcPr>
                </a:tc>
                <a:extLst>
                  <a:ext uri="{0D108BD9-81ED-4DB2-BD59-A6C34878D82A}">
                    <a16:rowId xmlns:a16="http://schemas.microsoft.com/office/drawing/2014/main" val="10001"/>
                  </a:ext>
                </a:extLst>
              </a:tr>
              <a:tr h="1008887">
                <a:tc>
                  <a:txBody>
                    <a:bodyPr/>
                    <a:lstStyle/>
                    <a:p>
                      <a:pPr>
                        <a:lnSpc>
                          <a:spcPct val="100000"/>
                        </a:lnSpc>
                      </a:pPr>
                      <a:endParaRPr sz="1450" dirty="0">
                        <a:latin typeface="Bahnschrift"/>
                        <a:cs typeface="Bahnschrift"/>
                      </a:endParaRPr>
                    </a:p>
                  </a:txBody>
                  <a:tcPr marL="0" marR="0" marT="0" marB="0">
                    <a:lnL w="9525">
                      <a:solidFill>
                        <a:srgbClr val="4D67C8"/>
                      </a:solidFill>
                      <a:prstDash val="solid"/>
                    </a:lnL>
                    <a:lnR w="9525">
                      <a:solidFill>
                        <a:srgbClr val="4D67C8"/>
                      </a:solidFill>
                      <a:prstDash val="solid"/>
                    </a:lnR>
                    <a:lnT w="9525">
                      <a:solidFill>
                        <a:srgbClr val="4D67C8"/>
                      </a:solidFill>
                      <a:prstDash val="solid"/>
                    </a:lnT>
                    <a:lnB w="9525">
                      <a:solidFill>
                        <a:srgbClr val="4D67C8"/>
                      </a:solidFill>
                      <a:prstDash val="solid"/>
                    </a:lnB>
                  </a:tcPr>
                </a:tc>
                <a:extLst>
                  <a:ext uri="{0D108BD9-81ED-4DB2-BD59-A6C34878D82A}">
                    <a16:rowId xmlns:a16="http://schemas.microsoft.com/office/drawing/2014/main" val="10002"/>
                  </a:ext>
                </a:extLst>
              </a:tr>
            </a:tbl>
          </a:graphicData>
        </a:graphic>
      </p:graphicFrame>
      <p:pic>
        <p:nvPicPr>
          <p:cNvPr id="9" name="object 9"/>
          <p:cNvPicPr/>
          <p:nvPr/>
        </p:nvPicPr>
        <p:blipFill>
          <a:blip r:embed="rId2" cstate="print"/>
          <a:stretch>
            <a:fillRect/>
          </a:stretch>
        </p:blipFill>
        <p:spPr>
          <a:xfrm>
            <a:off x="4567427" y="3430523"/>
            <a:ext cx="1414271" cy="312419"/>
          </a:xfrm>
          <a:prstGeom prst="rect">
            <a:avLst/>
          </a:prstGeom>
        </p:spPr>
      </p:pic>
      <p:grpSp>
        <p:nvGrpSpPr>
          <p:cNvPr id="10" name="object 10"/>
          <p:cNvGrpSpPr/>
          <p:nvPr/>
        </p:nvGrpSpPr>
        <p:grpSpPr>
          <a:xfrm>
            <a:off x="3901440" y="2200655"/>
            <a:ext cx="1813560" cy="1234440"/>
            <a:chOff x="3901440" y="2200655"/>
            <a:chExt cx="1813560" cy="1234440"/>
          </a:xfrm>
        </p:grpSpPr>
        <p:sp>
          <p:nvSpPr>
            <p:cNvPr id="11" name="object 11"/>
            <p:cNvSpPr/>
            <p:nvPr/>
          </p:nvSpPr>
          <p:spPr>
            <a:xfrm>
              <a:off x="4824984" y="2200655"/>
              <a:ext cx="643255" cy="314325"/>
            </a:xfrm>
            <a:custGeom>
              <a:avLst/>
              <a:gdLst/>
              <a:ahLst/>
              <a:cxnLst/>
              <a:rect l="l" t="t" r="r" b="b"/>
              <a:pathLst>
                <a:path w="643254" h="314325">
                  <a:moveTo>
                    <a:pt x="60434" y="292330"/>
                  </a:moveTo>
                  <a:lnTo>
                    <a:pt x="53753" y="277394"/>
                  </a:lnTo>
                  <a:lnTo>
                    <a:pt x="637031" y="0"/>
                  </a:lnTo>
                  <a:lnTo>
                    <a:pt x="643127" y="13716"/>
                  </a:lnTo>
                  <a:lnTo>
                    <a:pt x="60434" y="292330"/>
                  </a:lnTo>
                  <a:close/>
                </a:path>
                <a:path w="643254" h="314325">
                  <a:moveTo>
                    <a:pt x="70103" y="313943"/>
                  </a:moveTo>
                  <a:lnTo>
                    <a:pt x="0" y="312419"/>
                  </a:lnTo>
                  <a:lnTo>
                    <a:pt x="44195" y="256031"/>
                  </a:lnTo>
                  <a:lnTo>
                    <a:pt x="53753" y="277394"/>
                  </a:lnTo>
                  <a:lnTo>
                    <a:pt x="44195" y="281940"/>
                  </a:lnTo>
                  <a:lnTo>
                    <a:pt x="50291" y="297180"/>
                  </a:lnTo>
                  <a:lnTo>
                    <a:pt x="62604" y="297180"/>
                  </a:lnTo>
                  <a:lnTo>
                    <a:pt x="70103" y="313943"/>
                  </a:lnTo>
                  <a:close/>
                </a:path>
                <a:path w="643254" h="314325">
                  <a:moveTo>
                    <a:pt x="50291" y="297180"/>
                  </a:moveTo>
                  <a:lnTo>
                    <a:pt x="44195" y="281940"/>
                  </a:lnTo>
                  <a:lnTo>
                    <a:pt x="53753" y="277394"/>
                  </a:lnTo>
                  <a:lnTo>
                    <a:pt x="60434" y="292330"/>
                  </a:lnTo>
                  <a:lnTo>
                    <a:pt x="50291" y="297180"/>
                  </a:lnTo>
                  <a:close/>
                </a:path>
                <a:path w="643254" h="314325">
                  <a:moveTo>
                    <a:pt x="62604" y="297180"/>
                  </a:moveTo>
                  <a:lnTo>
                    <a:pt x="50291" y="297180"/>
                  </a:lnTo>
                  <a:lnTo>
                    <a:pt x="60434" y="292330"/>
                  </a:lnTo>
                  <a:lnTo>
                    <a:pt x="62604" y="297180"/>
                  </a:lnTo>
                  <a:close/>
                </a:path>
              </a:pathLst>
            </a:custGeom>
            <a:solidFill>
              <a:srgbClr val="4D67C8"/>
            </a:solidFill>
          </p:spPr>
          <p:txBody>
            <a:bodyPr wrap="square" lIns="0" tIns="0" rIns="0" bIns="0" rtlCol="0"/>
            <a:lstStyle/>
            <a:p>
              <a:endParaRPr/>
            </a:p>
          </p:txBody>
        </p:sp>
        <p:pic>
          <p:nvPicPr>
            <p:cNvPr id="12" name="object 12"/>
            <p:cNvPicPr/>
            <p:nvPr/>
          </p:nvPicPr>
          <p:blipFill>
            <a:blip r:embed="rId3" cstate="print"/>
            <a:stretch>
              <a:fillRect/>
            </a:stretch>
          </p:blipFill>
          <p:spPr>
            <a:xfrm>
              <a:off x="3901440" y="2516124"/>
              <a:ext cx="1415795" cy="316991"/>
            </a:xfrm>
            <a:prstGeom prst="rect">
              <a:avLst/>
            </a:prstGeom>
          </p:spPr>
        </p:pic>
        <p:sp>
          <p:nvSpPr>
            <p:cNvPr id="13" name="object 13"/>
            <p:cNvSpPr/>
            <p:nvPr/>
          </p:nvSpPr>
          <p:spPr>
            <a:xfrm>
              <a:off x="5269992" y="2330196"/>
              <a:ext cx="445134" cy="1104900"/>
            </a:xfrm>
            <a:custGeom>
              <a:avLst/>
              <a:gdLst/>
              <a:ahLst/>
              <a:cxnLst/>
              <a:rect l="l" t="t" r="r" b="b"/>
              <a:pathLst>
                <a:path w="445135" h="1104900">
                  <a:moveTo>
                    <a:pt x="37302" y="1049520"/>
                  </a:moveTo>
                  <a:lnTo>
                    <a:pt x="22035" y="1043494"/>
                  </a:lnTo>
                  <a:lnTo>
                    <a:pt x="429768" y="0"/>
                  </a:lnTo>
                  <a:lnTo>
                    <a:pt x="445008" y="6096"/>
                  </a:lnTo>
                  <a:lnTo>
                    <a:pt x="37302" y="1049520"/>
                  </a:lnTo>
                  <a:close/>
                </a:path>
                <a:path w="445135" h="1104900">
                  <a:moveTo>
                    <a:pt x="6095" y="1104900"/>
                  </a:moveTo>
                  <a:lnTo>
                    <a:pt x="0" y="1034796"/>
                  </a:lnTo>
                  <a:lnTo>
                    <a:pt x="22035" y="1043494"/>
                  </a:lnTo>
                  <a:lnTo>
                    <a:pt x="18287" y="1053084"/>
                  </a:lnTo>
                  <a:lnTo>
                    <a:pt x="33528" y="1059180"/>
                  </a:lnTo>
                  <a:lnTo>
                    <a:pt x="56240" y="1059180"/>
                  </a:lnTo>
                  <a:lnTo>
                    <a:pt x="6095" y="1104900"/>
                  </a:lnTo>
                  <a:close/>
                </a:path>
                <a:path w="445135" h="1104900">
                  <a:moveTo>
                    <a:pt x="33528" y="1059180"/>
                  </a:moveTo>
                  <a:lnTo>
                    <a:pt x="18287" y="1053084"/>
                  </a:lnTo>
                  <a:lnTo>
                    <a:pt x="22035" y="1043494"/>
                  </a:lnTo>
                  <a:lnTo>
                    <a:pt x="37302" y="1049520"/>
                  </a:lnTo>
                  <a:lnTo>
                    <a:pt x="33528" y="1059180"/>
                  </a:lnTo>
                  <a:close/>
                </a:path>
                <a:path w="445135" h="1104900">
                  <a:moveTo>
                    <a:pt x="56240" y="1059180"/>
                  </a:moveTo>
                  <a:lnTo>
                    <a:pt x="33528" y="1059180"/>
                  </a:lnTo>
                  <a:lnTo>
                    <a:pt x="37302" y="1049520"/>
                  </a:lnTo>
                  <a:lnTo>
                    <a:pt x="57911" y="1057656"/>
                  </a:lnTo>
                  <a:lnTo>
                    <a:pt x="56240" y="1059180"/>
                  </a:lnTo>
                  <a:close/>
                </a:path>
              </a:pathLst>
            </a:custGeom>
            <a:solidFill>
              <a:srgbClr val="4D67C8"/>
            </a:solidFill>
          </p:spPr>
          <p:txBody>
            <a:bodyPr wrap="square" lIns="0" tIns="0" rIns="0" bIns="0" rtlCol="0"/>
            <a:lstStyle/>
            <a:p>
              <a:endParaRPr dirty="0"/>
            </a:p>
          </p:txBody>
        </p:sp>
      </p:grpSp>
      <p:pic>
        <p:nvPicPr>
          <p:cNvPr id="19" name="object 19"/>
          <p:cNvPicPr/>
          <p:nvPr/>
        </p:nvPicPr>
        <p:blipFill>
          <a:blip r:embed="rId4" cstate="print"/>
          <a:stretch>
            <a:fillRect/>
          </a:stretch>
        </p:blipFill>
        <p:spPr>
          <a:xfrm>
            <a:off x="5402579" y="1987295"/>
            <a:ext cx="949451" cy="338327"/>
          </a:xfrm>
          <a:prstGeom prst="rect">
            <a:avLst/>
          </a:prstGeom>
        </p:spPr>
      </p:pic>
      <p:pic>
        <p:nvPicPr>
          <p:cNvPr id="1030" name="Picture 6" descr="Shop Store Sale - Free vector graphic on Pixabay">
            <a:extLst>
              <a:ext uri="{FF2B5EF4-FFF2-40B4-BE49-F238E27FC236}">
                <a16:creationId xmlns:a16="http://schemas.microsoft.com/office/drawing/2014/main" id="{63A0DBF8-2DE2-B44F-A20F-C14020DA89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5079" y="1828800"/>
            <a:ext cx="32385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The mobile phone store stock vector. Illustration of deal - 113892594">
            <a:extLst>
              <a:ext uri="{FF2B5EF4-FFF2-40B4-BE49-F238E27FC236}">
                <a16:creationId xmlns:a16="http://schemas.microsoft.com/office/drawing/2014/main" id="{98BABFDA-3ED4-EC45-9E15-908DFD63A4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8947" y="3099921"/>
            <a:ext cx="1295400"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F988BBC5-B95C-DF41-955A-80A647E6550E}"/>
              </a:ext>
            </a:extLst>
          </p:cNvPr>
          <p:cNvCxnSpPr>
            <a:cxnSpLocks/>
          </p:cNvCxnSpPr>
          <p:nvPr/>
        </p:nvCxnSpPr>
        <p:spPr>
          <a:xfrm flipV="1">
            <a:off x="6010704" y="3566586"/>
            <a:ext cx="1137935" cy="639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FF5C67-FF6F-A04E-BCFF-5496AC67D035}"/>
              </a:ext>
            </a:extLst>
          </p:cNvPr>
          <p:cNvCxnSpPr>
            <a:cxnSpLocks/>
          </p:cNvCxnSpPr>
          <p:nvPr/>
        </p:nvCxnSpPr>
        <p:spPr>
          <a:xfrm flipV="1">
            <a:off x="6886481" y="3726683"/>
            <a:ext cx="1164295" cy="145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620" y="685800"/>
            <a:ext cx="7147780" cy="294311"/>
          </a:xfrm>
          <a:prstGeom prst="rect">
            <a:avLst/>
          </a:prstGeom>
        </p:spPr>
        <p:txBody>
          <a:bodyPr vert="horz" wrap="square" lIns="0" tIns="17145" rIns="0" bIns="0" rtlCol="0">
            <a:spAutoFit/>
          </a:bodyPr>
          <a:lstStyle/>
          <a:p>
            <a:pPr marL="12700">
              <a:lnSpc>
                <a:spcPct val="100000"/>
              </a:lnSpc>
              <a:spcBef>
                <a:spcPts val="135"/>
              </a:spcBef>
            </a:pPr>
            <a:r>
              <a:rPr lang="en-US" sz="1800" b="1" dirty="0">
                <a:latin typeface="+mn-lt"/>
                <a:cs typeface="Tahoma"/>
              </a:rPr>
              <a:t>Redux Core Concepts/ Principles</a:t>
            </a:r>
            <a:endParaRPr sz="1800" spc="60" dirty="0">
              <a:latin typeface="+mn-lt"/>
            </a:endParaRPr>
          </a:p>
        </p:txBody>
      </p:sp>
      <p:sp>
        <p:nvSpPr>
          <p:cNvPr id="10" name="object 10"/>
          <p:cNvSpPr txBox="1"/>
          <p:nvPr/>
        </p:nvSpPr>
        <p:spPr>
          <a:xfrm>
            <a:off x="435390" y="1814072"/>
            <a:ext cx="1484630" cy="1629742"/>
          </a:xfrm>
          <a:prstGeom prst="rect">
            <a:avLst/>
          </a:prstGeom>
        </p:spPr>
        <p:txBody>
          <a:bodyPr vert="horz" wrap="square" lIns="0" tIns="12065" rIns="0" bIns="0" rtlCol="0">
            <a:spAutoFit/>
          </a:bodyPr>
          <a:lstStyle/>
          <a:p>
            <a:pPr marL="12700" marR="5080">
              <a:lnSpc>
                <a:spcPct val="150400"/>
              </a:lnSpc>
              <a:spcBef>
                <a:spcPts val="95"/>
              </a:spcBef>
            </a:pPr>
            <a:r>
              <a:rPr sz="2400" b="1" spc="-145" dirty="0">
                <a:solidFill>
                  <a:srgbClr val="001F60"/>
                </a:solidFill>
                <a:cs typeface="Verdana"/>
              </a:rPr>
              <a:t>1.Store </a:t>
            </a:r>
            <a:r>
              <a:rPr sz="2400" b="1" spc="-140" dirty="0">
                <a:solidFill>
                  <a:srgbClr val="001F60"/>
                </a:solidFill>
                <a:cs typeface="Verdana"/>
              </a:rPr>
              <a:t> </a:t>
            </a:r>
            <a:endParaRPr lang="en-US" sz="2400" b="1" spc="-140" dirty="0">
              <a:solidFill>
                <a:srgbClr val="001F60"/>
              </a:solidFill>
              <a:cs typeface="Verdana"/>
            </a:endParaRPr>
          </a:p>
          <a:p>
            <a:pPr marL="12700" marR="5080">
              <a:lnSpc>
                <a:spcPct val="150400"/>
              </a:lnSpc>
              <a:spcBef>
                <a:spcPts val="95"/>
              </a:spcBef>
            </a:pPr>
            <a:r>
              <a:rPr sz="2400" b="1" spc="-25" dirty="0">
                <a:solidFill>
                  <a:srgbClr val="001F60"/>
                </a:solidFill>
                <a:cs typeface="Verdana"/>
              </a:rPr>
              <a:t>2.Action </a:t>
            </a:r>
            <a:r>
              <a:rPr sz="2400" b="1" spc="-20" dirty="0">
                <a:solidFill>
                  <a:srgbClr val="001F60"/>
                </a:solidFill>
                <a:cs typeface="Verdana"/>
              </a:rPr>
              <a:t> </a:t>
            </a:r>
            <a:r>
              <a:rPr sz="2400" b="1" spc="-190" dirty="0">
                <a:solidFill>
                  <a:srgbClr val="001F60"/>
                </a:solidFill>
                <a:cs typeface="Verdana"/>
              </a:rPr>
              <a:t>3</a:t>
            </a:r>
            <a:r>
              <a:rPr sz="2400" b="1" spc="-220" dirty="0">
                <a:solidFill>
                  <a:srgbClr val="001F60"/>
                </a:solidFill>
                <a:cs typeface="Verdana"/>
              </a:rPr>
              <a:t>.</a:t>
            </a:r>
            <a:r>
              <a:rPr sz="2400" b="1" spc="-190" dirty="0">
                <a:solidFill>
                  <a:srgbClr val="001F60"/>
                </a:solidFill>
                <a:cs typeface="Verdana"/>
              </a:rPr>
              <a:t>R</a:t>
            </a:r>
            <a:r>
              <a:rPr sz="2400" b="1" spc="135" dirty="0">
                <a:solidFill>
                  <a:srgbClr val="001F60"/>
                </a:solidFill>
                <a:cs typeface="Verdana"/>
              </a:rPr>
              <a:t>ed</a:t>
            </a:r>
            <a:r>
              <a:rPr sz="2400" b="1" spc="-50" dirty="0">
                <a:solidFill>
                  <a:srgbClr val="001F60"/>
                </a:solidFill>
                <a:cs typeface="Verdana"/>
              </a:rPr>
              <a:t>u</a:t>
            </a:r>
            <a:r>
              <a:rPr sz="2400" b="1" spc="305" dirty="0">
                <a:solidFill>
                  <a:srgbClr val="001F60"/>
                </a:solidFill>
                <a:cs typeface="Verdana"/>
              </a:rPr>
              <a:t>c</a:t>
            </a:r>
            <a:r>
              <a:rPr sz="2400" b="1" spc="110" dirty="0">
                <a:solidFill>
                  <a:srgbClr val="001F60"/>
                </a:solidFill>
                <a:cs typeface="Verdana"/>
              </a:rPr>
              <a:t>e</a:t>
            </a:r>
            <a:r>
              <a:rPr sz="2400" b="1" spc="-285" dirty="0">
                <a:solidFill>
                  <a:srgbClr val="001F60"/>
                </a:solidFill>
                <a:cs typeface="Verdana"/>
              </a:rPr>
              <a:t>r</a:t>
            </a:r>
            <a:endParaRPr sz="2400" b="1" dirty="0">
              <a:cs typeface="Verdana"/>
            </a:endParaRPr>
          </a:p>
        </p:txBody>
      </p:sp>
      <p:sp>
        <p:nvSpPr>
          <p:cNvPr id="11" name="object 11"/>
          <p:cNvSpPr txBox="1"/>
          <p:nvPr/>
        </p:nvSpPr>
        <p:spPr>
          <a:xfrm>
            <a:off x="3102389" y="1816945"/>
            <a:ext cx="6204585" cy="880882"/>
          </a:xfrm>
          <a:prstGeom prst="rect">
            <a:avLst/>
          </a:prstGeom>
        </p:spPr>
        <p:txBody>
          <a:bodyPr vert="horz" wrap="square" lIns="0" tIns="189230" rIns="0" bIns="0" rtlCol="0">
            <a:spAutoFit/>
          </a:bodyPr>
          <a:lstStyle/>
          <a:p>
            <a:pPr marL="12700">
              <a:lnSpc>
                <a:spcPct val="100000"/>
              </a:lnSpc>
              <a:spcBef>
                <a:spcPts val="1490"/>
              </a:spcBef>
            </a:pPr>
            <a:r>
              <a:rPr spc="-80" dirty="0">
                <a:solidFill>
                  <a:srgbClr val="001F60"/>
                </a:solidFill>
                <a:cs typeface="Verdana"/>
              </a:rPr>
              <a:t>Example:</a:t>
            </a:r>
            <a:endParaRPr dirty="0">
              <a:cs typeface="Verdana"/>
            </a:endParaRPr>
          </a:p>
          <a:p>
            <a:pPr marL="12700" marR="5080">
              <a:lnSpc>
                <a:spcPct val="120400"/>
              </a:lnSpc>
              <a:spcBef>
                <a:spcPts val="825"/>
              </a:spcBef>
            </a:pPr>
            <a:r>
              <a:rPr spc="-65" dirty="0">
                <a:solidFill>
                  <a:srgbClr val="001F60"/>
                </a:solidFill>
                <a:cs typeface="Verdana"/>
              </a:rPr>
              <a:t>Let’s</a:t>
            </a:r>
            <a:r>
              <a:rPr spc="-180" dirty="0">
                <a:solidFill>
                  <a:srgbClr val="001F60"/>
                </a:solidFill>
                <a:cs typeface="Verdana"/>
              </a:rPr>
              <a:t> </a:t>
            </a:r>
            <a:r>
              <a:rPr dirty="0">
                <a:solidFill>
                  <a:srgbClr val="001F60"/>
                </a:solidFill>
                <a:cs typeface="Verdana"/>
              </a:rPr>
              <a:t>take</a:t>
            </a:r>
            <a:r>
              <a:rPr spc="-160" dirty="0">
                <a:solidFill>
                  <a:srgbClr val="001F60"/>
                </a:solidFill>
                <a:cs typeface="Verdana"/>
              </a:rPr>
              <a:t> </a:t>
            </a:r>
            <a:r>
              <a:rPr spc="200" dirty="0">
                <a:solidFill>
                  <a:srgbClr val="001F60"/>
                </a:solidFill>
                <a:cs typeface="Verdana"/>
              </a:rPr>
              <a:t>a</a:t>
            </a:r>
            <a:r>
              <a:rPr spc="-170" dirty="0">
                <a:solidFill>
                  <a:srgbClr val="001F60"/>
                </a:solidFill>
                <a:cs typeface="Verdana"/>
              </a:rPr>
              <a:t> </a:t>
            </a:r>
            <a:r>
              <a:rPr spc="-25" dirty="0">
                <a:solidFill>
                  <a:srgbClr val="001F60"/>
                </a:solidFill>
                <a:cs typeface="Verdana"/>
              </a:rPr>
              <a:t>shop</a:t>
            </a:r>
            <a:r>
              <a:rPr spc="-190" dirty="0">
                <a:solidFill>
                  <a:srgbClr val="001F60"/>
                </a:solidFill>
                <a:cs typeface="Verdana"/>
              </a:rPr>
              <a:t> </a:t>
            </a:r>
            <a:r>
              <a:rPr spc="-10" dirty="0">
                <a:solidFill>
                  <a:srgbClr val="001F60"/>
                </a:solidFill>
                <a:cs typeface="Verdana"/>
              </a:rPr>
              <a:t>where</a:t>
            </a:r>
            <a:r>
              <a:rPr spc="-160" dirty="0">
                <a:solidFill>
                  <a:srgbClr val="001F60"/>
                </a:solidFill>
                <a:cs typeface="Verdana"/>
              </a:rPr>
              <a:t> </a:t>
            </a:r>
            <a:r>
              <a:rPr spc="-70" dirty="0">
                <a:solidFill>
                  <a:srgbClr val="001F60"/>
                </a:solidFill>
                <a:cs typeface="Verdana"/>
              </a:rPr>
              <a:t>customers</a:t>
            </a:r>
            <a:r>
              <a:rPr lang="en-US" spc="-70" dirty="0">
                <a:solidFill>
                  <a:srgbClr val="001F60"/>
                </a:solidFill>
                <a:cs typeface="Verdana"/>
              </a:rPr>
              <a:t> can buy and sell mobiles and laptop</a:t>
            </a:r>
            <a:endParaRPr dirty="0">
              <a:cs typeface="Verdana"/>
            </a:endParaRPr>
          </a:p>
        </p:txBody>
      </p:sp>
      <p:sp>
        <p:nvSpPr>
          <p:cNvPr id="12" name="object 12"/>
          <p:cNvSpPr txBox="1"/>
          <p:nvPr/>
        </p:nvSpPr>
        <p:spPr>
          <a:xfrm>
            <a:off x="3102349" y="3462078"/>
            <a:ext cx="4984115" cy="1152239"/>
          </a:xfrm>
          <a:prstGeom prst="rect">
            <a:avLst/>
          </a:prstGeom>
        </p:spPr>
        <p:txBody>
          <a:bodyPr vert="horz" wrap="square" lIns="0" tIns="13335" rIns="0" bIns="0" rtlCol="0">
            <a:spAutoFit/>
          </a:bodyPr>
          <a:lstStyle/>
          <a:p>
            <a:pPr marL="434975" indent="-422909">
              <a:lnSpc>
                <a:spcPct val="100000"/>
              </a:lnSpc>
              <a:spcBef>
                <a:spcPts val="105"/>
              </a:spcBef>
              <a:buAutoNum type="arabicPeriod"/>
              <a:tabLst>
                <a:tab pos="434975" algn="l"/>
                <a:tab pos="435609" algn="l"/>
              </a:tabLst>
            </a:pPr>
            <a:r>
              <a:rPr spc="-305" dirty="0">
                <a:solidFill>
                  <a:srgbClr val="001F60"/>
                </a:solidFill>
                <a:cs typeface="Verdana"/>
              </a:rPr>
              <a:t>S</a:t>
            </a:r>
            <a:r>
              <a:rPr spc="-35" dirty="0">
                <a:solidFill>
                  <a:srgbClr val="001F60"/>
                </a:solidFill>
                <a:cs typeface="Verdana"/>
              </a:rPr>
              <a:t>h</a:t>
            </a:r>
            <a:r>
              <a:rPr spc="85" dirty="0">
                <a:solidFill>
                  <a:srgbClr val="001F60"/>
                </a:solidFill>
                <a:cs typeface="Verdana"/>
              </a:rPr>
              <a:t>o</a:t>
            </a:r>
            <a:r>
              <a:rPr spc="100" dirty="0">
                <a:solidFill>
                  <a:srgbClr val="001F60"/>
                </a:solidFill>
                <a:cs typeface="Verdana"/>
              </a:rPr>
              <a:t>p</a:t>
            </a:r>
            <a:r>
              <a:rPr spc="-140" dirty="0">
                <a:solidFill>
                  <a:srgbClr val="001F60"/>
                </a:solidFill>
                <a:cs typeface="Verdana"/>
              </a:rPr>
              <a:t> </a:t>
            </a:r>
            <a:r>
              <a:rPr spc="-350" dirty="0">
                <a:solidFill>
                  <a:srgbClr val="001F60"/>
                </a:solidFill>
                <a:cs typeface="Verdana"/>
              </a:rPr>
              <a:t>=</a:t>
            </a:r>
            <a:r>
              <a:rPr lang="en-IN" spc="-130" dirty="0">
                <a:solidFill>
                  <a:srgbClr val="001F60"/>
                </a:solidFill>
                <a:cs typeface="Verdana"/>
              </a:rPr>
              <a:t> </a:t>
            </a:r>
            <a:r>
              <a:rPr lang="en-IN" b="1" spc="-185" dirty="0">
                <a:solidFill>
                  <a:srgbClr val="001F60"/>
                </a:solidFill>
                <a:cs typeface="Tahoma"/>
              </a:rPr>
              <a:t>S t o r e</a:t>
            </a:r>
            <a:endParaRPr dirty="0">
              <a:cs typeface="Tahoma"/>
            </a:endParaRPr>
          </a:p>
          <a:p>
            <a:pPr marL="434975" indent="-422909">
              <a:lnSpc>
                <a:spcPct val="100000"/>
              </a:lnSpc>
              <a:spcBef>
                <a:spcPts val="1210"/>
              </a:spcBef>
              <a:buAutoNum type="arabicPeriod"/>
              <a:tabLst>
                <a:tab pos="434975" algn="l"/>
                <a:tab pos="435609" algn="l"/>
              </a:tabLst>
            </a:pPr>
            <a:r>
              <a:rPr spc="95" dirty="0">
                <a:solidFill>
                  <a:srgbClr val="001F60"/>
                </a:solidFill>
                <a:cs typeface="Verdana"/>
              </a:rPr>
              <a:t>A</a:t>
            </a:r>
            <a:r>
              <a:rPr spc="-135" dirty="0">
                <a:solidFill>
                  <a:srgbClr val="001F60"/>
                </a:solidFill>
                <a:cs typeface="Verdana"/>
              </a:rPr>
              <a:t> </a:t>
            </a:r>
            <a:r>
              <a:rPr spc="-35" dirty="0">
                <a:solidFill>
                  <a:srgbClr val="001F60"/>
                </a:solidFill>
                <a:cs typeface="Verdana"/>
              </a:rPr>
              <a:t>Customer</a:t>
            </a:r>
            <a:r>
              <a:rPr spc="-155" dirty="0">
                <a:solidFill>
                  <a:srgbClr val="001F60"/>
                </a:solidFill>
                <a:cs typeface="Verdana"/>
              </a:rPr>
              <a:t> </a:t>
            </a:r>
            <a:r>
              <a:rPr spc="35" dirty="0">
                <a:solidFill>
                  <a:srgbClr val="001F60"/>
                </a:solidFill>
                <a:cs typeface="Verdana"/>
              </a:rPr>
              <a:t>wanted</a:t>
            </a:r>
            <a:r>
              <a:rPr spc="-145" dirty="0">
                <a:solidFill>
                  <a:srgbClr val="001F60"/>
                </a:solidFill>
                <a:cs typeface="Verdana"/>
              </a:rPr>
              <a:t> </a:t>
            </a:r>
            <a:r>
              <a:rPr spc="-5" dirty="0">
                <a:solidFill>
                  <a:srgbClr val="001F60"/>
                </a:solidFill>
                <a:cs typeface="Verdana"/>
              </a:rPr>
              <a:t>to</a:t>
            </a:r>
            <a:r>
              <a:rPr spc="-145" dirty="0">
                <a:solidFill>
                  <a:srgbClr val="001F60"/>
                </a:solidFill>
                <a:cs typeface="Verdana"/>
              </a:rPr>
              <a:t> </a:t>
            </a:r>
            <a:r>
              <a:rPr spc="-85" dirty="0">
                <a:solidFill>
                  <a:srgbClr val="001F60"/>
                </a:solidFill>
                <a:cs typeface="Verdana"/>
              </a:rPr>
              <a:t>BUY_LAPTOP</a:t>
            </a:r>
            <a:r>
              <a:rPr spc="-170" dirty="0">
                <a:solidFill>
                  <a:srgbClr val="001F60"/>
                </a:solidFill>
                <a:cs typeface="Verdana"/>
              </a:rPr>
              <a:t> </a:t>
            </a:r>
            <a:r>
              <a:rPr spc="-350" dirty="0">
                <a:solidFill>
                  <a:srgbClr val="001F60"/>
                </a:solidFill>
                <a:cs typeface="Verdana"/>
              </a:rPr>
              <a:t>=</a:t>
            </a:r>
            <a:r>
              <a:rPr spc="-130" dirty="0">
                <a:solidFill>
                  <a:srgbClr val="001F60"/>
                </a:solidFill>
                <a:cs typeface="Verdana"/>
              </a:rPr>
              <a:t> </a:t>
            </a:r>
            <a:r>
              <a:rPr b="1" spc="-10" dirty="0">
                <a:solidFill>
                  <a:srgbClr val="001F60"/>
                </a:solidFill>
                <a:cs typeface="Tahoma"/>
              </a:rPr>
              <a:t>Action</a:t>
            </a:r>
            <a:endParaRPr dirty="0">
              <a:cs typeface="Tahoma"/>
            </a:endParaRPr>
          </a:p>
          <a:p>
            <a:pPr marL="434975" indent="-422909">
              <a:lnSpc>
                <a:spcPct val="100000"/>
              </a:lnSpc>
              <a:spcBef>
                <a:spcPts val="1225"/>
              </a:spcBef>
              <a:buAutoNum type="arabicPeriod"/>
              <a:tabLst>
                <a:tab pos="434975" algn="l"/>
                <a:tab pos="435609" algn="l"/>
              </a:tabLst>
            </a:pPr>
            <a:r>
              <a:rPr spc="-145" dirty="0">
                <a:solidFill>
                  <a:srgbClr val="001F60"/>
                </a:solidFill>
                <a:cs typeface="Verdana"/>
              </a:rPr>
              <a:t>L</a:t>
            </a:r>
            <a:r>
              <a:rPr spc="130" dirty="0">
                <a:solidFill>
                  <a:srgbClr val="001F60"/>
                </a:solidFill>
                <a:cs typeface="Verdana"/>
              </a:rPr>
              <a:t>a</a:t>
            </a:r>
            <a:r>
              <a:rPr spc="95" dirty="0">
                <a:solidFill>
                  <a:srgbClr val="001F60"/>
                </a:solidFill>
                <a:cs typeface="Verdana"/>
              </a:rPr>
              <a:t>p</a:t>
            </a:r>
            <a:r>
              <a:rPr spc="-90" dirty="0">
                <a:solidFill>
                  <a:srgbClr val="001F60"/>
                </a:solidFill>
                <a:cs typeface="Verdana"/>
              </a:rPr>
              <a:t>t</a:t>
            </a:r>
            <a:r>
              <a:rPr spc="70" dirty="0">
                <a:solidFill>
                  <a:srgbClr val="001F60"/>
                </a:solidFill>
                <a:cs typeface="Verdana"/>
              </a:rPr>
              <a:t>o</a:t>
            </a:r>
            <a:r>
              <a:rPr spc="100" dirty="0">
                <a:solidFill>
                  <a:srgbClr val="001F60"/>
                </a:solidFill>
                <a:cs typeface="Verdana"/>
              </a:rPr>
              <a:t>p</a:t>
            </a:r>
            <a:r>
              <a:rPr spc="-140" dirty="0">
                <a:solidFill>
                  <a:srgbClr val="001F60"/>
                </a:solidFill>
                <a:cs typeface="Verdana"/>
              </a:rPr>
              <a:t> </a:t>
            </a:r>
            <a:r>
              <a:rPr spc="-305" dirty="0">
                <a:solidFill>
                  <a:srgbClr val="001F60"/>
                </a:solidFill>
                <a:cs typeface="Verdana"/>
              </a:rPr>
              <a:t>S</a:t>
            </a:r>
            <a:r>
              <a:rPr spc="90" dirty="0">
                <a:solidFill>
                  <a:srgbClr val="001F60"/>
                </a:solidFill>
                <a:cs typeface="Verdana"/>
              </a:rPr>
              <a:t>e</a:t>
            </a:r>
            <a:r>
              <a:rPr spc="-110" dirty="0">
                <a:solidFill>
                  <a:srgbClr val="001F60"/>
                </a:solidFill>
                <a:cs typeface="Verdana"/>
              </a:rPr>
              <a:t>l</a:t>
            </a:r>
            <a:r>
              <a:rPr spc="-130" dirty="0">
                <a:solidFill>
                  <a:srgbClr val="001F60"/>
                </a:solidFill>
                <a:cs typeface="Verdana"/>
              </a:rPr>
              <a:t>l</a:t>
            </a:r>
            <a:r>
              <a:rPr spc="90" dirty="0">
                <a:solidFill>
                  <a:srgbClr val="001F60"/>
                </a:solidFill>
                <a:cs typeface="Verdana"/>
              </a:rPr>
              <a:t>e</a:t>
            </a:r>
            <a:r>
              <a:rPr spc="-210" dirty="0">
                <a:solidFill>
                  <a:srgbClr val="001F60"/>
                </a:solidFill>
                <a:cs typeface="Verdana"/>
              </a:rPr>
              <a:t>r</a:t>
            </a:r>
            <a:r>
              <a:rPr spc="-170" dirty="0">
                <a:solidFill>
                  <a:srgbClr val="001F60"/>
                </a:solidFill>
                <a:cs typeface="Verdana"/>
              </a:rPr>
              <a:t> </a:t>
            </a:r>
            <a:r>
              <a:rPr spc="-350" dirty="0">
                <a:solidFill>
                  <a:srgbClr val="001F60"/>
                </a:solidFill>
                <a:cs typeface="Verdana"/>
              </a:rPr>
              <a:t>=</a:t>
            </a:r>
            <a:r>
              <a:rPr spc="-130" dirty="0">
                <a:solidFill>
                  <a:srgbClr val="001F60"/>
                </a:solidFill>
                <a:cs typeface="Verdana"/>
              </a:rPr>
              <a:t> </a:t>
            </a:r>
            <a:r>
              <a:rPr b="1" spc="-245" dirty="0">
                <a:solidFill>
                  <a:srgbClr val="001F60"/>
                </a:solidFill>
                <a:cs typeface="Tahoma"/>
              </a:rPr>
              <a:t>R</a:t>
            </a:r>
            <a:r>
              <a:rPr lang="en-US" b="1" spc="75" dirty="0">
                <a:solidFill>
                  <a:srgbClr val="001F60"/>
                </a:solidFill>
                <a:cs typeface="Tahoma"/>
              </a:rPr>
              <a:t> </a:t>
            </a:r>
            <a:r>
              <a:rPr lang="en-US" b="1" spc="75" dirty="0" err="1">
                <a:solidFill>
                  <a:srgbClr val="001F60"/>
                </a:solidFill>
                <a:cs typeface="Tahoma"/>
              </a:rPr>
              <a:t>educer</a:t>
            </a:r>
            <a:endParaRPr dirty="0">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58723" y="4206240"/>
            <a:ext cx="2903219" cy="1031747"/>
          </a:xfrm>
          <a:prstGeom prst="rect">
            <a:avLst/>
          </a:prstGeom>
        </p:spPr>
      </p:pic>
      <p:sp>
        <p:nvSpPr>
          <p:cNvPr id="7" name="TextBox 6">
            <a:extLst>
              <a:ext uri="{FF2B5EF4-FFF2-40B4-BE49-F238E27FC236}">
                <a16:creationId xmlns:a16="http://schemas.microsoft.com/office/drawing/2014/main" id="{3A7F74E8-477A-4C4D-B966-0B3FCB3FD9CE}"/>
              </a:ext>
            </a:extLst>
          </p:cNvPr>
          <p:cNvSpPr txBox="1"/>
          <p:nvPr/>
        </p:nvSpPr>
        <p:spPr>
          <a:xfrm>
            <a:off x="228600" y="1691640"/>
            <a:ext cx="7239000" cy="2476575"/>
          </a:xfrm>
          <a:prstGeom prst="rect">
            <a:avLst/>
          </a:prstGeom>
          <a:noFill/>
        </p:spPr>
        <p:txBody>
          <a:bodyPr wrap="square" rtlCol="0">
            <a:spAutoFit/>
          </a:bodyPr>
          <a:lstStyle/>
          <a:p>
            <a:pPr marL="234315" marR="965835">
              <a:lnSpc>
                <a:spcPct val="109800"/>
              </a:lnSpc>
              <a:spcBef>
                <a:spcPts val="930"/>
              </a:spcBef>
            </a:pPr>
            <a:r>
              <a:rPr lang="en-IN" spc="-114" dirty="0">
                <a:solidFill>
                  <a:srgbClr val="001F60"/>
                </a:solidFill>
                <a:latin typeface="Verdana"/>
                <a:cs typeface="Verdana"/>
              </a:rPr>
              <a:t>1.”The</a:t>
            </a:r>
            <a:r>
              <a:rPr lang="en-IN" spc="-155" dirty="0">
                <a:solidFill>
                  <a:srgbClr val="001F60"/>
                </a:solidFill>
                <a:latin typeface="Verdana"/>
                <a:cs typeface="Verdana"/>
              </a:rPr>
              <a:t> </a:t>
            </a:r>
            <a:r>
              <a:rPr lang="en-IN" spc="-50" dirty="0">
                <a:solidFill>
                  <a:srgbClr val="001F60"/>
                </a:solidFill>
                <a:latin typeface="Verdana"/>
                <a:cs typeface="Verdana"/>
              </a:rPr>
              <a:t>state</a:t>
            </a:r>
            <a:r>
              <a:rPr lang="en-IN" spc="-175" dirty="0">
                <a:solidFill>
                  <a:srgbClr val="001F60"/>
                </a:solidFill>
                <a:latin typeface="Verdana"/>
                <a:cs typeface="Verdana"/>
              </a:rPr>
              <a:t> </a:t>
            </a:r>
            <a:r>
              <a:rPr lang="en-IN" dirty="0">
                <a:solidFill>
                  <a:srgbClr val="001F60"/>
                </a:solidFill>
                <a:latin typeface="Verdana"/>
                <a:cs typeface="Verdana"/>
              </a:rPr>
              <a:t>of</a:t>
            </a:r>
            <a:r>
              <a:rPr lang="en-IN" spc="-160" dirty="0">
                <a:solidFill>
                  <a:srgbClr val="001F60"/>
                </a:solidFill>
                <a:latin typeface="Verdana"/>
                <a:cs typeface="Verdana"/>
              </a:rPr>
              <a:t> </a:t>
            </a:r>
            <a:r>
              <a:rPr lang="en-IN" spc="-95" dirty="0">
                <a:solidFill>
                  <a:srgbClr val="001F60"/>
                </a:solidFill>
                <a:latin typeface="Verdana"/>
                <a:cs typeface="Verdana"/>
              </a:rPr>
              <a:t>your</a:t>
            </a:r>
            <a:r>
              <a:rPr lang="en-IN" spc="-130" dirty="0">
                <a:solidFill>
                  <a:srgbClr val="001F60"/>
                </a:solidFill>
                <a:latin typeface="Verdana"/>
                <a:cs typeface="Verdana"/>
              </a:rPr>
              <a:t> </a:t>
            </a:r>
            <a:r>
              <a:rPr lang="en-IN" spc="5" dirty="0">
                <a:solidFill>
                  <a:srgbClr val="001F60"/>
                </a:solidFill>
                <a:latin typeface="Verdana"/>
                <a:cs typeface="Verdana"/>
              </a:rPr>
              <a:t>whole</a:t>
            </a:r>
            <a:r>
              <a:rPr lang="en-IN" spc="-175" dirty="0">
                <a:solidFill>
                  <a:srgbClr val="001F60"/>
                </a:solidFill>
                <a:latin typeface="Verdana"/>
                <a:cs typeface="Verdana"/>
              </a:rPr>
              <a:t> </a:t>
            </a:r>
            <a:r>
              <a:rPr lang="en-IN" spc="25" dirty="0">
                <a:solidFill>
                  <a:srgbClr val="001F60"/>
                </a:solidFill>
                <a:latin typeface="Verdana"/>
                <a:cs typeface="Verdana"/>
              </a:rPr>
              <a:t>application</a:t>
            </a:r>
            <a:r>
              <a:rPr lang="en-IN" spc="-180" dirty="0">
                <a:solidFill>
                  <a:srgbClr val="001F60"/>
                </a:solidFill>
                <a:latin typeface="Verdana"/>
                <a:cs typeface="Verdana"/>
              </a:rPr>
              <a:t> </a:t>
            </a:r>
            <a:r>
              <a:rPr lang="en-IN" spc="-229" dirty="0">
                <a:solidFill>
                  <a:srgbClr val="001F60"/>
                </a:solidFill>
                <a:latin typeface="Verdana"/>
                <a:cs typeface="Verdana"/>
              </a:rPr>
              <a:t>is</a:t>
            </a:r>
            <a:r>
              <a:rPr lang="en-IN" spc="-170" dirty="0">
                <a:solidFill>
                  <a:srgbClr val="001F60"/>
                </a:solidFill>
                <a:latin typeface="Verdana"/>
                <a:cs typeface="Verdana"/>
              </a:rPr>
              <a:t> </a:t>
            </a:r>
            <a:r>
              <a:rPr lang="en-IN" spc="-60" dirty="0">
                <a:solidFill>
                  <a:srgbClr val="001F60"/>
                </a:solidFill>
                <a:latin typeface="Verdana"/>
                <a:cs typeface="Verdana"/>
              </a:rPr>
              <a:t>stored</a:t>
            </a:r>
            <a:r>
              <a:rPr lang="en-IN" spc="-165" dirty="0">
                <a:solidFill>
                  <a:srgbClr val="001F60"/>
                </a:solidFill>
                <a:latin typeface="Verdana"/>
                <a:cs typeface="Verdana"/>
              </a:rPr>
              <a:t> </a:t>
            </a:r>
            <a:r>
              <a:rPr lang="en-IN" spc="-100" dirty="0">
                <a:solidFill>
                  <a:srgbClr val="001F60"/>
                </a:solidFill>
                <a:latin typeface="Verdana"/>
                <a:cs typeface="Verdana"/>
              </a:rPr>
              <a:t>in</a:t>
            </a:r>
            <a:r>
              <a:rPr lang="en-IN" spc="-175" dirty="0">
                <a:solidFill>
                  <a:srgbClr val="001F60"/>
                </a:solidFill>
                <a:latin typeface="Verdana"/>
                <a:cs typeface="Verdana"/>
              </a:rPr>
              <a:t> </a:t>
            </a:r>
            <a:r>
              <a:rPr lang="en-IN" spc="65" dirty="0">
                <a:solidFill>
                  <a:srgbClr val="001F60"/>
                </a:solidFill>
                <a:latin typeface="Verdana"/>
                <a:cs typeface="Verdana"/>
              </a:rPr>
              <a:t>an</a:t>
            </a:r>
            <a:r>
              <a:rPr lang="en-IN" spc="-180" dirty="0">
                <a:solidFill>
                  <a:srgbClr val="001F60"/>
                </a:solidFill>
                <a:latin typeface="Verdana"/>
                <a:cs typeface="Verdana"/>
              </a:rPr>
              <a:t> </a:t>
            </a:r>
            <a:r>
              <a:rPr lang="en-IN" spc="30" dirty="0">
                <a:solidFill>
                  <a:srgbClr val="001F60"/>
                </a:solidFill>
                <a:latin typeface="Verdana"/>
                <a:cs typeface="Verdana"/>
              </a:rPr>
              <a:t>object</a:t>
            </a:r>
            <a:r>
              <a:rPr lang="en-IN" spc="-170" dirty="0">
                <a:solidFill>
                  <a:srgbClr val="001F60"/>
                </a:solidFill>
                <a:latin typeface="Verdana"/>
                <a:cs typeface="Verdana"/>
              </a:rPr>
              <a:t> </a:t>
            </a:r>
            <a:r>
              <a:rPr lang="en-IN" spc="-45" dirty="0">
                <a:solidFill>
                  <a:srgbClr val="001F60"/>
                </a:solidFill>
                <a:latin typeface="Verdana"/>
                <a:cs typeface="Verdana"/>
              </a:rPr>
              <a:t>tree </a:t>
            </a:r>
            <a:r>
              <a:rPr lang="en-IN" spc="-740" dirty="0">
                <a:solidFill>
                  <a:srgbClr val="001F60"/>
                </a:solidFill>
                <a:latin typeface="Verdana"/>
                <a:cs typeface="Verdana"/>
              </a:rPr>
              <a:t> </a:t>
            </a:r>
            <a:r>
              <a:rPr lang="en-IN" spc="-5" dirty="0">
                <a:solidFill>
                  <a:srgbClr val="001F60"/>
                </a:solidFill>
                <a:latin typeface="Verdana"/>
                <a:cs typeface="Verdana"/>
              </a:rPr>
              <a:t>wi</a:t>
            </a:r>
            <a:r>
              <a:rPr lang="en-IN" dirty="0">
                <a:solidFill>
                  <a:srgbClr val="001F60"/>
                </a:solidFill>
                <a:latin typeface="Verdana"/>
                <a:cs typeface="Verdana"/>
              </a:rPr>
              <a:t>th</a:t>
            </a:r>
            <a:r>
              <a:rPr lang="en-IN" spc="-5" dirty="0">
                <a:solidFill>
                  <a:srgbClr val="001F60"/>
                </a:solidFill>
                <a:latin typeface="Verdana"/>
                <a:cs typeface="Verdana"/>
              </a:rPr>
              <a:t>i</a:t>
            </a:r>
            <a:r>
              <a:rPr lang="en-IN" dirty="0">
                <a:solidFill>
                  <a:srgbClr val="001F60"/>
                </a:solidFill>
                <a:latin typeface="Verdana"/>
                <a:cs typeface="Verdana"/>
              </a:rPr>
              <a:t>n</a:t>
            </a:r>
            <a:r>
              <a:rPr lang="en-IN" spc="-155" dirty="0">
                <a:solidFill>
                  <a:srgbClr val="001F60"/>
                </a:solidFill>
                <a:latin typeface="Verdana"/>
                <a:cs typeface="Verdana"/>
              </a:rPr>
              <a:t> </a:t>
            </a:r>
            <a:r>
              <a:rPr lang="en-IN" dirty="0">
                <a:solidFill>
                  <a:srgbClr val="001F60"/>
                </a:solidFill>
                <a:latin typeface="Verdana"/>
                <a:cs typeface="Verdana"/>
              </a:rPr>
              <a:t>a</a:t>
            </a:r>
            <a:r>
              <a:rPr lang="en-IN" spc="-165" dirty="0">
                <a:solidFill>
                  <a:srgbClr val="001F60"/>
                </a:solidFill>
                <a:latin typeface="Verdana"/>
                <a:cs typeface="Verdana"/>
              </a:rPr>
              <a:t> </a:t>
            </a:r>
            <a:r>
              <a:rPr lang="en-IN" spc="-20" dirty="0">
                <a:solidFill>
                  <a:srgbClr val="001F60"/>
                </a:solidFill>
                <a:latin typeface="Verdana"/>
                <a:cs typeface="Verdana"/>
              </a:rPr>
              <a:t>s</a:t>
            </a:r>
            <a:r>
              <a:rPr lang="en-IN" spc="-5" dirty="0">
                <a:solidFill>
                  <a:srgbClr val="001F60"/>
                </a:solidFill>
                <a:latin typeface="Verdana"/>
                <a:cs typeface="Verdana"/>
              </a:rPr>
              <a:t>i</a:t>
            </a:r>
            <a:r>
              <a:rPr lang="en-IN" dirty="0">
                <a:solidFill>
                  <a:srgbClr val="001F60"/>
                </a:solidFill>
                <a:latin typeface="Verdana"/>
                <a:cs typeface="Verdana"/>
              </a:rPr>
              <a:t>n</a:t>
            </a:r>
            <a:r>
              <a:rPr lang="en-IN" spc="-10" dirty="0">
                <a:solidFill>
                  <a:srgbClr val="001F60"/>
                </a:solidFill>
                <a:latin typeface="Verdana"/>
                <a:cs typeface="Verdana"/>
              </a:rPr>
              <a:t>g</a:t>
            </a:r>
            <a:r>
              <a:rPr lang="en-IN" spc="20" dirty="0">
                <a:solidFill>
                  <a:srgbClr val="001F60"/>
                </a:solidFill>
                <a:latin typeface="Verdana"/>
                <a:cs typeface="Verdana"/>
              </a:rPr>
              <a:t>l</a:t>
            </a:r>
            <a:r>
              <a:rPr lang="en-IN" dirty="0">
                <a:solidFill>
                  <a:srgbClr val="001F60"/>
                </a:solidFill>
                <a:latin typeface="Verdana"/>
                <a:cs typeface="Verdana"/>
              </a:rPr>
              <a:t>e</a:t>
            </a:r>
            <a:r>
              <a:rPr lang="en-IN" spc="-155" dirty="0">
                <a:solidFill>
                  <a:srgbClr val="001F60"/>
                </a:solidFill>
                <a:latin typeface="Verdana"/>
                <a:cs typeface="Verdana"/>
              </a:rPr>
              <a:t> </a:t>
            </a:r>
            <a:r>
              <a:rPr lang="en-IN" spc="-20" dirty="0">
                <a:solidFill>
                  <a:srgbClr val="001F60"/>
                </a:solidFill>
                <a:latin typeface="Verdana"/>
                <a:cs typeface="Verdana"/>
              </a:rPr>
              <a:t>s</a:t>
            </a:r>
            <a:r>
              <a:rPr lang="en-IN" dirty="0">
                <a:solidFill>
                  <a:srgbClr val="001F60"/>
                </a:solidFill>
                <a:latin typeface="Verdana"/>
                <a:cs typeface="Verdana"/>
              </a:rPr>
              <a:t>t</a:t>
            </a:r>
            <a:r>
              <a:rPr lang="en-IN" spc="10" dirty="0">
                <a:solidFill>
                  <a:srgbClr val="001F60"/>
                </a:solidFill>
                <a:latin typeface="Verdana"/>
                <a:cs typeface="Verdana"/>
              </a:rPr>
              <a:t>o</a:t>
            </a:r>
            <a:r>
              <a:rPr lang="en-IN" spc="-5" dirty="0">
                <a:solidFill>
                  <a:srgbClr val="001F60"/>
                </a:solidFill>
                <a:latin typeface="Verdana"/>
                <a:cs typeface="Verdana"/>
              </a:rPr>
              <a:t>r</a:t>
            </a:r>
            <a:r>
              <a:rPr lang="en-IN" dirty="0">
                <a:solidFill>
                  <a:srgbClr val="001F60"/>
                </a:solidFill>
                <a:latin typeface="Verdana"/>
                <a:cs typeface="Verdana"/>
              </a:rPr>
              <a:t>e”</a:t>
            </a:r>
            <a:endParaRPr lang="en-IN" dirty="0">
              <a:latin typeface="Verdana"/>
              <a:cs typeface="Verdana"/>
            </a:endParaRPr>
          </a:p>
          <a:p>
            <a:pPr>
              <a:lnSpc>
                <a:spcPct val="100000"/>
              </a:lnSpc>
            </a:pPr>
            <a:endParaRPr lang="en-IN" sz="2000" dirty="0">
              <a:latin typeface="Times New Roman"/>
              <a:cs typeface="Times New Roman"/>
            </a:endParaRPr>
          </a:p>
          <a:p>
            <a:pPr marL="234315">
              <a:lnSpc>
                <a:spcPct val="100000"/>
              </a:lnSpc>
              <a:spcBef>
                <a:spcPts val="1739"/>
              </a:spcBef>
            </a:pPr>
            <a:r>
              <a:rPr lang="en-IN" spc="-125" dirty="0">
                <a:solidFill>
                  <a:srgbClr val="001F60"/>
                </a:solidFill>
                <a:latin typeface="Verdana"/>
                <a:cs typeface="Verdana"/>
              </a:rPr>
              <a:t>Shop:</a:t>
            </a:r>
            <a:endParaRPr lang="en-IN" dirty="0">
              <a:latin typeface="Verdana"/>
              <a:cs typeface="Verdana"/>
            </a:endParaRPr>
          </a:p>
          <a:p>
            <a:pPr marL="234315">
              <a:lnSpc>
                <a:spcPct val="100000"/>
              </a:lnSpc>
              <a:spcBef>
                <a:spcPts val="1080"/>
              </a:spcBef>
            </a:pPr>
            <a:r>
              <a:rPr lang="en-IN" spc="-70" dirty="0">
                <a:solidFill>
                  <a:srgbClr val="001F60"/>
                </a:solidFill>
                <a:latin typeface="Verdana"/>
                <a:cs typeface="Verdana"/>
              </a:rPr>
              <a:t>Let’s</a:t>
            </a:r>
            <a:r>
              <a:rPr lang="en-IN" spc="-175" dirty="0">
                <a:solidFill>
                  <a:srgbClr val="001F60"/>
                </a:solidFill>
                <a:latin typeface="Verdana"/>
                <a:cs typeface="Verdana"/>
              </a:rPr>
              <a:t> </a:t>
            </a:r>
            <a:r>
              <a:rPr lang="en-IN" spc="-75" dirty="0">
                <a:solidFill>
                  <a:srgbClr val="001F60"/>
                </a:solidFill>
                <a:latin typeface="Verdana"/>
                <a:cs typeface="Verdana"/>
              </a:rPr>
              <a:t>assume</a:t>
            </a:r>
            <a:r>
              <a:rPr lang="en-IN" spc="-150" dirty="0">
                <a:solidFill>
                  <a:srgbClr val="001F60"/>
                </a:solidFill>
                <a:latin typeface="Verdana"/>
                <a:cs typeface="Verdana"/>
              </a:rPr>
              <a:t> </a:t>
            </a:r>
            <a:r>
              <a:rPr lang="en-IN" spc="-35" dirty="0">
                <a:solidFill>
                  <a:srgbClr val="001F60"/>
                </a:solidFill>
                <a:latin typeface="Verdana"/>
                <a:cs typeface="Verdana"/>
              </a:rPr>
              <a:t>that</a:t>
            </a:r>
            <a:r>
              <a:rPr lang="en-IN" spc="-170" dirty="0">
                <a:solidFill>
                  <a:srgbClr val="001F60"/>
                </a:solidFill>
                <a:latin typeface="Verdana"/>
                <a:cs typeface="Verdana"/>
              </a:rPr>
              <a:t> </a:t>
            </a:r>
            <a:r>
              <a:rPr lang="en-IN" spc="65" dirty="0">
                <a:solidFill>
                  <a:srgbClr val="001F60"/>
                </a:solidFill>
                <a:latin typeface="Verdana"/>
                <a:cs typeface="Verdana"/>
              </a:rPr>
              <a:t>we</a:t>
            </a:r>
            <a:r>
              <a:rPr lang="en-IN" spc="-155" dirty="0">
                <a:solidFill>
                  <a:srgbClr val="001F60"/>
                </a:solidFill>
                <a:latin typeface="Verdana"/>
                <a:cs typeface="Verdana"/>
              </a:rPr>
              <a:t> </a:t>
            </a:r>
            <a:r>
              <a:rPr lang="en-IN" dirty="0">
                <a:solidFill>
                  <a:srgbClr val="001F60"/>
                </a:solidFill>
                <a:latin typeface="Verdana"/>
                <a:cs typeface="Verdana"/>
              </a:rPr>
              <a:t>are</a:t>
            </a:r>
            <a:r>
              <a:rPr lang="en-IN" spc="-150" dirty="0">
                <a:solidFill>
                  <a:srgbClr val="001F60"/>
                </a:solidFill>
                <a:latin typeface="Verdana"/>
                <a:cs typeface="Verdana"/>
              </a:rPr>
              <a:t> </a:t>
            </a:r>
            <a:r>
              <a:rPr lang="en-IN" spc="-35" dirty="0">
                <a:solidFill>
                  <a:srgbClr val="001F60"/>
                </a:solidFill>
                <a:latin typeface="Verdana"/>
                <a:cs typeface="Verdana"/>
              </a:rPr>
              <a:t>tracking</a:t>
            </a:r>
            <a:r>
              <a:rPr lang="en-IN" spc="-180" dirty="0">
                <a:solidFill>
                  <a:srgbClr val="001F60"/>
                </a:solidFill>
                <a:latin typeface="Verdana"/>
                <a:cs typeface="Verdana"/>
              </a:rPr>
              <a:t> </a:t>
            </a:r>
            <a:r>
              <a:rPr lang="en-IN" spc="-20" dirty="0">
                <a:solidFill>
                  <a:srgbClr val="001F60"/>
                </a:solidFill>
                <a:latin typeface="Verdana"/>
                <a:cs typeface="Verdana"/>
              </a:rPr>
              <a:t>the</a:t>
            </a:r>
            <a:r>
              <a:rPr lang="en-IN" spc="-180" dirty="0">
                <a:solidFill>
                  <a:srgbClr val="001F60"/>
                </a:solidFill>
                <a:latin typeface="Verdana"/>
                <a:cs typeface="Verdana"/>
              </a:rPr>
              <a:t> </a:t>
            </a:r>
            <a:r>
              <a:rPr lang="en-IN" spc="-40" dirty="0">
                <a:solidFill>
                  <a:srgbClr val="001F60"/>
                </a:solidFill>
                <a:latin typeface="Verdana"/>
                <a:cs typeface="Verdana"/>
              </a:rPr>
              <a:t>number</a:t>
            </a:r>
            <a:r>
              <a:rPr lang="en-IN" spc="-175" dirty="0">
                <a:solidFill>
                  <a:srgbClr val="001F60"/>
                </a:solidFill>
                <a:latin typeface="Verdana"/>
                <a:cs typeface="Verdana"/>
              </a:rPr>
              <a:t> </a:t>
            </a:r>
            <a:r>
              <a:rPr lang="en-IN" spc="15" dirty="0">
                <a:solidFill>
                  <a:srgbClr val="001F60"/>
                </a:solidFill>
                <a:latin typeface="Verdana"/>
                <a:cs typeface="Verdana"/>
              </a:rPr>
              <a:t>of</a:t>
            </a:r>
            <a:r>
              <a:rPr lang="en-IN" spc="-160" dirty="0">
                <a:solidFill>
                  <a:srgbClr val="001F60"/>
                </a:solidFill>
                <a:latin typeface="Verdana"/>
                <a:cs typeface="Verdana"/>
              </a:rPr>
              <a:t> </a:t>
            </a:r>
            <a:r>
              <a:rPr lang="en-IN" spc="-5" dirty="0">
                <a:solidFill>
                  <a:srgbClr val="001F60"/>
                </a:solidFill>
                <a:latin typeface="Verdana"/>
                <a:cs typeface="Verdana"/>
              </a:rPr>
              <a:t>laptops</a:t>
            </a:r>
            <a:r>
              <a:rPr lang="en-IN" spc="-190" dirty="0">
                <a:solidFill>
                  <a:srgbClr val="001F60"/>
                </a:solidFill>
                <a:latin typeface="Verdana"/>
                <a:cs typeface="Verdana"/>
              </a:rPr>
              <a:t> </a:t>
            </a:r>
            <a:r>
              <a:rPr lang="en-IN" spc="-110" dirty="0">
                <a:solidFill>
                  <a:srgbClr val="001F60"/>
                </a:solidFill>
                <a:latin typeface="Verdana"/>
                <a:cs typeface="Verdana"/>
              </a:rPr>
              <a:t>in</a:t>
            </a:r>
            <a:r>
              <a:rPr lang="en-IN" spc="-155" dirty="0">
                <a:solidFill>
                  <a:srgbClr val="001F60"/>
                </a:solidFill>
                <a:latin typeface="Verdana"/>
                <a:cs typeface="Verdana"/>
              </a:rPr>
              <a:t> </a:t>
            </a:r>
            <a:r>
              <a:rPr lang="en-IN" spc="-20" dirty="0">
                <a:solidFill>
                  <a:srgbClr val="001F60"/>
                </a:solidFill>
                <a:latin typeface="Verdana"/>
                <a:cs typeface="Verdana"/>
              </a:rPr>
              <a:t>the</a:t>
            </a:r>
            <a:r>
              <a:rPr lang="en-IN" spc="-150" dirty="0">
                <a:solidFill>
                  <a:srgbClr val="001F60"/>
                </a:solidFill>
                <a:latin typeface="Verdana"/>
                <a:cs typeface="Verdana"/>
              </a:rPr>
              <a:t> </a:t>
            </a:r>
            <a:r>
              <a:rPr lang="en-IN" spc="-70" dirty="0">
                <a:solidFill>
                  <a:srgbClr val="001F60"/>
                </a:solidFill>
                <a:latin typeface="Verdana"/>
                <a:cs typeface="Verdana"/>
              </a:rPr>
              <a:t>shop.</a:t>
            </a:r>
            <a:endParaRPr lang="en-IN" dirty="0">
              <a:latin typeface="Verdana"/>
              <a:cs typeface="Verdana"/>
            </a:endParaRPr>
          </a:p>
          <a:p>
            <a:endParaRPr lang="en-US" dirty="0"/>
          </a:p>
        </p:txBody>
      </p:sp>
      <p:sp>
        <p:nvSpPr>
          <p:cNvPr id="2" name="TextBox 1">
            <a:extLst>
              <a:ext uri="{FF2B5EF4-FFF2-40B4-BE49-F238E27FC236}">
                <a16:creationId xmlns:a16="http://schemas.microsoft.com/office/drawing/2014/main" id="{F659DA8F-3497-3647-882E-2AAF6AE06172}"/>
              </a:ext>
            </a:extLst>
          </p:cNvPr>
          <p:cNvSpPr txBox="1"/>
          <p:nvPr/>
        </p:nvSpPr>
        <p:spPr>
          <a:xfrm>
            <a:off x="3987635" y="762000"/>
            <a:ext cx="2083130" cy="646331"/>
          </a:xfrm>
          <a:prstGeom prst="rect">
            <a:avLst/>
          </a:prstGeom>
          <a:noFill/>
        </p:spPr>
        <p:txBody>
          <a:bodyPr wrap="square" rtlCol="0">
            <a:spAutoFit/>
          </a:bodyPr>
          <a:lstStyle/>
          <a:p>
            <a:r>
              <a:rPr lang="en-US" sz="3600" b="1" dirty="0"/>
              <a:t>1.Sate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26719" y="4344923"/>
            <a:ext cx="2921507" cy="1019556"/>
          </a:xfrm>
          <a:prstGeom prst="rect">
            <a:avLst/>
          </a:prstGeom>
        </p:spPr>
      </p:pic>
      <p:sp>
        <p:nvSpPr>
          <p:cNvPr id="7" name="TextBox 6">
            <a:extLst>
              <a:ext uri="{FF2B5EF4-FFF2-40B4-BE49-F238E27FC236}">
                <a16:creationId xmlns:a16="http://schemas.microsoft.com/office/drawing/2014/main" id="{ED26586C-59F2-9241-A69A-8E95EB1CB11F}"/>
              </a:ext>
            </a:extLst>
          </p:cNvPr>
          <p:cNvSpPr txBox="1"/>
          <p:nvPr/>
        </p:nvSpPr>
        <p:spPr>
          <a:xfrm>
            <a:off x="304800" y="1263880"/>
            <a:ext cx="7467600" cy="2652008"/>
          </a:xfrm>
          <a:prstGeom prst="rect">
            <a:avLst/>
          </a:prstGeom>
          <a:noFill/>
        </p:spPr>
        <p:txBody>
          <a:bodyPr wrap="square" rtlCol="0">
            <a:spAutoFit/>
          </a:bodyPr>
          <a:lstStyle/>
          <a:p>
            <a:pPr marL="234315" marR="906144">
              <a:lnSpc>
                <a:spcPct val="100000"/>
              </a:lnSpc>
              <a:spcBef>
                <a:spcPts val="1180"/>
              </a:spcBef>
            </a:pPr>
            <a:r>
              <a:rPr lang="en-IN" spc="-85" dirty="0">
                <a:solidFill>
                  <a:srgbClr val="001F60"/>
                </a:solidFill>
                <a:latin typeface="Verdana"/>
                <a:cs typeface="Verdana"/>
              </a:rPr>
              <a:t>2.”The</a:t>
            </a:r>
            <a:r>
              <a:rPr lang="en-IN" spc="-135" dirty="0">
                <a:solidFill>
                  <a:srgbClr val="001F60"/>
                </a:solidFill>
                <a:latin typeface="Verdana"/>
                <a:cs typeface="Verdana"/>
              </a:rPr>
              <a:t> </a:t>
            </a:r>
            <a:r>
              <a:rPr lang="en-IN" spc="-40" dirty="0">
                <a:solidFill>
                  <a:srgbClr val="001F60"/>
                </a:solidFill>
                <a:latin typeface="Verdana"/>
                <a:cs typeface="Verdana"/>
              </a:rPr>
              <a:t>only</a:t>
            </a:r>
            <a:r>
              <a:rPr lang="en-IN" spc="-130" dirty="0">
                <a:solidFill>
                  <a:srgbClr val="001F60"/>
                </a:solidFill>
                <a:latin typeface="Verdana"/>
                <a:cs typeface="Verdana"/>
              </a:rPr>
              <a:t> </a:t>
            </a:r>
            <a:r>
              <a:rPr lang="en-IN" spc="15" dirty="0">
                <a:solidFill>
                  <a:srgbClr val="001F60"/>
                </a:solidFill>
                <a:latin typeface="Verdana"/>
                <a:cs typeface="Verdana"/>
              </a:rPr>
              <a:t>way</a:t>
            </a:r>
            <a:r>
              <a:rPr lang="en-IN" spc="-125" dirty="0">
                <a:solidFill>
                  <a:srgbClr val="001F60"/>
                </a:solidFill>
                <a:latin typeface="Verdana"/>
                <a:cs typeface="Verdana"/>
              </a:rPr>
              <a:t> </a:t>
            </a:r>
            <a:r>
              <a:rPr lang="en-IN" dirty="0">
                <a:solidFill>
                  <a:srgbClr val="001F60"/>
                </a:solidFill>
                <a:latin typeface="Verdana"/>
                <a:cs typeface="Verdana"/>
              </a:rPr>
              <a:t>to</a:t>
            </a:r>
            <a:r>
              <a:rPr lang="en-IN" spc="-145" dirty="0">
                <a:solidFill>
                  <a:srgbClr val="001F60"/>
                </a:solidFill>
                <a:latin typeface="Verdana"/>
                <a:cs typeface="Verdana"/>
              </a:rPr>
              <a:t> </a:t>
            </a:r>
            <a:r>
              <a:rPr lang="en-IN" spc="70" dirty="0">
                <a:solidFill>
                  <a:srgbClr val="001F60"/>
                </a:solidFill>
                <a:latin typeface="Verdana"/>
                <a:cs typeface="Verdana"/>
              </a:rPr>
              <a:t>change</a:t>
            </a:r>
            <a:r>
              <a:rPr lang="en-IN" spc="-114" dirty="0">
                <a:solidFill>
                  <a:srgbClr val="001F60"/>
                </a:solidFill>
                <a:latin typeface="Verdana"/>
                <a:cs typeface="Verdana"/>
              </a:rPr>
              <a:t> </a:t>
            </a:r>
            <a:r>
              <a:rPr lang="en-IN" spc="-10" dirty="0">
                <a:solidFill>
                  <a:srgbClr val="001F60"/>
                </a:solidFill>
                <a:latin typeface="Verdana"/>
                <a:cs typeface="Verdana"/>
              </a:rPr>
              <a:t>the</a:t>
            </a:r>
            <a:r>
              <a:rPr lang="en-IN" spc="-150" dirty="0">
                <a:solidFill>
                  <a:srgbClr val="001F60"/>
                </a:solidFill>
                <a:latin typeface="Verdana"/>
                <a:cs typeface="Verdana"/>
              </a:rPr>
              <a:t> </a:t>
            </a:r>
            <a:r>
              <a:rPr lang="en-IN" spc="-35" dirty="0">
                <a:solidFill>
                  <a:srgbClr val="001F60"/>
                </a:solidFill>
                <a:latin typeface="Verdana"/>
                <a:cs typeface="Verdana"/>
              </a:rPr>
              <a:t>state</a:t>
            </a:r>
            <a:r>
              <a:rPr lang="en-IN" spc="-170" dirty="0">
                <a:solidFill>
                  <a:srgbClr val="001F60"/>
                </a:solidFill>
                <a:latin typeface="Verdana"/>
                <a:cs typeface="Verdana"/>
              </a:rPr>
              <a:t> </a:t>
            </a:r>
            <a:r>
              <a:rPr lang="en-IN" spc="-165" dirty="0">
                <a:solidFill>
                  <a:srgbClr val="001F60"/>
                </a:solidFill>
                <a:latin typeface="Verdana"/>
                <a:cs typeface="Verdana"/>
              </a:rPr>
              <a:t>is</a:t>
            </a:r>
            <a:r>
              <a:rPr lang="en-IN" spc="-125" dirty="0">
                <a:solidFill>
                  <a:srgbClr val="001F60"/>
                </a:solidFill>
                <a:latin typeface="Verdana"/>
                <a:cs typeface="Verdana"/>
              </a:rPr>
              <a:t> </a:t>
            </a:r>
            <a:r>
              <a:rPr lang="en-IN" spc="-5" dirty="0">
                <a:solidFill>
                  <a:srgbClr val="001F60"/>
                </a:solidFill>
                <a:latin typeface="Verdana"/>
                <a:cs typeface="Verdana"/>
              </a:rPr>
              <a:t>to</a:t>
            </a:r>
            <a:r>
              <a:rPr lang="en-IN" spc="-145" dirty="0">
                <a:solidFill>
                  <a:srgbClr val="001F60"/>
                </a:solidFill>
                <a:latin typeface="Verdana"/>
                <a:cs typeface="Verdana"/>
              </a:rPr>
              <a:t> </a:t>
            </a:r>
            <a:r>
              <a:rPr lang="en-IN" spc="-45" dirty="0">
                <a:solidFill>
                  <a:srgbClr val="001F60"/>
                </a:solidFill>
                <a:latin typeface="Verdana"/>
                <a:cs typeface="Verdana"/>
              </a:rPr>
              <a:t>emit</a:t>
            </a:r>
            <a:r>
              <a:rPr lang="en-IN" spc="-150" dirty="0">
                <a:solidFill>
                  <a:srgbClr val="001F60"/>
                </a:solidFill>
                <a:latin typeface="Verdana"/>
                <a:cs typeface="Verdana"/>
              </a:rPr>
              <a:t> </a:t>
            </a:r>
            <a:r>
              <a:rPr lang="en-IN" spc="45" dirty="0">
                <a:solidFill>
                  <a:srgbClr val="001F60"/>
                </a:solidFill>
                <a:latin typeface="Verdana"/>
                <a:cs typeface="Verdana"/>
              </a:rPr>
              <a:t>an</a:t>
            </a:r>
            <a:r>
              <a:rPr lang="en-IN" spc="-130" dirty="0">
                <a:solidFill>
                  <a:srgbClr val="001F60"/>
                </a:solidFill>
                <a:latin typeface="Verdana"/>
                <a:cs typeface="Verdana"/>
              </a:rPr>
              <a:t> </a:t>
            </a:r>
            <a:r>
              <a:rPr lang="en-IN" spc="5" dirty="0">
                <a:solidFill>
                  <a:srgbClr val="001F60"/>
                </a:solidFill>
                <a:latin typeface="Verdana"/>
                <a:cs typeface="Verdana"/>
              </a:rPr>
              <a:t>action,</a:t>
            </a:r>
            <a:r>
              <a:rPr lang="en-IN" spc="-145" dirty="0">
                <a:solidFill>
                  <a:srgbClr val="001F60"/>
                </a:solidFill>
                <a:latin typeface="Verdana"/>
                <a:cs typeface="Verdana"/>
              </a:rPr>
              <a:t> </a:t>
            </a:r>
            <a:r>
              <a:rPr lang="en-IN" spc="45" dirty="0">
                <a:solidFill>
                  <a:srgbClr val="001F60"/>
                </a:solidFill>
                <a:latin typeface="Verdana"/>
                <a:cs typeface="Verdana"/>
              </a:rPr>
              <a:t>an</a:t>
            </a:r>
            <a:r>
              <a:rPr lang="en-IN" spc="-130" dirty="0">
                <a:solidFill>
                  <a:srgbClr val="001F60"/>
                </a:solidFill>
                <a:latin typeface="Verdana"/>
                <a:cs typeface="Verdana"/>
              </a:rPr>
              <a:t> </a:t>
            </a:r>
            <a:r>
              <a:rPr lang="en-IN" spc="25" dirty="0">
                <a:solidFill>
                  <a:srgbClr val="001F60"/>
                </a:solidFill>
                <a:latin typeface="Verdana"/>
                <a:cs typeface="Verdana"/>
              </a:rPr>
              <a:t>object</a:t>
            </a:r>
            <a:r>
              <a:rPr lang="en-IN" spc="-150" dirty="0">
                <a:solidFill>
                  <a:srgbClr val="001F60"/>
                </a:solidFill>
                <a:latin typeface="Verdana"/>
                <a:cs typeface="Verdana"/>
              </a:rPr>
              <a:t> </a:t>
            </a:r>
            <a:r>
              <a:rPr lang="en-IN" spc="-10" dirty="0">
                <a:solidFill>
                  <a:srgbClr val="001F60"/>
                </a:solidFill>
                <a:latin typeface="Verdana"/>
                <a:cs typeface="Verdana"/>
              </a:rPr>
              <a:t>describing</a:t>
            </a:r>
            <a:r>
              <a:rPr lang="en-IN" spc="-175" dirty="0">
                <a:solidFill>
                  <a:srgbClr val="001F60"/>
                </a:solidFill>
                <a:latin typeface="Verdana"/>
                <a:cs typeface="Verdana"/>
              </a:rPr>
              <a:t> </a:t>
            </a:r>
            <a:r>
              <a:rPr lang="en-IN" spc="5" dirty="0">
                <a:solidFill>
                  <a:srgbClr val="001F60"/>
                </a:solidFill>
                <a:latin typeface="Verdana"/>
                <a:cs typeface="Verdana"/>
              </a:rPr>
              <a:t>what </a:t>
            </a:r>
            <a:r>
              <a:rPr lang="en-IN" spc="-565" dirty="0">
                <a:solidFill>
                  <a:srgbClr val="001F60"/>
                </a:solidFill>
                <a:latin typeface="Verdana"/>
                <a:cs typeface="Verdana"/>
              </a:rPr>
              <a:t> </a:t>
            </a:r>
            <a:r>
              <a:rPr lang="en-IN" spc="65" dirty="0">
                <a:solidFill>
                  <a:srgbClr val="001F60"/>
                </a:solidFill>
                <a:latin typeface="Verdana"/>
                <a:cs typeface="Verdana"/>
              </a:rPr>
              <a:t>happened”</a:t>
            </a:r>
            <a:endParaRPr lang="en-IN" dirty="0">
              <a:latin typeface="Verdana"/>
              <a:cs typeface="Verdana"/>
            </a:endParaRPr>
          </a:p>
          <a:p>
            <a:pPr>
              <a:lnSpc>
                <a:spcPct val="100000"/>
              </a:lnSpc>
            </a:pPr>
            <a:endParaRPr lang="en-IN" sz="2400" dirty="0">
              <a:latin typeface="Times New Roman"/>
              <a:cs typeface="Times New Roman"/>
            </a:endParaRPr>
          </a:p>
          <a:p>
            <a:pPr marL="234315">
              <a:lnSpc>
                <a:spcPct val="100000"/>
              </a:lnSpc>
              <a:spcBef>
                <a:spcPts val="1335"/>
              </a:spcBef>
            </a:pPr>
            <a:r>
              <a:rPr lang="en-IN" b="1" spc="-70" dirty="0">
                <a:solidFill>
                  <a:srgbClr val="001F60"/>
                </a:solidFill>
                <a:latin typeface="Tahoma"/>
                <a:cs typeface="Tahoma"/>
              </a:rPr>
              <a:t>Not</a:t>
            </a:r>
            <a:r>
              <a:rPr lang="en-IN" b="1" spc="-45" dirty="0">
                <a:solidFill>
                  <a:srgbClr val="001F60"/>
                </a:solidFill>
                <a:latin typeface="Tahoma"/>
                <a:cs typeface="Tahoma"/>
              </a:rPr>
              <a:t> </a:t>
            </a:r>
            <a:r>
              <a:rPr lang="en-IN" b="1" spc="-15" dirty="0">
                <a:solidFill>
                  <a:srgbClr val="001F60"/>
                </a:solidFill>
                <a:latin typeface="Tahoma"/>
                <a:cs typeface="Tahoma"/>
              </a:rPr>
              <a:t>allowed</a:t>
            </a:r>
            <a:r>
              <a:rPr lang="en-IN" b="1" spc="-40" dirty="0">
                <a:solidFill>
                  <a:srgbClr val="001F60"/>
                </a:solidFill>
                <a:latin typeface="Tahoma"/>
                <a:cs typeface="Tahoma"/>
              </a:rPr>
              <a:t> </a:t>
            </a:r>
            <a:r>
              <a:rPr lang="en-IN" b="1" spc="-85" dirty="0">
                <a:solidFill>
                  <a:srgbClr val="001F60"/>
                </a:solidFill>
                <a:latin typeface="Tahoma"/>
                <a:cs typeface="Tahoma"/>
              </a:rPr>
              <a:t>to</a:t>
            </a:r>
            <a:r>
              <a:rPr lang="en-IN" b="1" spc="-20" dirty="0">
                <a:solidFill>
                  <a:srgbClr val="001F60"/>
                </a:solidFill>
                <a:latin typeface="Tahoma"/>
                <a:cs typeface="Tahoma"/>
              </a:rPr>
              <a:t> </a:t>
            </a:r>
            <a:r>
              <a:rPr lang="en-IN" b="1" spc="-35" dirty="0">
                <a:solidFill>
                  <a:srgbClr val="001F60"/>
                </a:solidFill>
                <a:latin typeface="Tahoma"/>
                <a:cs typeface="Tahoma"/>
              </a:rPr>
              <a:t>directly</a:t>
            </a:r>
            <a:r>
              <a:rPr lang="en-IN" b="1" spc="-45" dirty="0">
                <a:solidFill>
                  <a:srgbClr val="001F60"/>
                </a:solidFill>
                <a:latin typeface="Tahoma"/>
                <a:cs typeface="Tahoma"/>
              </a:rPr>
              <a:t> </a:t>
            </a:r>
            <a:r>
              <a:rPr lang="en-IN" b="1" dirty="0">
                <a:solidFill>
                  <a:srgbClr val="001F60"/>
                </a:solidFill>
                <a:latin typeface="Tahoma"/>
                <a:cs typeface="Tahoma"/>
              </a:rPr>
              <a:t>update</a:t>
            </a:r>
            <a:r>
              <a:rPr lang="en-IN" b="1" spc="-20" dirty="0">
                <a:solidFill>
                  <a:srgbClr val="001F60"/>
                </a:solidFill>
                <a:latin typeface="Tahoma"/>
                <a:cs typeface="Tahoma"/>
              </a:rPr>
              <a:t> </a:t>
            </a:r>
            <a:r>
              <a:rPr lang="en-IN" b="1" spc="-60" dirty="0">
                <a:solidFill>
                  <a:srgbClr val="001F60"/>
                </a:solidFill>
                <a:latin typeface="Tahoma"/>
                <a:cs typeface="Tahoma"/>
              </a:rPr>
              <a:t>the</a:t>
            </a:r>
            <a:r>
              <a:rPr lang="en-IN" b="1" spc="-40" dirty="0">
                <a:solidFill>
                  <a:srgbClr val="001F60"/>
                </a:solidFill>
                <a:latin typeface="Tahoma"/>
                <a:cs typeface="Tahoma"/>
              </a:rPr>
              <a:t> </a:t>
            </a:r>
            <a:r>
              <a:rPr lang="en-IN" b="1" spc="-65" dirty="0">
                <a:solidFill>
                  <a:srgbClr val="001F60"/>
                </a:solidFill>
                <a:latin typeface="Tahoma"/>
                <a:cs typeface="Tahoma"/>
              </a:rPr>
              <a:t>state</a:t>
            </a:r>
            <a:r>
              <a:rPr lang="en-IN" b="1" spc="-45" dirty="0">
                <a:solidFill>
                  <a:srgbClr val="001F60"/>
                </a:solidFill>
                <a:latin typeface="Tahoma"/>
                <a:cs typeface="Tahoma"/>
              </a:rPr>
              <a:t> </a:t>
            </a:r>
            <a:r>
              <a:rPr lang="en-IN" b="1" spc="-15" dirty="0">
                <a:solidFill>
                  <a:srgbClr val="001F60"/>
                </a:solidFill>
                <a:latin typeface="Tahoma"/>
                <a:cs typeface="Tahoma"/>
              </a:rPr>
              <a:t>object.</a:t>
            </a:r>
            <a:endParaRPr lang="en-IN" dirty="0">
              <a:latin typeface="Tahoma"/>
              <a:cs typeface="Tahoma"/>
            </a:endParaRPr>
          </a:p>
          <a:p>
            <a:pPr>
              <a:lnSpc>
                <a:spcPct val="100000"/>
              </a:lnSpc>
            </a:pPr>
            <a:endParaRPr lang="en-IN" sz="2400" dirty="0">
              <a:latin typeface="Times New Roman"/>
              <a:cs typeface="Times New Roman"/>
            </a:endParaRPr>
          </a:p>
          <a:p>
            <a:pPr marL="234315">
              <a:lnSpc>
                <a:spcPct val="100000"/>
              </a:lnSpc>
              <a:spcBef>
                <a:spcPts val="1325"/>
              </a:spcBef>
            </a:pPr>
            <a:r>
              <a:rPr lang="en-IN" spc="-95" dirty="0">
                <a:solidFill>
                  <a:srgbClr val="001F60"/>
                </a:solidFill>
                <a:latin typeface="Verdana"/>
                <a:cs typeface="Verdana"/>
              </a:rPr>
              <a:t>Shop:</a:t>
            </a:r>
            <a:endParaRPr lang="en-IN" dirty="0">
              <a:latin typeface="Verdana"/>
              <a:cs typeface="Verdana"/>
            </a:endParaRPr>
          </a:p>
          <a:p>
            <a:pPr marL="234315">
              <a:lnSpc>
                <a:spcPct val="100000"/>
              </a:lnSpc>
              <a:spcBef>
                <a:spcPts val="815"/>
              </a:spcBef>
            </a:pPr>
            <a:r>
              <a:rPr lang="en-IN" spc="-50" dirty="0">
                <a:solidFill>
                  <a:srgbClr val="001F60"/>
                </a:solidFill>
                <a:latin typeface="Verdana"/>
                <a:cs typeface="Verdana"/>
              </a:rPr>
              <a:t>Let</a:t>
            </a:r>
            <a:r>
              <a:rPr lang="en-IN" spc="-150" dirty="0">
                <a:solidFill>
                  <a:srgbClr val="001F60"/>
                </a:solidFill>
                <a:latin typeface="Verdana"/>
                <a:cs typeface="Verdana"/>
              </a:rPr>
              <a:t> </a:t>
            </a:r>
            <a:r>
              <a:rPr lang="en-IN" spc="-10" dirty="0">
                <a:solidFill>
                  <a:srgbClr val="001F60"/>
                </a:solidFill>
                <a:latin typeface="Verdana"/>
                <a:cs typeface="Verdana"/>
              </a:rPr>
              <a:t>the</a:t>
            </a:r>
            <a:r>
              <a:rPr lang="en-IN" spc="-130" dirty="0">
                <a:solidFill>
                  <a:srgbClr val="001F60"/>
                </a:solidFill>
                <a:latin typeface="Verdana"/>
                <a:cs typeface="Verdana"/>
              </a:rPr>
              <a:t> </a:t>
            </a:r>
            <a:r>
              <a:rPr lang="en-IN" spc="30" dirty="0">
                <a:solidFill>
                  <a:srgbClr val="001F60"/>
                </a:solidFill>
                <a:latin typeface="Verdana"/>
                <a:cs typeface="Verdana"/>
              </a:rPr>
              <a:t>laptop</a:t>
            </a:r>
            <a:r>
              <a:rPr lang="en-IN" spc="-150" dirty="0">
                <a:solidFill>
                  <a:srgbClr val="001F60"/>
                </a:solidFill>
                <a:latin typeface="Verdana"/>
                <a:cs typeface="Verdana"/>
              </a:rPr>
              <a:t> </a:t>
            </a:r>
            <a:r>
              <a:rPr lang="en-IN" spc="-80" dirty="0">
                <a:solidFill>
                  <a:srgbClr val="001F60"/>
                </a:solidFill>
                <a:latin typeface="Verdana"/>
                <a:cs typeface="Verdana"/>
              </a:rPr>
              <a:t>seller</a:t>
            </a:r>
            <a:r>
              <a:rPr lang="en-IN" spc="-165" dirty="0">
                <a:solidFill>
                  <a:srgbClr val="001F60"/>
                </a:solidFill>
                <a:latin typeface="Verdana"/>
                <a:cs typeface="Verdana"/>
              </a:rPr>
              <a:t> </a:t>
            </a:r>
            <a:r>
              <a:rPr lang="en-IN" spc="-25" dirty="0">
                <a:solidFill>
                  <a:srgbClr val="001F60"/>
                </a:solidFill>
                <a:latin typeface="Verdana"/>
                <a:cs typeface="Verdana"/>
              </a:rPr>
              <a:t>know</a:t>
            </a:r>
            <a:r>
              <a:rPr lang="en-IN" spc="-130" dirty="0">
                <a:solidFill>
                  <a:srgbClr val="001F60"/>
                </a:solidFill>
                <a:latin typeface="Verdana"/>
                <a:cs typeface="Verdana"/>
              </a:rPr>
              <a:t> </a:t>
            </a:r>
            <a:r>
              <a:rPr lang="en-IN" spc="30" dirty="0">
                <a:solidFill>
                  <a:srgbClr val="001F60"/>
                </a:solidFill>
                <a:latin typeface="Verdana"/>
                <a:cs typeface="Verdana"/>
              </a:rPr>
              <a:t>about</a:t>
            </a:r>
            <a:r>
              <a:rPr lang="en-IN" spc="-130" dirty="0">
                <a:solidFill>
                  <a:srgbClr val="001F60"/>
                </a:solidFill>
                <a:latin typeface="Verdana"/>
                <a:cs typeface="Verdana"/>
              </a:rPr>
              <a:t> </a:t>
            </a:r>
            <a:r>
              <a:rPr lang="en-IN" spc="-60" dirty="0">
                <a:solidFill>
                  <a:srgbClr val="001F60"/>
                </a:solidFill>
                <a:latin typeface="Verdana"/>
                <a:cs typeface="Verdana"/>
              </a:rPr>
              <a:t>our</a:t>
            </a:r>
            <a:r>
              <a:rPr lang="en-IN" spc="-130" dirty="0">
                <a:solidFill>
                  <a:srgbClr val="001F60"/>
                </a:solidFill>
                <a:latin typeface="Verdana"/>
                <a:cs typeface="Verdana"/>
              </a:rPr>
              <a:t> </a:t>
            </a:r>
            <a:r>
              <a:rPr lang="en-IN" spc="30" dirty="0">
                <a:solidFill>
                  <a:srgbClr val="001F60"/>
                </a:solidFill>
                <a:latin typeface="Verdana"/>
                <a:cs typeface="Verdana"/>
              </a:rPr>
              <a:t>action</a:t>
            </a:r>
            <a:r>
              <a:rPr lang="en-IN" spc="-145" dirty="0">
                <a:solidFill>
                  <a:srgbClr val="001F60"/>
                </a:solidFill>
                <a:latin typeface="Verdana"/>
                <a:cs typeface="Verdana"/>
              </a:rPr>
              <a:t> </a:t>
            </a:r>
            <a:r>
              <a:rPr lang="en-IN" spc="-225" dirty="0">
                <a:solidFill>
                  <a:srgbClr val="001F60"/>
                </a:solidFill>
                <a:latin typeface="Verdana"/>
                <a:cs typeface="Verdana"/>
              </a:rPr>
              <a:t>–</a:t>
            </a:r>
            <a:r>
              <a:rPr lang="en-IN" spc="-130" dirty="0">
                <a:solidFill>
                  <a:srgbClr val="001F60"/>
                </a:solidFill>
                <a:latin typeface="Verdana"/>
                <a:cs typeface="Verdana"/>
              </a:rPr>
              <a:t> </a:t>
            </a:r>
            <a:r>
              <a:rPr lang="en-IN" spc="-85" dirty="0">
                <a:solidFill>
                  <a:srgbClr val="001F60"/>
                </a:solidFill>
                <a:latin typeface="Verdana"/>
                <a:cs typeface="Verdana"/>
              </a:rPr>
              <a:t>BUY_LAPTOP</a:t>
            </a:r>
            <a:endParaRPr lang="en-IN" dirty="0">
              <a:latin typeface="Verdana"/>
              <a:cs typeface="Verdana"/>
            </a:endParaRPr>
          </a:p>
        </p:txBody>
      </p:sp>
      <p:sp>
        <p:nvSpPr>
          <p:cNvPr id="2" name="TextBox 1">
            <a:extLst>
              <a:ext uri="{FF2B5EF4-FFF2-40B4-BE49-F238E27FC236}">
                <a16:creationId xmlns:a16="http://schemas.microsoft.com/office/drawing/2014/main" id="{67EBAACB-347F-A74F-8EF4-80AB87A5115F}"/>
              </a:ext>
            </a:extLst>
          </p:cNvPr>
          <p:cNvSpPr txBox="1"/>
          <p:nvPr/>
        </p:nvSpPr>
        <p:spPr>
          <a:xfrm>
            <a:off x="3467595" y="475013"/>
            <a:ext cx="2704605" cy="646331"/>
          </a:xfrm>
          <a:prstGeom prst="rect">
            <a:avLst/>
          </a:prstGeom>
          <a:noFill/>
        </p:spPr>
        <p:txBody>
          <a:bodyPr wrap="square" rtlCol="0">
            <a:spAutoFit/>
          </a:bodyPr>
          <a:lstStyle/>
          <a:p>
            <a:r>
              <a:rPr lang="en-US" sz="3600" b="1" dirty="0"/>
              <a:t>2. 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40436" y="5029200"/>
            <a:ext cx="5532119" cy="1633727"/>
          </a:xfrm>
          <a:prstGeom prst="rect">
            <a:avLst/>
          </a:prstGeom>
        </p:spPr>
      </p:pic>
      <p:sp>
        <p:nvSpPr>
          <p:cNvPr id="7" name="TextBox 6">
            <a:extLst>
              <a:ext uri="{FF2B5EF4-FFF2-40B4-BE49-F238E27FC236}">
                <a16:creationId xmlns:a16="http://schemas.microsoft.com/office/drawing/2014/main" id="{D39F051A-EDD4-8A41-89A5-5C81684CC044}"/>
              </a:ext>
            </a:extLst>
          </p:cNvPr>
          <p:cNvSpPr txBox="1"/>
          <p:nvPr/>
        </p:nvSpPr>
        <p:spPr>
          <a:xfrm>
            <a:off x="440436" y="1447800"/>
            <a:ext cx="8322564" cy="2844368"/>
          </a:xfrm>
          <a:prstGeom prst="rect">
            <a:avLst/>
          </a:prstGeom>
          <a:noFill/>
        </p:spPr>
        <p:txBody>
          <a:bodyPr wrap="square" rtlCol="0">
            <a:spAutoFit/>
          </a:bodyPr>
          <a:lstStyle/>
          <a:p>
            <a:pPr marL="234315">
              <a:lnSpc>
                <a:spcPct val="100000"/>
              </a:lnSpc>
              <a:spcBef>
                <a:spcPts val="1210"/>
              </a:spcBef>
            </a:pPr>
            <a:r>
              <a:rPr lang="en-IN" spc="-75" dirty="0">
                <a:solidFill>
                  <a:srgbClr val="001F60"/>
                </a:solidFill>
                <a:latin typeface="Verdana"/>
                <a:cs typeface="Verdana"/>
              </a:rPr>
              <a:t>3.”To</a:t>
            </a:r>
            <a:r>
              <a:rPr lang="en-IN" spc="-90" dirty="0">
                <a:solidFill>
                  <a:srgbClr val="001F60"/>
                </a:solidFill>
                <a:latin typeface="Verdana"/>
                <a:cs typeface="Verdana"/>
              </a:rPr>
              <a:t> </a:t>
            </a:r>
            <a:r>
              <a:rPr lang="en-IN" spc="5" dirty="0">
                <a:solidFill>
                  <a:srgbClr val="001F60"/>
                </a:solidFill>
                <a:latin typeface="Verdana"/>
                <a:cs typeface="Verdana"/>
              </a:rPr>
              <a:t>specify</a:t>
            </a:r>
            <a:r>
              <a:rPr lang="en-IN" spc="-130" dirty="0">
                <a:solidFill>
                  <a:srgbClr val="001F60"/>
                </a:solidFill>
                <a:latin typeface="Verdana"/>
                <a:cs typeface="Verdana"/>
              </a:rPr>
              <a:t> </a:t>
            </a:r>
            <a:r>
              <a:rPr lang="en-IN" spc="45" dirty="0">
                <a:solidFill>
                  <a:srgbClr val="001F60"/>
                </a:solidFill>
                <a:latin typeface="Verdana"/>
                <a:cs typeface="Verdana"/>
              </a:rPr>
              <a:t>how</a:t>
            </a:r>
            <a:r>
              <a:rPr lang="en-IN" spc="-95" dirty="0">
                <a:solidFill>
                  <a:srgbClr val="001F60"/>
                </a:solidFill>
                <a:latin typeface="Verdana"/>
                <a:cs typeface="Verdana"/>
              </a:rPr>
              <a:t> </a:t>
            </a:r>
            <a:r>
              <a:rPr lang="en-IN" spc="5" dirty="0">
                <a:solidFill>
                  <a:srgbClr val="001F60"/>
                </a:solidFill>
                <a:latin typeface="Verdana"/>
                <a:cs typeface="Verdana"/>
              </a:rPr>
              <a:t>the</a:t>
            </a:r>
            <a:r>
              <a:rPr lang="en-IN" spc="-105" dirty="0">
                <a:solidFill>
                  <a:srgbClr val="001F60"/>
                </a:solidFill>
                <a:latin typeface="Verdana"/>
                <a:cs typeface="Verdana"/>
              </a:rPr>
              <a:t> </a:t>
            </a:r>
            <a:r>
              <a:rPr lang="en-IN" spc="-15" dirty="0">
                <a:solidFill>
                  <a:srgbClr val="001F60"/>
                </a:solidFill>
                <a:latin typeface="Verdana"/>
                <a:cs typeface="Verdana"/>
              </a:rPr>
              <a:t>state</a:t>
            </a:r>
            <a:r>
              <a:rPr lang="en-IN" spc="-90" dirty="0">
                <a:solidFill>
                  <a:srgbClr val="001F60"/>
                </a:solidFill>
                <a:latin typeface="Verdana"/>
                <a:cs typeface="Verdana"/>
              </a:rPr>
              <a:t> </a:t>
            </a:r>
            <a:r>
              <a:rPr lang="en-IN" spc="-10" dirty="0">
                <a:solidFill>
                  <a:srgbClr val="001F60"/>
                </a:solidFill>
                <a:latin typeface="Verdana"/>
                <a:cs typeface="Verdana"/>
              </a:rPr>
              <a:t>tree</a:t>
            </a:r>
            <a:r>
              <a:rPr lang="en-IN" spc="-95" dirty="0">
                <a:solidFill>
                  <a:srgbClr val="001F60"/>
                </a:solidFill>
                <a:latin typeface="Verdana"/>
                <a:cs typeface="Verdana"/>
              </a:rPr>
              <a:t> </a:t>
            </a:r>
            <a:r>
              <a:rPr lang="en-IN" spc="-135" dirty="0">
                <a:solidFill>
                  <a:srgbClr val="001F60"/>
                </a:solidFill>
                <a:latin typeface="Verdana"/>
                <a:cs typeface="Verdana"/>
              </a:rPr>
              <a:t>is</a:t>
            </a:r>
            <a:r>
              <a:rPr lang="en-IN" spc="-120" dirty="0">
                <a:solidFill>
                  <a:srgbClr val="001F60"/>
                </a:solidFill>
                <a:latin typeface="Verdana"/>
                <a:cs typeface="Verdana"/>
              </a:rPr>
              <a:t> </a:t>
            </a:r>
            <a:r>
              <a:rPr lang="en-IN" spc="-20" dirty="0">
                <a:solidFill>
                  <a:srgbClr val="001F60"/>
                </a:solidFill>
                <a:latin typeface="Verdana"/>
                <a:cs typeface="Verdana"/>
              </a:rPr>
              <a:t>transformed</a:t>
            </a:r>
            <a:r>
              <a:rPr lang="en-IN" spc="-120" dirty="0">
                <a:solidFill>
                  <a:srgbClr val="001F60"/>
                </a:solidFill>
                <a:latin typeface="Verdana"/>
                <a:cs typeface="Verdana"/>
              </a:rPr>
              <a:t> </a:t>
            </a:r>
            <a:r>
              <a:rPr lang="en-IN" spc="30" dirty="0">
                <a:solidFill>
                  <a:srgbClr val="001F60"/>
                </a:solidFill>
                <a:latin typeface="Verdana"/>
                <a:cs typeface="Verdana"/>
              </a:rPr>
              <a:t>by</a:t>
            </a:r>
            <a:r>
              <a:rPr lang="en-IN" spc="-114" dirty="0">
                <a:solidFill>
                  <a:srgbClr val="001F60"/>
                </a:solidFill>
                <a:latin typeface="Verdana"/>
                <a:cs typeface="Verdana"/>
              </a:rPr>
              <a:t> </a:t>
            </a:r>
            <a:r>
              <a:rPr lang="en-IN" spc="-5" dirty="0">
                <a:solidFill>
                  <a:srgbClr val="001F60"/>
                </a:solidFill>
                <a:latin typeface="Verdana"/>
                <a:cs typeface="Verdana"/>
              </a:rPr>
              <a:t>actions,</a:t>
            </a:r>
            <a:r>
              <a:rPr lang="en-IN" spc="-120" dirty="0">
                <a:solidFill>
                  <a:srgbClr val="001F60"/>
                </a:solidFill>
                <a:latin typeface="Verdana"/>
                <a:cs typeface="Verdana"/>
              </a:rPr>
              <a:t> </a:t>
            </a:r>
            <a:r>
              <a:rPr lang="en-IN" dirty="0">
                <a:solidFill>
                  <a:srgbClr val="001F60"/>
                </a:solidFill>
                <a:latin typeface="Verdana"/>
                <a:cs typeface="Verdana"/>
              </a:rPr>
              <a:t>you</a:t>
            </a:r>
            <a:r>
              <a:rPr lang="en-IN" spc="-85" dirty="0">
                <a:solidFill>
                  <a:srgbClr val="001F60"/>
                </a:solidFill>
                <a:latin typeface="Verdana"/>
                <a:cs typeface="Verdana"/>
              </a:rPr>
              <a:t> </a:t>
            </a:r>
            <a:r>
              <a:rPr lang="en-IN" spc="-35" dirty="0">
                <a:solidFill>
                  <a:srgbClr val="001F60"/>
                </a:solidFill>
                <a:latin typeface="Verdana"/>
                <a:cs typeface="Verdana"/>
              </a:rPr>
              <a:t>write</a:t>
            </a:r>
            <a:r>
              <a:rPr lang="en-IN" spc="-120" dirty="0">
                <a:solidFill>
                  <a:srgbClr val="001F60"/>
                </a:solidFill>
                <a:latin typeface="Verdana"/>
                <a:cs typeface="Verdana"/>
              </a:rPr>
              <a:t> </a:t>
            </a:r>
            <a:r>
              <a:rPr lang="en-IN" spc="5" dirty="0">
                <a:solidFill>
                  <a:srgbClr val="001F60"/>
                </a:solidFill>
                <a:latin typeface="Verdana"/>
                <a:cs typeface="Verdana"/>
              </a:rPr>
              <a:t>pure</a:t>
            </a:r>
            <a:r>
              <a:rPr lang="en-IN" spc="-110" dirty="0">
                <a:solidFill>
                  <a:srgbClr val="001F60"/>
                </a:solidFill>
                <a:latin typeface="Verdana"/>
                <a:cs typeface="Verdana"/>
              </a:rPr>
              <a:t> </a:t>
            </a:r>
            <a:r>
              <a:rPr lang="en-IN" spc="-10" dirty="0">
                <a:solidFill>
                  <a:srgbClr val="001F60"/>
                </a:solidFill>
                <a:latin typeface="Verdana"/>
                <a:cs typeface="Verdana"/>
              </a:rPr>
              <a:t>functions/reducers”</a:t>
            </a:r>
            <a:endParaRPr lang="en-IN" dirty="0">
              <a:latin typeface="Verdana"/>
              <a:cs typeface="Verdana"/>
            </a:endParaRPr>
          </a:p>
          <a:p>
            <a:pPr>
              <a:lnSpc>
                <a:spcPct val="100000"/>
              </a:lnSpc>
            </a:pPr>
            <a:endParaRPr lang="en-IN" sz="2000" dirty="0">
              <a:latin typeface="Times New Roman"/>
              <a:cs typeface="Times New Roman"/>
            </a:endParaRPr>
          </a:p>
          <a:p>
            <a:pPr marL="234315">
              <a:lnSpc>
                <a:spcPct val="100000"/>
              </a:lnSpc>
              <a:spcBef>
                <a:spcPts val="1415"/>
              </a:spcBef>
            </a:pPr>
            <a:r>
              <a:rPr lang="en-IN" b="1" dirty="0">
                <a:solidFill>
                  <a:srgbClr val="001F60"/>
                </a:solidFill>
                <a:latin typeface="Tahoma"/>
                <a:cs typeface="Tahoma"/>
              </a:rPr>
              <a:t>reducer</a:t>
            </a:r>
            <a:r>
              <a:rPr lang="en-IN" b="1" spc="-10" dirty="0">
                <a:solidFill>
                  <a:srgbClr val="001F60"/>
                </a:solidFill>
                <a:latin typeface="Tahoma"/>
                <a:cs typeface="Tahoma"/>
              </a:rPr>
              <a:t> </a:t>
            </a:r>
            <a:r>
              <a:rPr lang="en-IN" b="1" spc="-180" dirty="0">
                <a:solidFill>
                  <a:srgbClr val="001F60"/>
                </a:solidFill>
                <a:latin typeface="Tahoma"/>
                <a:cs typeface="Tahoma"/>
              </a:rPr>
              <a:t>–</a:t>
            </a:r>
            <a:r>
              <a:rPr lang="en-IN" b="1" spc="-25" dirty="0">
                <a:solidFill>
                  <a:srgbClr val="001F60"/>
                </a:solidFill>
                <a:latin typeface="Tahoma"/>
                <a:cs typeface="Tahoma"/>
              </a:rPr>
              <a:t> </a:t>
            </a:r>
            <a:r>
              <a:rPr lang="en-IN" b="1" spc="-40" dirty="0">
                <a:solidFill>
                  <a:srgbClr val="001F60"/>
                </a:solidFill>
                <a:latin typeface="Tahoma"/>
                <a:cs typeface="Tahoma"/>
              </a:rPr>
              <a:t>(</a:t>
            </a:r>
            <a:r>
              <a:rPr lang="en-IN" b="1" spc="-40" dirty="0" err="1">
                <a:solidFill>
                  <a:srgbClr val="001F60"/>
                </a:solidFill>
                <a:latin typeface="Tahoma"/>
                <a:cs typeface="Tahoma"/>
              </a:rPr>
              <a:t>previousState</a:t>
            </a:r>
            <a:r>
              <a:rPr lang="en-IN" b="1" spc="-40" dirty="0">
                <a:solidFill>
                  <a:srgbClr val="001F60"/>
                </a:solidFill>
                <a:latin typeface="Tahoma"/>
                <a:cs typeface="Tahoma"/>
              </a:rPr>
              <a:t>,</a:t>
            </a:r>
            <a:r>
              <a:rPr lang="en-IN" b="1" spc="-25" dirty="0">
                <a:solidFill>
                  <a:srgbClr val="001F60"/>
                </a:solidFill>
                <a:latin typeface="Tahoma"/>
                <a:cs typeface="Tahoma"/>
              </a:rPr>
              <a:t> </a:t>
            </a:r>
            <a:r>
              <a:rPr lang="en-IN" b="1" spc="-10" dirty="0">
                <a:solidFill>
                  <a:srgbClr val="001F60"/>
                </a:solidFill>
                <a:latin typeface="Tahoma"/>
                <a:cs typeface="Tahoma"/>
              </a:rPr>
              <a:t>action) </a:t>
            </a:r>
            <a:r>
              <a:rPr lang="en-IN" b="1" spc="-300" dirty="0">
                <a:solidFill>
                  <a:srgbClr val="001F60"/>
                </a:solidFill>
                <a:latin typeface="Tahoma"/>
                <a:cs typeface="Tahoma"/>
              </a:rPr>
              <a:t>=&gt;</a:t>
            </a:r>
            <a:r>
              <a:rPr lang="en-IN" b="1" spc="-265" dirty="0">
                <a:solidFill>
                  <a:srgbClr val="001F60"/>
                </a:solidFill>
                <a:latin typeface="Tahoma"/>
                <a:cs typeface="Tahoma"/>
              </a:rPr>
              <a:t> </a:t>
            </a:r>
            <a:r>
              <a:rPr lang="en-IN" b="1" spc="-45" dirty="0" err="1">
                <a:solidFill>
                  <a:srgbClr val="001F60"/>
                </a:solidFill>
                <a:latin typeface="Tahoma"/>
                <a:cs typeface="Tahoma"/>
              </a:rPr>
              <a:t>newState</a:t>
            </a:r>
            <a:endParaRPr lang="en-IN" dirty="0">
              <a:latin typeface="Tahoma"/>
              <a:cs typeface="Tahoma"/>
            </a:endParaRPr>
          </a:p>
          <a:p>
            <a:pPr>
              <a:lnSpc>
                <a:spcPct val="100000"/>
              </a:lnSpc>
            </a:pPr>
            <a:endParaRPr lang="en-IN" sz="2000" dirty="0">
              <a:latin typeface="Times New Roman"/>
              <a:cs typeface="Times New Roman"/>
            </a:endParaRPr>
          </a:p>
          <a:p>
            <a:pPr marL="234315">
              <a:lnSpc>
                <a:spcPct val="100000"/>
              </a:lnSpc>
              <a:spcBef>
                <a:spcPts val="1395"/>
              </a:spcBef>
            </a:pPr>
            <a:r>
              <a:rPr lang="en-IN" spc="-65" dirty="0">
                <a:solidFill>
                  <a:srgbClr val="001F60"/>
                </a:solidFill>
                <a:latin typeface="Verdana"/>
                <a:cs typeface="Verdana"/>
              </a:rPr>
              <a:t>Shop:</a:t>
            </a:r>
            <a:endParaRPr lang="en-IN" dirty="0">
              <a:latin typeface="Verdana"/>
              <a:cs typeface="Verdana"/>
            </a:endParaRPr>
          </a:p>
          <a:p>
            <a:pPr marL="234315">
              <a:lnSpc>
                <a:spcPct val="100000"/>
              </a:lnSpc>
              <a:spcBef>
                <a:spcPts val="865"/>
              </a:spcBef>
            </a:pPr>
            <a:r>
              <a:rPr lang="en-IN" spc="-5" dirty="0">
                <a:solidFill>
                  <a:srgbClr val="001F60"/>
                </a:solidFill>
                <a:latin typeface="Verdana"/>
                <a:cs typeface="Verdana"/>
              </a:rPr>
              <a:t>L</a:t>
            </a:r>
            <a:r>
              <a:rPr lang="en-IN" spc="10" dirty="0">
                <a:solidFill>
                  <a:srgbClr val="001F60"/>
                </a:solidFill>
                <a:latin typeface="Verdana"/>
                <a:cs typeface="Verdana"/>
              </a:rPr>
              <a:t>a</a:t>
            </a:r>
            <a:r>
              <a:rPr lang="en-IN" spc="-5" dirty="0">
                <a:solidFill>
                  <a:srgbClr val="001F60"/>
                </a:solidFill>
                <a:latin typeface="Verdana"/>
                <a:cs typeface="Verdana"/>
              </a:rPr>
              <a:t>p</a:t>
            </a:r>
            <a:r>
              <a:rPr lang="en-IN" dirty="0">
                <a:solidFill>
                  <a:srgbClr val="001F60"/>
                </a:solidFill>
                <a:latin typeface="Verdana"/>
                <a:cs typeface="Verdana"/>
              </a:rPr>
              <a:t>t</a:t>
            </a:r>
            <a:r>
              <a:rPr lang="en-IN" spc="-10" dirty="0">
                <a:solidFill>
                  <a:srgbClr val="001F60"/>
                </a:solidFill>
                <a:latin typeface="Verdana"/>
                <a:cs typeface="Verdana"/>
              </a:rPr>
              <a:t>o</a:t>
            </a:r>
            <a:r>
              <a:rPr lang="en-IN" dirty="0">
                <a:solidFill>
                  <a:srgbClr val="001F60"/>
                </a:solidFill>
                <a:latin typeface="Verdana"/>
                <a:cs typeface="Verdana"/>
              </a:rPr>
              <a:t>p</a:t>
            </a:r>
            <a:r>
              <a:rPr lang="en-IN" spc="-114" dirty="0">
                <a:solidFill>
                  <a:srgbClr val="001F60"/>
                </a:solidFill>
                <a:latin typeface="Verdana"/>
                <a:cs typeface="Verdana"/>
              </a:rPr>
              <a:t> </a:t>
            </a:r>
            <a:r>
              <a:rPr lang="en-IN" dirty="0">
                <a:solidFill>
                  <a:srgbClr val="001F60"/>
                </a:solidFill>
                <a:latin typeface="Verdana"/>
                <a:cs typeface="Verdana"/>
              </a:rPr>
              <a:t>se</a:t>
            </a:r>
            <a:r>
              <a:rPr lang="en-IN" spc="10" dirty="0">
                <a:solidFill>
                  <a:srgbClr val="001F60"/>
                </a:solidFill>
                <a:latin typeface="Verdana"/>
                <a:cs typeface="Verdana"/>
              </a:rPr>
              <a:t>ll</a:t>
            </a:r>
            <a:r>
              <a:rPr lang="en-IN" spc="15" dirty="0">
                <a:solidFill>
                  <a:srgbClr val="001F60"/>
                </a:solidFill>
                <a:latin typeface="Verdana"/>
                <a:cs typeface="Verdana"/>
              </a:rPr>
              <a:t>e</a:t>
            </a:r>
            <a:r>
              <a:rPr lang="en-IN" dirty="0">
                <a:solidFill>
                  <a:srgbClr val="001F60"/>
                </a:solidFill>
                <a:latin typeface="Verdana"/>
                <a:cs typeface="Verdana"/>
              </a:rPr>
              <a:t>r</a:t>
            </a:r>
            <a:r>
              <a:rPr lang="en-IN" spc="-140" dirty="0">
                <a:solidFill>
                  <a:srgbClr val="001F60"/>
                </a:solidFill>
                <a:latin typeface="Verdana"/>
                <a:cs typeface="Verdana"/>
              </a:rPr>
              <a:t> </a:t>
            </a:r>
            <a:r>
              <a:rPr lang="en-IN" spc="10" dirty="0">
                <a:solidFill>
                  <a:srgbClr val="001F60"/>
                </a:solidFill>
                <a:latin typeface="Verdana"/>
                <a:cs typeface="Verdana"/>
              </a:rPr>
              <a:t>i</a:t>
            </a:r>
            <a:r>
              <a:rPr lang="en-IN" dirty="0">
                <a:solidFill>
                  <a:srgbClr val="001F60"/>
                </a:solidFill>
                <a:latin typeface="Verdana"/>
                <a:cs typeface="Verdana"/>
              </a:rPr>
              <a:t>s</a:t>
            </a:r>
            <a:r>
              <a:rPr lang="en-IN" spc="-110" dirty="0">
                <a:solidFill>
                  <a:srgbClr val="001F60"/>
                </a:solidFill>
                <a:latin typeface="Verdana"/>
                <a:cs typeface="Verdana"/>
              </a:rPr>
              <a:t> </a:t>
            </a:r>
            <a:r>
              <a:rPr lang="en-IN" dirty="0">
                <a:solidFill>
                  <a:srgbClr val="001F60"/>
                </a:solidFill>
                <a:latin typeface="Verdana"/>
                <a:cs typeface="Verdana"/>
              </a:rPr>
              <a:t>the</a:t>
            </a:r>
            <a:r>
              <a:rPr lang="en-IN" spc="-95" dirty="0">
                <a:solidFill>
                  <a:srgbClr val="001F60"/>
                </a:solidFill>
                <a:latin typeface="Verdana"/>
                <a:cs typeface="Verdana"/>
              </a:rPr>
              <a:t> </a:t>
            </a:r>
            <a:r>
              <a:rPr lang="en-IN" spc="-15" dirty="0">
                <a:solidFill>
                  <a:srgbClr val="001F60"/>
                </a:solidFill>
                <a:latin typeface="Verdana"/>
                <a:cs typeface="Verdana"/>
              </a:rPr>
              <a:t>R</a:t>
            </a:r>
            <a:r>
              <a:rPr lang="en-IN" dirty="0">
                <a:solidFill>
                  <a:srgbClr val="001F60"/>
                </a:solidFill>
                <a:latin typeface="Verdana"/>
                <a:cs typeface="Verdana"/>
              </a:rPr>
              <a:t>e</a:t>
            </a:r>
            <a:r>
              <a:rPr lang="en-IN" spc="5" dirty="0">
                <a:solidFill>
                  <a:srgbClr val="001F60"/>
                </a:solidFill>
                <a:latin typeface="Verdana"/>
                <a:cs typeface="Verdana"/>
              </a:rPr>
              <a:t>d</a:t>
            </a:r>
            <a:r>
              <a:rPr lang="en-IN" spc="-15" dirty="0">
                <a:solidFill>
                  <a:srgbClr val="001F60"/>
                </a:solidFill>
                <a:latin typeface="Verdana"/>
                <a:cs typeface="Verdana"/>
              </a:rPr>
              <a:t>u</a:t>
            </a:r>
            <a:r>
              <a:rPr lang="en-IN" dirty="0">
                <a:solidFill>
                  <a:srgbClr val="001F60"/>
                </a:solidFill>
                <a:latin typeface="Verdana"/>
                <a:cs typeface="Verdana"/>
              </a:rPr>
              <a:t>ce</a:t>
            </a:r>
            <a:r>
              <a:rPr lang="en-IN" spc="-5" dirty="0">
                <a:solidFill>
                  <a:srgbClr val="001F60"/>
                </a:solidFill>
                <a:latin typeface="Verdana"/>
                <a:cs typeface="Verdana"/>
              </a:rPr>
              <a:t>r</a:t>
            </a:r>
            <a:r>
              <a:rPr lang="en-IN" dirty="0">
                <a:solidFill>
                  <a:srgbClr val="001F60"/>
                </a:solidFill>
                <a:latin typeface="Verdana"/>
                <a:cs typeface="Verdana"/>
              </a:rPr>
              <a:t>.</a:t>
            </a:r>
            <a:endParaRPr lang="en-IN" dirty="0">
              <a:latin typeface="Verdana"/>
              <a:cs typeface="Verdana"/>
            </a:endParaRPr>
          </a:p>
          <a:p>
            <a:endParaRPr lang="en-US" dirty="0"/>
          </a:p>
        </p:txBody>
      </p:sp>
      <p:sp>
        <p:nvSpPr>
          <p:cNvPr id="2" name="TextBox 1">
            <a:extLst>
              <a:ext uri="{FF2B5EF4-FFF2-40B4-BE49-F238E27FC236}">
                <a16:creationId xmlns:a16="http://schemas.microsoft.com/office/drawing/2014/main" id="{753EEA20-1E02-1C4D-8E42-B5659A94FDE4}"/>
              </a:ext>
            </a:extLst>
          </p:cNvPr>
          <p:cNvSpPr txBox="1"/>
          <p:nvPr/>
        </p:nvSpPr>
        <p:spPr>
          <a:xfrm>
            <a:off x="3253839" y="475013"/>
            <a:ext cx="2397259" cy="646331"/>
          </a:xfrm>
          <a:prstGeom prst="rect">
            <a:avLst/>
          </a:prstGeom>
          <a:noFill/>
        </p:spPr>
        <p:txBody>
          <a:bodyPr wrap="none" rtlCol="0">
            <a:spAutoFit/>
          </a:bodyPr>
          <a:lstStyle/>
          <a:p>
            <a:r>
              <a:rPr lang="en-US" sz="3600" b="1" dirty="0"/>
              <a:t>3. Reducers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617</Words>
  <Application>Microsoft Macintosh PowerPoint</Application>
  <PresentationFormat>Custom</PresentationFormat>
  <Paragraphs>102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MT</vt:lpstr>
      <vt:lpstr>Bahnschrift</vt:lpstr>
      <vt:lpstr>Calibri</vt:lpstr>
      <vt:lpstr>Calibri Light</vt:lpstr>
      <vt:lpstr>Tahoma</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Redux Core Concepts/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React Redux.pptx</dc:title>
  <dc:creator>VenkateshMogili</dc:creator>
  <cp:lastModifiedBy>Harivenkatesh, Polnati</cp:lastModifiedBy>
  <cp:revision>95</cp:revision>
  <dcterms:created xsi:type="dcterms:W3CDTF">2021-08-09T10:33:17Z</dcterms:created>
  <dcterms:modified xsi:type="dcterms:W3CDTF">2021-08-12T06:23:09Z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2021-02-27T00:00:00Z</vt:filetime>
  </property>
  <property fmtid="{D5CDD505-2E9C-101B-9397-08002B2CF9AE}" pid="3" name="LastSaved">
    <vt:filetime>2021-08-09T00:00:00Z</vt:filetime>
  </property>
</Properties>
</file>