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sldIdLst>
    <p:sldId id="388" r:id="rId2"/>
    <p:sldId id="269" r:id="rId3"/>
    <p:sldId id="271" r:id="rId4"/>
    <p:sldId id="272" r:id="rId5"/>
    <p:sldId id="273" r:id="rId6"/>
    <p:sldId id="385" r:id="rId7"/>
    <p:sldId id="386" r:id="rId8"/>
    <p:sldId id="276" r:id="rId9"/>
    <p:sldId id="277" r:id="rId10"/>
    <p:sldId id="279" r:id="rId11"/>
    <p:sldId id="280" r:id="rId12"/>
    <p:sldId id="281" r:id="rId13"/>
    <p:sldId id="282" r:id="rId14"/>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p:restoredTop sz="94722"/>
  </p:normalViewPr>
  <p:slideViewPr>
    <p:cSldViewPr>
      <p:cViewPr varScale="1">
        <p:scale>
          <a:sx n="126" d="100"/>
          <a:sy n="126" d="100"/>
        </p:scale>
        <p:origin x="1928" y="208"/>
      </p:cViewPr>
      <p:guideLst>
        <p:guide orient="horz" pos="2880"/>
        <p:guide pos="21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686F-DB9B-E84A-95AC-6E27DC7CBEA3}"/>
              </a:ext>
            </a:extLst>
          </p:cNvPr>
          <p:cNvSpPr>
            <a:spLocks noGrp="1"/>
          </p:cNvSpPr>
          <p:nvPr>
            <p:ph type="ctrTitle"/>
          </p:nvPr>
        </p:nvSpPr>
        <p:spPr>
          <a:xfrm>
            <a:off x="1257300" y="1272011"/>
            <a:ext cx="7543800" cy="2705947"/>
          </a:xfrm>
        </p:spPr>
        <p:txBody>
          <a:bodyPr anchor="b"/>
          <a:lstStyle>
            <a:lvl1pPr algn="ctr">
              <a:defRPr sz="4950"/>
            </a:lvl1pPr>
          </a:lstStyle>
          <a:p>
            <a:r>
              <a:rPr lang="en-GB"/>
              <a:t>Click to edit Master title style</a:t>
            </a:r>
            <a:endParaRPr lang="en-US"/>
          </a:p>
        </p:txBody>
      </p:sp>
      <p:sp>
        <p:nvSpPr>
          <p:cNvPr id="3" name="Subtitle 2">
            <a:extLst>
              <a:ext uri="{FF2B5EF4-FFF2-40B4-BE49-F238E27FC236}">
                <a16:creationId xmlns:a16="http://schemas.microsoft.com/office/drawing/2014/main" id="{87D64B69-EFA8-3743-AB26-A72E3F329EF1}"/>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F8B5A76-D8EC-0A41-A74B-809FAA9223F8}"/>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5" name="Footer Placeholder 4">
            <a:extLst>
              <a:ext uri="{FF2B5EF4-FFF2-40B4-BE49-F238E27FC236}">
                <a16:creationId xmlns:a16="http://schemas.microsoft.com/office/drawing/2014/main" id="{D570839E-28BF-154B-836C-9A54DA720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0C588-3360-7645-9964-BA36795CB22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900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008A-FF38-E84A-9CBF-9D3A6F5BAB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FC6ED3-9719-BE40-8E98-789B32A8B55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47D66E-0FB9-5141-9EDF-182F618F1C60}"/>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5" name="Footer Placeholder 4">
            <a:extLst>
              <a:ext uri="{FF2B5EF4-FFF2-40B4-BE49-F238E27FC236}">
                <a16:creationId xmlns:a16="http://schemas.microsoft.com/office/drawing/2014/main" id="{82AA0688-0AFA-9B4D-8253-02DAC4CF3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93926-DFD0-E54C-94DF-ACBC794E02B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EBF61-6D89-7248-BF61-F9C4F5C96766}"/>
              </a:ext>
            </a:extLst>
          </p:cNvPr>
          <p:cNvSpPr>
            <a:spLocks noGrp="1"/>
          </p:cNvSpPr>
          <p:nvPr>
            <p:ph type="title" orient="vert"/>
          </p:nvPr>
        </p:nvSpPr>
        <p:spPr>
          <a:xfrm>
            <a:off x="7198042" y="413808"/>
            <a:ext cx="2168843" cy="6586750"/>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26FBBB-8C52-124E-B377-E311962EAD61}"/>
              </a:ext>
            </a:extLst>
          </p:cNvPr>
          <p:cNvSpPr>
            <a:spLocks noGrp="1"/>
          </p:cNvSpPr>
          <p:nvPr>
            <p:ph type="body" orient="vert" idx="1"/>
          </p:nvPr>
        </p:nvSpPr>
        <p:spPr>
          <a:xfrm>
            <a:off x="691515" y="413808"/>
            <a:ext cx="6380798" cy="65867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6C8235-8EF6-184D-A6D5-628E7E18B76E}"/>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5" name="Footer Placeholder 4">
            <a:extLst>
              <a:ext uri="{FF2B5EF4-FFF2-40B4-BE49-F238E27FC236}">
                <a16:creationId xmlns:a16="http://schemas.microsoft.com/office/drawing/2014/main" id="{393847BF-FC2A-614D-AA6D-21EBCAD48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6E17E-A064-2648-8CD0-31C4CBAD8AB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280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ECB4-E81B-7246-BBDE-A002F55F3D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CCE438-2EF3-B948-8DFB-C3D658E6B17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57F6D1-F562-EE46-B2A8-733197959B38}"/>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5" name="Footer Placeholder 4">
            <a:extLst>
              <a:ext uri="{FF2B5EF4-FFF2-40B4-BE49-F238E27FC236}">
                <a16:creationId xmlns:a16="http://schemas.microsoft.com/office/drawing/2014/main" id="{41C088E1-D8F4-C34E-93B3-1D2943B8C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EBBF7-6DA4-2643-802E-359CD8169B8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0989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C6BB-5697-B241-8293-A291D91AC3A3}"/>
              </a:ext>
            </a:extLst>
          </p:cNvPr>
          <p:cNvSpPr>
            <a:spLocks noGrp="1"/>
          </p:cNvSpPr>
          <p:nvPr>
            <p:ph type="title"/>
          </p:nvPr>
        </p:nvSpPr>
        <p:spPr>
          <a:xfrm>
            <a:off x="686276" y="1937704"/>
            <a:ext cx="8675370" cy="3233102"/>
          </a:xfrm>
        </p:spPr>
        <p:txBody>
          <a:bodyPr anchor="b"/>
          <a:lstStyle>
            <a:lvl1pPr>
              <a:defRPr sz="495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6104BA-0265-3742-B249-EDBF6E8A5957}"/>
              </a:ext>
            </a:extLst>
          </p:cNvPr>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36F12A-A84B-6F4D-9E29-23549A427275}"/>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5" name="Footer Placeholder 4">
            <a:extLst>
              <a:ext uri="{FF2B5EF4-FFF2-40B4-BE49-F238E27FC236}">
                <a16:creationId xmlns:a16="http://schemas.microsoft.com/office/drawing/2014/main" id="{E6A84500-256E-604B-A8C5-34F748A94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D5CB4-664D-5941-BA46-6C804096BC1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281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BF66-A6AA-8544-9F6D-BE3F763FCC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D9DEC2-0D15-5447-AF10-6E7776C01ADD}"/>
              </a:ext>
            </a:extLst>
          </p:cNvPr>
          <p:cNvSpPr>
            <a:spLocks noGrp="1"/>
          </p:cNvSpPr>
          <p:nvPr>
            <p:ph sz="half" idx="1"/>
          </p:nvPr>
        </p:nvSpPr>
        <p:spPr>
          <a:xfrm>
            <a:off x="691515" y="2069042"/>
            <a:ext cx="4274820" cy="49315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1B2AB89-9FE6-FD4C-8608-21190B35EFF3}"/>
              </a:ext>
            </a:extLst>
          </p:cNvPr>
          <p:cNvSpPr>
            <a:spLocks noGrp="1"/>
          </p:cNvSpPr>
          <p:nvPr>
            <p:ph sz="half" idx="2"/>
          </p:nvPr>
        </p:nvSpPr>
        <p:spPr>
          <a:xfrm>
            <a:off x="5092065" y="2069042"/>
            <a:ext cx="4274820" cy="49315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0BB8E4-C4CF-F648-AE92-B26E2F5593C6}"/>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6" name="Footer Placeholder 5">
            <a:extLst>
              <a:ext uri="{FF2B5EF4-FFF2-40B4-BE49-F238E27FC236}">
                <a16:creationId xmlns:a16="http://schemas.microsoft.com/office/drawing/2014/main" id="{B080E136-E9C6-1C4C-BC0B-8C446EBE4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33246E-BF2D-FD42-A9C6-0A456E49F46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671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5B2F-09D6-F54A-AE3E-CC1132081E50}"/>
              </a:ext>
            </a:extLst>
          </p:cNvPr>
          <p:cNvSpPr>
            <a:spLocks noGrp="1"/>
          </p:cNvSpPr>
          <p:nvPr>
            <p:ph type="title"/>
          </p:nvPr>
        </p:nvSpPr>
        <p:spPr>
          <a:xfrm>
            <a:off x="692825" y="413809"/>
            <a:ext cx="8675370" cy="1502305"/>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04A4CF-3222-E54E-BE15-82D741CF534C}"/>
              </a:ext>
            </a:extLst>
          </p:cNvPr>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GB"/>
              <a:t>Click to edit Master text styles</a:t>
            </a:r>
          </a:p>
        </p:txBody>
      </p:sp>
      <p:sp>
        <p:nvSpPr>
          <p:cNvPr id="4" name="Content Placeholder 3">
            <a:extLst>
              <a:ext uri="{FF2B5EF4-FFF2-40B4-BE49-F238E27FC236}">
                <a16:creationId xmlns:a16="http://schemas.microsoft.com/office/drawing/2014/main" id="{5780B19C-9585-5B46-89A4-063115DE73B5}"/>
              </a:ext>
            </a:extLst>
          </p:cNvPr>
          <p:cNvSpPr>
            <a:spLocks noGrp="1"/>
          </p:cNvSpPr>
          <p:nvPr>
            <p:ph sz="half" idx="2"/>
          </p:nvPr>
        </p:nvSpPr>
        <p:spPr>
          <a:xfrm>
            <a:off x="692826" y="2839085"/>
            <a:ext cx="4255174" cy="41758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11F17CA-D2E3-F44C-9370-6942697B3F5C}"/>
              </a:ext>
            </a:extLst>
          </p:cNvPr>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GB"/>
              <a:t>Click to edit Master text styles</a:t>
            </a:r>
          </a:p>
        </p:txBody>
      </p:sp>
      <p:sp>
        <p:nvSpPr>
          <p:cNvPr id="6" name="Content Placeholder 5">
            <a:extLst>
              <a:ext uri="{FF2B5EF4-FFF2-40B4-BE49-F238E27FC236}">
                <a16:creationId xmlns:a16="http://schemas.microsoft.com/office/drawing/2014/main" id="{DE790E5E-D597-D34C-B604-25F8D8E8CEFC}"/>
              </a:ext>
            </a:extLst>
          </p:cNvPr>
          <p:cNvSpPr>
            <a:spLocks noGrp="1"/>
          </p:cNvSpPr>
          <p:nvPr>
            <p:ph sz="quarter" idx="4"/>
          </p:nvPr>
        </p:nvSpPr>
        <p:spPr>
          <a:xfrm>
            <a:off x="5092065" y="2839085"/>
            <a:ext cx="4276130" cy="41758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F9264F-1C73-A642-94F7-D0B678D42A71}"/>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8" name="Footer Placeholder 7">
            <a:extLst>
              <a:ext uri="{FF2B5EF4-FFF2-40B4-BE49-F238E27FC236}">
                <a16:creationId xmlns:a16="http://schemas.microsoft.com/office/drawing/2014/main" id="{44DC76E6-F65C-0A49-A466-C62DE005C7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10CEDB-FD9E-EF4A-96EE-90FF23AF0D2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289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7FBD-DDB1-994C-84DF-D0493BA3B43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968C3ED-AAD9-DD42-A382-AB92A5D91FB2}"/>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4" name="Footer Placeholder 3">
            <a:extLst>
              <a:ext uri="{FF2B5EF4-FFF2-40B4-BE49-F238E27FC236}">
                <a16:creationId xmlns:a16="http://schemas.microsoft.com/office/drawing/2014/main" id="{733C74B3-D42F-6E45-BB68-B82C375E6B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09DF87-6D9F-FA4B-B403-86A4523E76B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1776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DC4C6-4443-2141-8333-5F9F766092A3}"/>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3" name="Footer Placeholder 2">
            <a:extLst>
              <a:ext uri="{FF2B5EF4-FFF2-40B4-BE49-F238E27FC236}">
                <a16:creationId xmlns:a16="http://schemas.microsoft.com/office/drawing/2014/main" id="{28C75972-53DA-B046-9BC9-BA02842796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94371C-CF07-0144-943C-643763FFC12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9479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F911-6314-9545-B1E2-B78C3A629CA2}"/>
              </a:ext>
            </a:extLst>
          </p:cNvPr>
          <p:cNvSpPr>
            <a:spLocks noGrp="1"/>
          </p:cNvSpPr>
          <p:nvPr>
            <p:ph type="title"/>
          </p:nvPr>
        </p:nvSpPr>
        <p:spPr>
          <a:xfrm>
            <a:off x="692825" y="518160"/>
            <a:ext cx="3244096" cy="1813560"/>
          </a:xfrm>
        </p:spPr>
        <p:txBody>
          <a:bodyPr anchor="b"/>
          <a:lstStyle>
            <a:lvl1pPr>
              <a:defRPr sz="264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A28055-851C-8A48-A506-7A1E22995B52}"/>
              </a:ext>
            </a:extLst>
          </p:cNvPr>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993FFA1-F96C-CB4D-93A1-AB1253FD0DF9}"/>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GB"/>
              <a:t>Click to edit Master text styles</a:t>
            </a:r>
          </a:p>
        </p:txBody>
      </p:sp>
      <p:sp>
        <p:nvSpPr>
          <p:cNvPr id="5" name="Date Placeholder 4">
            <a:extLst>
              <a:ext uri="{FF2B5EF4-FFF2-40B4-BE49-F238E27FC236}">
                <a16:creationId xmlns:a16="http://schemas.microsoft.com/office/drawing/2014/main" id="{A408968F-22B3-2140-9063-3B56BE3A59D9}"/>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6" name="Footer Placeholder 5">
            <a:extLst>
              <a:ext uri="{FF2B5EF4-FFF2-40B4-BE49-F238E27FC236}">
                <a16:creationId xmlns:a16="http://schemas.microsoft.com/office/drawing/2014/main" id="{E20E49DF-D998-CF45-9BFD-8FBFEE2602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52821C-6152-E742-8C67-0AAF5FA5788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6053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2C6E-4C5C-824C-91EE-66E10D346218}"/>
              </a:ext>
            </a:extLst>
          </p:cNvPr>
          <p:cNvSpPr>
            <a:spLocks noGrp="1"/>
          </p:cNvSpPr>
          <p:nvPr>
            <p:ph type="title"/>
          </p:nvPr>
        </p:nvSpPr>
        <p:spPr>
          <a:xfrm>
            <a:off x="692825" y="518160"/>
            <a:ext cx="3244096" cy="1813560"/>
          </a:xfrm>
        </p:spPr>
        <p:txBody>
          <a:bodyPr anchor="b"/>
          <a:lstStyle>
            <a:lvl1pPr>
              <a:defRPr sz="264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56D128B-95A3-2F49-A1AD-9BC553A41081}"/>
              </a:ext>
            </a:extLst>
          </p:cNvPr>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a:extLst>
              <a:ext uri="{FF2B5EF4-FFF2-40B4-BE49-F238E27FC236}">
                <a16:creationId xmlns:a16="http://schemas.microsoft.com/office/drawing/2014/main" id="{A69627C9-DCC8-B44D-AFC6-F5A6F2AA55E3}"/>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GB"/>
              <a:t>Click to edit Master text styles</a:t>
            </a:r>
          </a:p>
        </p:txBody>
      </p:sp>
      <p:sp>
        <p:nvSpPr>
          <p:cNvPr id="5" name="Date Placeholder 4">
            <a:extLst>
              <a:ext uri="{FF2B5EF4-FFF2-40B4-BE49-F238E27FC236}">
                <a16:creationId xmlns:a16="http://schemas.microsoft.com/office/drawing/2014/main" id="{21B31957-01C3-9D45-A77C-5BC94B375A88}"/>
              </a:ext>
            </a:extLst>
          </p:cNvPr>
          <p:cNvSpPr>
            <a:spLocks noGrp="1"/>
          </p:cNvSpPr>
          <p:nvPr>
            <p:ph type="dt" sz="half" idx="10"/>
          </p:nvPr>
        </p:nvSpPr>
        <p:spPr/>
        <p:txBody>
          <a:bodyPr/>
          <a:lstStyle/>
          <a:p>
            <a:fld id="{1D8BD707-D9CF-40AE-B4C6-C98DA3205C09}" type="datetimeFigureOut">
              <a:rPr lang="en-US" smtClean="0"/>
              <a:t>7/29/21</a:t>
            </a:fld>
            <a:endParaRPr lang="en-US"/>
          </a:p>
        </p:txBody>
      </p:sp>
      <p:sp>
        <p:nvSpPr>
          <p:cNvPr id="6" name="Footer Placeholder 5">
            <a:extLst>
              <a:ext uri="{FF2B5EF4-FFF2-40B4-BE49-F238E27FC236}">
                <a16:creationId xmlns:a16="http://schemas.microsoft.com/office/drawing/2014/main" id="{161893D0-6526-DA47-94A3-6D37604A4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0AFD8-51D3-D24D-A581-F7FE8028301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0208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CFD1D-CCD0-F147-BCB4-665CB8CF6543}"/>
              </a:ext>
            </a:extLst>
          </p:cNvPr>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7128A2-F067-7C4B-94F8-649F8756993C}"/>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D5A636-65C1-464B-A631-4B2ED4D02019}"/>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1D8BD707-D9CF-40AE-B4C6-C98DA3205C09}" type="datetimeFigureOut">
              <a:rPr lang="en-US" smtClean="0"/>
              <a:t>7/29/21</a:t>
            </a:fld>
            <a:endParaRPr lang="en-US"/>
          </a:p>
        </p:txBody>
      </p:sp>
      <p:sp>
        <p:nvSpPr>
          <p:cNvPr id="5" name="Footer Placeholder 4">
            <a:extLst>
              <a:ext uri="{FF2B5EF4-FFF2-40B4-BE49-F238E27FC236}">
                <a16:creationId xmlns:a16="http://schemas.microsoft.com/office/drawing/2014/main" id="{2C435AB3-95D1-C74A-8CF5-90492E349DD2}"/>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E7608B-0F8B-074E-8792-A16C2A04ECB3}"/>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0918105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dureka.co/blog/react-compone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34013-C566-2943-98E1-23DBA290262C}"/>
              </a:ext>
            </a:extLst>
          </p:cNvPr>
          <p:cNvSpPr>
            <a:spLocks noGrp="1"/>
          </p:cNvSpPr>
          <p:nvPr>
            <p:ph idx="1"/>
          </p:nvPr>
        </p:nvSpPr>
        <p:spPr>
          <a:xfrm>
            <a:off x="3962400" y="3124200"/>
            <a:ext cx="2819400" cy="2514600"/>
          </a:xfrm>
        </p:spPr>
        <p:txBody>
          <a:bodyPr>
            <a:normAutofit/>
          </a:bodyPr>
          <a:lstStyle/>
          <a:p>
            <a:pPr marL="0" indent="0">
              <a:buNone/>
            </a:pPr>
            <a:r>
              <a:rPr lang="en-US" sz="3200" dirty="0"/>
              <a:t>Day 2</a:t>
            </a:r>
          </a:p>
        </p:txBody>
      </p:sp>
    </p:spTree>
    <p:extLst>
      <p:ext uri="{BB962C8B-B14F-4D97-AF65-F5344CB8AC3E}">
        <p14:creationId xmlns:p14="http://schemas.microsoft.com/office/powerpoint/2010/main" val="37254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object 5"/>
          <p:cNvGrpSpPr/>
          <p:nvPr/>
        </p:nvGrpSpPr>
        <p:grpSpPr>
          <a:xfrm>
            <a:off x="1272540" y="2870390"/>
            <a:ext cx="8187055" cy="2828290"/>
            <a:chOff x="1272540" y="2870390"/>
            <a:chExt cx="8187055" cy="2828290"/>
          </a:xfrm>
        </p:grpSpPr>
        <p:pic>
          <p:nvPicPr>
            <p:cNvPr id="6" name="object 6"/>
            <p:cNvPicPr/>
            <p:nvPr/>
          </p:nvPicPr>
          <p:blipFill>
            <a:blip r:embed="rId2" cstate="print"/>
            <a:stretch>
              <a:fillRect/>
            </a:stretch>
          </p:blipFill>
          <p:spPr>
            <a:xfrm>
              <a:off x="1272540" y="3221735"/>
              <a:ext cx="3968495" cy="2476500"/>
            </a:xfrm>
            <a:prstGeom prst="rect">
              <a:avLst/>
            </a:prstGeom>
          </p:spPr>
        </p:pic>
        <p:pic>
          <p:nvPicPr>
            <p:cNvPr id="7" name="object 7"/>
            <p:cNvPicPr/>
            <p:nvPr/>
          </p:nvPicPr>
          <p:blipFill>
            <a:blip r:embed="rId3" cstate="print"/>
            <a:stretch>
              <a:fillRect/>
            </a:stretch>
          </p:blipFill>
          <p:spPr>
            <a:xfrm>
              <a:off x="5458967" y="3215640"/>
              <a:ext cx="4000500" cy="2011679"/>
            </a:xfrm>
            <a:prstGeom prst="rect">
              <a:avLst/>
            </a:prstGeom>
          </p:spPr>
        </p:pic>
        <p:sp>
          <p:nvSpPr>
            <p:cNvPr id="8" name="object 8"/>
            <p:cNvSpPr/>
            <p:nvPr/>
          </p:nvSpPr>
          <p:spPr>
            <a:xfrm>
              <a:off x="2944367" y="2875788"/>
              <a:ext cx="2501265" cy="323215"/>
            </a:xfrm>
            <a:custGeom>
              <a:avLst/>
              <a:gdLst/>
              <a:ahLst/>
              <a:cxnLst/>
              <a:rect l="l" t="t" r="r" b="b"/>
              <a:pathLst>
                <a:path w="2501265" h="323214">
                  <a:moveTo>
                    <a:pt x="2339339" y="323087"/>
                  </a:moveTo>
                  <a:lnTo>
                    <a:pt x="2339339" y="242315"/>
                  </a:lnTo>
                  <a:lnTo>
                    <a:pt x="0" y="242315"/>
                  </a:lnTo>
                  <a:lnTo>
                    <a:pt x="0" y="80771"/>
                  </a:lnTo>
                  <a:lnTo>
                    <a:pt x="2339339" y="80771"/>
                  </a:lnTo>
                  <a:lnTo>
                    <a:pt x="2339339" y="0"/>
                  </a:lnTo>
                  <a:lnTo>
                    <a:pt x="2500883" y="161543"/>
                  </a:lnTo>
                  <a:lnTo>
                    <a:pt x="2339339" y="323087"/>
                  </a:lnTo>
                  <a:close/>
                </a:path>
              </a:pathLst>
            </a:custGeom>
            <a:solidFill>
              <a:srgbClr val="4D67C8"/>
            </a:solidFill>
          </p:spPr>
          <p:txBody>
            <a:bodyPr wrap="square" lIns="0" tIns="0" rIns="0" bIns="0" rtlCol="0"/>
            <a:lstStyle/>
            <a:p>
              <a:endParaRPr/>
            </a:p>
          </p:txBody>
        </p:sp>
        <p:sp>
          <p:nvSpPr>
            <p:cNvPr id="9" name="object 9"/>
            <p:cNvSpPr/>
            <p:nvPr/>
          </p:nvSpPr>
          <p:spPr>
            <a:xfrm>
              <a:off x="2944367" y="2875788"/>
              <a:ext cx="2501265" cy="323215"/>
            </a:xfrm>
            <a:custGeom>
              <a:avLst/>
              <a:gdLst/>
              <a:ahLst/>
              <a:cxnLst/>
              <a:rect l="l" t="t" r="r" b="b"/>
              <a:pathLst>
                <a:path w="2501265" h="323214">
                  <a:moveTo>
                    <a:pt x="0" y="80771"/>
                  </a:moveTo>
                  <a:lnTo>
                    <a:pt x="2339339" y="80771"/>
                  </a:lnTo>
                  <a:lnTo>
                    <a:pt x="2339339" y="0"/>
                  </a:lnTo>
                  <a:lnTo>
                    <a:pt x="2500883" y="161543"/>
                  </a:lnTo>
                  <a:lnTo>
                    <a:pt x="2339339" y="323087"/>
                  </a:lnTo>
                  <a:lnTo>
                    <a:pt x="2339339" y="242315"/>
                  </a:lnTo>
                  <a:lnTo>
                    <a:pt x="0" y="242315"/>
                  </a:lnTo>
                  <a:lnTo>
                    <a:pt x="0" y="80771"/>
                  </a:lnTo>
                  <a:close/>
                </a:path>
              </a:pathLst>
            </a:custGeom>
            <a:ln w="10668">
              <a:solidFill>
                <a:srgbClr val="364991"/>
              </a:solidFill>
            </a:ln>
          </p:spPr>
          <p:txBody>
            <a:bodyPr wrap="square" lIns="0" tIns="0" rIns="0" bIns="0" rtlCol="0"/>
            <a:lstStyle/>
            <a:p>
              <a:endParaRPr/>
            </a:p>
          </p:txBody>
        </p:sp>
        <p:sp>
          <p:nvSpPr>
            <p:cNvPr id="10" name="object 10"/>
            <p:cNvSpPr/>
            <p:nvPr/>
          </p:nvSpPr>
          <p:spPr>
            <a:xfrm>
              <a:off x="4233671" y="3816096"/>
              <a:ext cx="4087495" cy="672465"/>
            </a:xfrm>
            <a:custGeom>
              <a:avLst/>
              <a:gdLst/>
              <a:ahLst/>
              <a:cxnLst/>
              <a:rect l="l" t="t" r="r" b="b"/>
              <a:pathLst>
                <a:path w="4087495" h="672464">
                  <a:moveTo>
                    <a:pt x="3943509" y="46115"/>
                  </a:moveTo>
                  <a:lnTo>
                    <a:pt x="3936492" y="0"/>
                  </a:lnTo>
                  <a:lnTo>
                    <a:pt x="4068508" y="42671"/>
                  </a:lnTo>
                  <a:lnTo>
                    <a:pt x="3966972" y="42671"/>
                  </a:lnTo>
                  <a:lnTo>
                    <a:pt x="3943509" y="46115"/>
                  </a:lnTo>
                  <a:close/>
                </a:path>
                <a:path w="4087495" h="672464">
                  <a:moveTo>
                    <a:pt x="3950675" y="93202"/>
                  </a:moveTo>
                  <a:lnTo>
                    <a:pt x="3943509" y="46115"/>
                  </a:lnTo>
                  <a:lnTo>
                    <a:pt x="3966972" y="42671"/>
                  </a:lnTo>
                  <a:lnTo>
                    <a:pt x="3973068" y="89915"/>
                  </a:lnTo>
                  <a:lnTo>
                    <a:pt x="3950675" y="93202"/>
                  </a:lnTo>
                  <a:close/>
                </a:path>
                <a:path w="4087495" h="672464">
                  <a:moveTo>
                    <a:pt x="3957828" y="140207"/>
                  </a:moveTo>
                  <a:lnTo>
                    <a:pt x="3950675" y="93202"/>
                  </a:lnTo>
                  <a:lnTo>
                    <a:pt x="3973068" y="89915"/>
                  </a:lnTo>
                  <a:lnTo>
                    <a:pt x="3966972" y="42671"/>
                  </a:lnTo>
                  <a:lnTo>
                    <a:pt x="4068508" y="42671"/>
                  </a:lnTo>
                  <a:lnTo>
                    <a:pt x="4087368" y="48767"/>
                  </a:lnTo>
                  <a:lnTo>
                    <a:pt x="3957828" y="140207"/>
                  </a:lnTo>
                  <a:close/>
                </a:path>
                <a:path w="4087495" h="672464">
                  <a:moveTo>
                    <a:pt x="6096" y="672084"/>
                  </a:moveTo>
                  <a:lnTo>
                    <a:pt x="0" y="624839"/>
                  </a:lnTo>
                  <a:lnTo>
                    <a:pt x="3943509" y="46115"/>
                  </a:lnTo>
                  <a:lnTo>
                    <a:pt x="3950675" y="93202"/>
                  </a:lnTo>
                  <a:lnTo>
                    <a:pt x="6096" y="672084"/>
                  </a:lnTo>
                  <a:close/>
                </a:path>
              </a:pathLst>
            </a:custGeom>
            <a:solidFill>
              <a:srgbClr val="F04123"/>
            </a:solidFill>
          </p:spPr>
          <p:txBody>
            <a:bodyPr wrap="square" lIns="0" tIns="0" rIns="0" bIns="0" rtlCol="0"/>
            <a:lstStyle/>
            <a:p>
              <a:endParaRPr/>
            </a:p>
          </p:txBody>
        </p:sp>
      </p:grpSp>
      <p:sp>
        <p:nvSpPr>
          <p:cNvPr id="11" name="object 11"/>
          <p:cNvSpPr txBox="1"/>
          <p:nvPr/>
        </p:nvSpPr>
        <p:spPr>
          <a:xfrm>
            <a:off x="772172" y="1861279"/>
            <a:ext cx="6504940" cy="1313180"/>
          </a:xfrm>
          <a:prstGeom prst="rect">
            <a:avLst/>
          </a:prstGeom>
        </p:spPr>
        <p:txBody>
          <a:bodyPr vert="horz" wrap="square" lIns="0" tIns="91440" rIns="0" bIns="0" rtlCol="0">
            <a:spAutoFit/>
          </a:bodyPr>
          <a:lstStyle/>
          <a:p>
            <a:pPr marL="483234" indent="-471170">
              <a:lnSpc>
                <a:spcPct val="100000"/>
              </a:lnSpc>
              <a:spcBef>
                <a:spcPts val="720"/>
              </a:spcBef>
              <a:buFont typeface="Wingdings"/>
              <a:buChar char=""/>
              <a:tabLst>
                <a:tab pos="483234" algn="l"/>
                <a:tab pos="483870" algn="l"/>
              </a:tabLst>
            </a:pPr>
            <a:r>
              <a:rPr sz="1650" dirty="0">
                <a:solidFill>
                  <a:srgbClr val="262626"/>
                </a:solidFill>
                <a:latin typeface="Bahnschrift"/>
                <a:cs typeface="Bahnschrift"/>
              </a:rPr>
              <a:t>Props</a:t>
            </a:r>
            <a:r>
              <a:rPr sz="1650" spc="130" dirty="0">
                <a:solidFill>
                  <a:srgbClr val="262626"/>
                </a:solidFill>
                <a:latin typeface="Bahnschrift"/>
                <a:cs typeface="Bahnschrift"/>
              </a:rPr>
              <a:t> </a:t>
            </a:r>
            <a:r>
              <a:rPr sz="1650" dirty="0">
                <a:solidFill>
                  <a:srgbClr val="262626"/>
                </a:solidFill>
                <a:latin typeface="Bahnschrift"/>
                <a:cs typeface="Bahnschrift"/>
              </a:rPr>
              <a:t>full</a:t>
            </a:r>
            <a:r>
              <a:rPr sz="1650" spc="150" dirty="0">
                <a:solidFill>
                  <a:srgbClr val="262626"/>
                </a:solidFill>
                <a:latin typeface="Bahnschrift"/>
                <a:cs typeface="Bahnschrift"/>
              </a:rPr>
              <a:t> </a:t>
            </a:r>
            <a:r>
              <a:rPr sz="1650" dirty="0">
                <a:solidFill>
                  <a:srgbClr val="262626"/>
                </a:solidFill>
                <a:latin typeface="Bahnschrift"/>
                <a:cs typeface="Bahnschrift"/>
              </a:rPr>
              <a:t>form</a:t>
            </a:r>
            <a:r>
              <a:rPr sz="1650" spc="140" dirty="0">
                <a:solidFill>
                  <a:srgbClr val="262626"/>
                </a:solidFill>
                <a:latin typeface="Bahnschrift"/>
                <a:cs typeface="Bahnschrift"/>
              </a:rPr>
              <a:t> </a:t>
            </a:r>
            <a:r>
              <a:rPr sz="1650" spc="-5" dirty="0">
                <a:solidFill>
                  <a:srgbClr val="262626"/>
                </a:solidFill>
                <a:latin typeface="Bahnschrift"/>
                <a:cs typeface="Bahnschrift"/>
              </a:rPr>
              <a:t>is</a:t>
            </a:r>
            <a:r>
              <a:rPr sz="1650" spc="150" dirty="0">
                <a:solidFill>
                  <a:srgbClr val="262626"/>
                </a:solidFill>
                <a:latin typeface="Bahnschrift"/>
                <a:cs typeface="Bahnschrift"/>
              </a:rPr>
              <a:t> </a:t>
            </a:r>
            <a:r>
              <a:rPr sz="1650" dirty="0">
                <a:solidFill>
                  <a:srgbClr val="262626"/>
                </a:solidFill>
                <a:latin typeface="Bahnschrift"/>
                <a:cs typeface="Bahnschrift"/>
              </a:rPr>
              <a:t>Properties,</a:t>
            </a:r>
            <a:r>
              <a:rPr sz="1650" spc="125" dirty="0">
                <a:solidFill>
                  <a:srgbClr val="262626"/>
                </a:solidFill>
                <a:latin typeface="Bahnschrift"/>
                <a:cs typeface="Bahnschrift"/>
              </a:rPr>
              <a:t> </a:t>
            </a:r>
            <a:r>
              <a:rPr sz="1650" dirty="0">
                <a:solidFill>
                  <a:srgbClr val="262626"/>
                </a:solidFill>
                <a:latin typeface="Bahnschrift"/>
                <a:cs typeface="Bahnschrift"/>
              </a:rPr>
              <a:t>which</a:t>
            </a:r>
            <a:r>
              <a:rPr sz="1650" spc="150" dirty="0">
                <a:solidFill>
                  <a:srgbClr val="262626"/>
                </a:solidFill>
                <a:latin typeface="Bahnschrift"/>
                <a:cs typeface="Bahnschrift"/>
              </a:rPr>
              <a:t> </a:t>
            </a:r>
            <a:r>
              <a:rPr sz="1650" spc="-5" dirty="0">
                <a:solidFill>
                  <a:srgbClr val="262626"/>
                </a:solidFill>
                <a:latin typeface="Bahnschrift"/>
                <a:cs typeface="Bahnschrift"/>
              </a:rPr>
              <a:t>means</a:t>
            </a:r>
            <a:r>
              <a:rPr sz="1650" spc="155" dirty="0">
                <a:solidFill>
                  <a:srgbClr val="262626"/>
                </a:solidFill>
                <a:latin typeface="Bahnschrift"/>
                <a:cs typeface="Bahnschrift"/>
              </a:rPr>
              <a:t> </a:t>
            </a:r>
            <a:r>
              <a:rPr sz="1650" dirty="0">
                <a:solidFill>
                  <a:srgbClr val="262626"/>
                </a:solidFill>
                <a:latin typeface="Bahnschrift"/>
                <a:cs typeface="Bahnschrift"/>
              </a:rPr>
              <a:t>simply</a:t>
            </a:r>
            <a:r>
              <a:rPr sz="1650" spc="145" dirty="0">
                <a:solidFill>
                  <a:srgbClr val="262626"/>
                </a:solidFill>
                <a:latin typeface="Bahnschrift"/>
                <a:cs typeface="Bahnschrift"/>
              </a:rPr>
              <a:t> </a:t>
            </a:r>
            <a:r>
              <a:rPr sz="1650" spc="-5" dirty="0">
                <a:solidFill>
                  <a:srgbClr val="262626"/>
                </a:solidFill>
                <a:latin typeface="Bahnschrift"/>
                <a:cs typeface="Bahnschrift"/>
              </a:rPr>
              <a:t>attributes.</a:t>
            </a:r>
            <a:endParaRPr sz="1650">
              <a:latin typeface="Bahnschrift"/>
              <a:cs typeface="Bahnschrift"/>
            </a:endParaRPr>
          </a:p>
          <a:p>
            <a:pPr marL="483234" indent="-471170">
              <a:lnSpc>
                <a:spcPct val="100000"/>
              </a:lnSpc>
              <a:spcBef>
                <a:spcPts val="625"/>
              </a:spcBef>
              <a:buFont typeface="Wingdings"/>
              <a:buChar char=""/>
              <a:tabLst>
                <a:tab pos="483234" algn="l"/>
                <a:tab pos="483870" algn="l"/>
              </a:tabLst>
            </a:pPr>
            <a:r>
              <a:rPr sz="1650" dirty="0">
                <a:solidFill>
                  <a:srgbClr val="262626"/>
                </a:solidFill>
                <a:latin typeface="Bahnschrift"/>
                <a:cs typeface="Bahnschrift"/>
              </a:rPr>
              <a:t>Props</a:t>
            </a:r>
            <a:r>
              <a:rPr sz="1650" spc="130" dirty="0">
                <a:solidFill>
                  <a:srgbClr val="262626"/>
                </a:solidFill>
                <a:latin typeface="Bahnschrift"/>
                <a:cs typeface="Bahnschrift"/>
              </a:rPr>
              <a:t> </a:t>
            </a:r>
            <a:r>
              <a:rPr sz="1650" dirty="0">
                <a:solidFill>
                  <a:srgbClr val="262626"/>
                </a:solidFill>
                <a:latin typeface="Bahnschrift"/>
                <a:cs typeface="Bahnschrift"/>
              </a:rPr>
              <a:t>will</a:t>
            </a:r>
            <a:r>
              <a:rPr sz="1650" spc="145" dirty="0">
                <a:solidFill>
                  <a:srgbClr val="262626"/>
                </a:solidFill>
                <a:latin typeface="Bahnschrift"/>
                <a:cs typeface="Bahnschrift"/>
              </a:rPr>
              <a:t> </a:t>
            </a:r>
            <a:r>
              <a:rPr sz="1650" spc="-5" dirty="0">
                <a:solidFill>
                  <a:srgbClr val="262626"/>
                </a:solidFill>
                <a:latin typeface="Bahnschrift"/>
                <a:cs typeface="Bahnschrift"/>
              </a:rPr>
              <a:t>be</a:t>
            </a:r>
            <a:r>
              <a:rPr sz="1650" spc="155" dirty="0">
                <a:solidFill>
                  <a:srgbClr val="262626"/>
                </a:solidFill>
                <a:latin typeface="Bahnschrift"/>
                <a:cs typeface="Bahnschrift"/>
              </a:rPr>
              <a:t> </a:t>
            </a:r>
            <a:r>
              <a:rPr sz="1650" spc="5" dirty="0">
                <a:solidFill>
                  <a:srgbClr val="262626"/>
                </a:solidFill>
                <a:latin typeface="Bahnschrift"/>
                <a:cs typeface="Bahnschrift"/>
              </a:rPr>
              <a:t>used</a:t>
            </a:r>
            <a:r>
              <a:rPr sz="1650" spc="130" dirty="0">
                <a:solidFill>
                  <a:srgbClr val="262626"/>
                </a:solidFill>
                <a:latin typeface="Bahnschrift"/>
                <a:cs typeface="Bahnschrift"/>
              </a:rPr>
              <a:t> </a:t>
            </a:r>
            <a:r>
              <a:rPr sz="1650" spc="-5" dirty="0">
                <a:solidFill>
                  <a:srgbClr val="262626"/>
                </a:solidFill>
                <a:latin typeface="Bahnschrift"/>
                <a:cs typeface="Bahnschrift"/>
              </a:rPr>
              <a:t>to</a:t>
            </a:r>
            <a:r>
              <a:rPr sz="1650" spc="170" dirty="0">
                <a:solidFill>
                  <a:srgbClr val="262626"/>
                </a:solidFill>
                <a:latin typeface="Bahnschrift"/>
                <a:cs typeface="Bahnschrift"/>
              </a:rPr>
              <a:t> </a:t>
            </a:r>
            <a:r>
              <a:rPr sz="1650" spc="-5" dirty="0">
                <a:solidFill>
                  <a:srgbClr val="262626"/>
                </a:solidFill>
                <a:latin typeface="Bahnschrift"/>
                <a:cs typeface="Bahnschrift"/>
              </a:rPr>
              <a:t>pass</a:t>
            </a:r>
            <a:r>
              <a:rPr sz="1650" spc="150" dirty="0">
                <a:solidFill>
                  <a:srgbClr val="262626"/>
                </a:solidFill>
                <a:latin typeface="Bahnschrift"/>
                <a:cs typeface="Bahnschrift"/>
              </a:rPr>
              <a:t> </a:t>
            </a:r>
            <a:r>
              <a:rPr sz="1650" spc="-5" dirty="0">
                <a:solidFill>
                  <a:srgbClr val="262626"/>
                </a:solidFill>
                <a:latin typeface="Bahnschrift"/>
                <a:cs typeface="Bahnschrift"/>
              </a:rPr>
              <a:t>the</a:t>
            </a:r>
            <a:r>
              <a:rPr sz="1650" spc="155" dirty="0">
                <a:solidFill>
                  <a:srgbClr val="262626"/>
                </a:solidFill>
                <a:latin typeface="Bahnschrift"/>
                <a:cs typeface="Bahnschrift"/>
              </a:rPr>
              <a:t> </a:t>
            </a:r>
            <a:r>
              <a:rPr sz="1650" spc="-5" dirty="0">
                <a:solidFill>
                  <a:srgbClr val="262626"/>
                </a:solidFill>
                <a:latin typeface="Bahnschrift"/>
                <a:cs typeface="Bahnschrift"/>
              </a:rPr>
              <a:t>data</a:t>
            </a:r>
            <a:r>
              <a:rPr sz="1650" spc="155" dirty="0">
                <a:solidFill>
                  <a:srgbClr val="262626"/>
                </a:solidFill>
                <a:latin typeface="Bahnschrift"/>
                <a:cs typeface="Bahnschrift"/>
              </a:rPr>
              <a:t> </a:t>
            </a:r>
            <a:r>
              <a:rPr sz="1650" dirty="0">
                <a:solidFill>
                  <a:srgbClr val="262626"/>
                </a:solidFill>
                <a:latin typeface="Bahnschrift"/>
                <a:cs typeface="Bahnschrift"/>
              </a:rPr>
              <a:t>between</a:t>
            </a:r>
            <a:r>
              <a:rPr sz="1650" spc="130" dirty="0">
                <a:solidFill>
                  <a:srgbClr val="262626"/>
                </a:solidFill>
                <a:latin typeface="Bahnschrift"/>
                <a:cs typeface="Bahnschrift"/>
              </a:rPr>
              <a:t> </a:t>
            </a:r>
            <a:r>
              <a:rPr sz="1650" spc="-5" dirty="0">
                <a:solidFill>
                  <a:srgbClr val="262626"/>
                </a:solidFill>
                <a:latin typeface="Bahnschrift"/>
                <a:cs typeface="Bahnschrift"/>
              </a:rPr>
              <a:t>the</a:t>
            </a:r>
            <a:r>
              <a:rPr sz="1650" spc="155" dirty="0">
                <a:solidFill>
                  <a:srgbClr val="262626"/>
                </a:solidFill>
                <a:latin typeface="Bahnschrift"/>
                <a:cs typeface="Bahnschrift"/>
              </a:rPr>
              <a:t> </a:t>
            </a:r>
            <a:r>
              <a:rPr sz="1650" dirty="0">
                <a:solidFill>
                  <a:srgbClr val="262626"/>
                </a:solidFill>
                <a:latin typeface="Bahnschrift"/>
                <a:cs typeface="Bahnschrift"/>
              </a:rPr>
              <a:t>components.</a:t>
            </a:r>
            <a:endParaRPr sz="1650">
              <a:latin typeface="Bahnschrift"/>
              <a:cs typeface="Bahnschrift"/>
            </a:endParaRPr>
          </a:p>
          <a:p>
            <a:pPr marL="483234" indent="-471170">
              <a:lnSpc>
                <a:spcPct val="100000"/>
              </a:lnSpc>
              <a:spcBef>
                <a:spcPts val="635"/>
              </a:spcBef>
              <a:buFont typeface="Wingdings"/>
              <a:buChar char=""/>
              <a:tabLst>
                <a:tab pos="483234" algn="l"/>
                <a:tab pos="483870" algn="l"/>
              </a:tabLst>
            </a:pPr>
            <a:r>
              <a:rPr sz="1650" spc="5" dirty="0">
                <a:solidFill>
                  <a:srgbClr val="262626"/>
                </a:solidFill>
                <a:latin typeface="Bahnschrift"/>
                <a:cs typeface="Bahnschrift"/>
              </a:rPr>
              <a:t>We</a:t>
            </a:r>
            <a:r>
              <a:rPr sz="1650" spc="130" dirty="0">
                <a:solidFill>
                  <a:srgbClr val="262626"/>
                </a:solidFill>
                <a:latin typeface="Bahnschrift"/>
                <a:cs typeface="Bahnschrift"/>
              </a:rPr>
              <a:t> </a:t>
            </a:r>
            <a:r>
              <a:rPr sz="1650" dirty="0">
                <a:solidFill>
                  <a:srgbClr val="262626"/>
                </a:solidFill>
                <a:latin typeface="Bahnschrift"/>
                <a:cs typeface="Bahnschrift"/>
              </a:rPr>
              <a:t>can</a:t>
            </a:r>
            <a:r>
              <a:rPr sz="1650" spc="150" dirty="0">
                <a:solidFill>
                  <a:srgbClr val="262626"/>
                </a:solidFill>
                <a:latin typeface="Bahnschrift"/>
                <a:cs typeface="Bahnschrift"/>
              </a:rPr>
              <a:t> </a:t>
            </a:r>
            <a:r>
              <a:rPr sz="1650" dirty="0">
                <a:solidFill>
                  <a:srgbClr val="262626"/>
                </a:solidFill>
                <a:latin typeface="Bahnschrift"/>
                <a:cs typeface="Bahnschrift"/>
              </a:rPr>
              <a:t>pass</a:t>
            </a:r>
            <a:r>
              <a:rPr sz="1650" spc="145" dirty="0">
                <a:solidFill>
                  <a:srgbClr val="262626"/>
                </a:solidFill>
                <a:latin typeface="Bahnschrift"/>
                <a:cs typeface="Bahnschrift"/>
              </a:rPr>
              <a:t> </a:t>
            </a:r>
            <a:r>
              <a:rPr sz="1650" dirty="0">
                <a:solidFill>
                  <a:srgbClr val="262626"/>
                </a:solidFill>
                <a:latin typeface="Bahnschrift"/>
                <a:cs typeface="Bahnschrift"/>
              </a:rPr>
              <a:t>any</a:t>
            </a:r>
            <a:r>
              <a:rPr sz="1650" spc="140" dirty="0">
                <a:solidFill>
                  <a:srgbClr val="262626"/>
                </a:solidFill>
                <a:latin typeface="Bahnschrift"/>
                <a:cs typeface="Bahnschrift"/>
              </a:rPr>
              <a:t> </a:t>
            </a:r>
            <a:r>
              <a:rPr sz="1650" spc="-5" dirty="0">
                <a:solidFill>
                  <a:srgbClr val="262626"/>
                </a:solidFill>
                <a:latin typeface="Bahnschrift"/>
                <a:cs typeface="Bahnschrift"/>
              </a:rPr>
              <a:t>valid</a:t>
            </a:r>
            <a:r>
              <a:rPr sz="1650" spc="130" dirty="0">
                <a:solidFill>
                  <a:srgbClr val="262626"/>
                </a:solidFill>
                <a:latin typeface="Bahnschrift"/>
                <a:cs typeface="Bahnschrift"/>
              </a:rPr>
              <a:t> </a:t>
            </a:r>
            <a:r>
              <a:rPr sz="1650" dirty="0">
                <a:solidFill>
                  <a:srgbClr val="262626"/>
                </a:solidFill>
                <a:latin typeface="Bahnschrift"/>
                <a:cs typeface="Bahnschrift"/>
              </a:rPr>
              <a:t>JavaScript</a:t>
            </a:r>
            <a:r>
              <a:rPr sz="1650" spc="120" dirty="0">
                <a:solidFill>
                  <a:srgbClr val="262626"/>
                </a:solidFill>
                <a:latin typeface="Bahnschrift"/>
                <a:cs typeface="Bahnschrift"/>
              </a:rPr>
              <a:t> </a:t>
            </a:r>
            <a:r>
              <a:rPr sz="1650" dirty="0">
                <a:solidFill>
                  <a:srgbClr val="262626"/>
                </a:solidFill>
                <a:latin typeface="Bahnschrift"/>
                <a:cs typeface="Bahnschrift"/>
              </a:rPr>
              <a:t>expression</a:t>
            </a:r>
            <a:r>
              <a:rPr sz="1650" spc="125" dirty="0">
                <a:solidFill>
                  <a:srgbClr val="262626"/>
                </a:solidFill>
                <a:latin typeface="Bahnschrift"/>
                <a:cs typeface="Bahnschrift"/>
              </a:rPr>
              <a:t> </a:t>
            </a:r>
            <a:r>
              <a:rPr sz="1650" dirty="0">
                <a:solidFill>
                  <a:srgbClr val="262626"/>
                </a:solidFill>
                <a:latin typeface="Bahnschrift"/>
                <a:cs typeface="Bahnschrift"/>
              </a:rPr>
              <a:t>as</a:t>
            </a:r>
            <a:r>
              <a:rPr sz="1650" spc="150" dirty="0">
                <a:solidFill>
                  <a:srgbClr val="262626"/>
                </a:solidFill>
                <a:latin typeface="Bahnschrift"/>
                <a:cs typeface="Bahnschrift"/>
              </a:rPr>
              <a:t> </a:t>
            </a:r>
            <a:r>
              <a:rPr sz="1650" dirty="0">
                <a:solidFill>
                  <a:srgbClr val="262626"/>
                </a:solidFill>
                <a:latin typeface="Bahnschrift"/>
                <a:cs typeface="Bahnschrift"/>
              </a:rPr>
              <a:t>prop.</a:t>
            </a:r>
            <a:endParaRPr sz="1650">
              <a:latin typeface="Bahnschrift"/>
              <a:cs typeface="Bahnschrift"/>
            </a:endParaRPr>
          </a:p>
          <a:p>
            <a:pPr marL="558165">
              <a:lnSpc>
                <a:spcPct val="100000"/>
              </a:lnSpc>
              <a:spcBef>
                <a:spcPts val="335"/>
              </a:spcBef>
              <a:tabLst>
                <a:tab pos="4749165" algn="l"/>
              </a:tabLst>
            </a:pPr>
            <a:r>
              <a:rPr sz="2475" baseline="1683" dirty="0">
                <a:solidFill>
                  <a:srgbClr val="073B64"/>
                </a:solidFill>
                <a:latin typeface="Bahnschrift"/>
                <a:cs typeface="Bahnschrift"/>
              </a:rPr>
              <a:t>App</a:t>
            </a:r>
            <a:r>
              <a:rPr sz="2475" spc="247" baseline="1683" dirty="0">
                <a:solidFill>
                  <a:srgbClr val="073B64"/>
                </a:solidFill>
                <a:latin typeface="Bahnschrift"/>
                <a:cs typeface="Bahnschrift"/>
              </a:rPr>
              <a:t> </a:t>
            </a:r>
            <a:r>
              <a:rPr sz="2475" spc="-7" baseline="1683" dirty="0">
                <a:solidFill>
                  <a:srgbClr val="073B64"/>
                </a:solidFill>
                <a:latin typeface="Bahnschrift"/>
                <a:cs typeface="Bahnschrift"/>
              </a:rPr>
              <a:t>Component	</a:t>
            </a:r>
            <a:r>
              <a:rPr sz="1650" dirty="0">
                <a:solidFill>
                  <a:srgbClr val="5967AF"/>
                </a:solidFill>
                <a:latin typeface="Bahnschrift"/>
                <a:cs typeface="Bahnschrift"/>
              </a:rPr>
              <a:t>Button</a:t>
            </a:r>
            <a:r>
              <a:rPr sz="1650" spc="95" dirty="0">
                <a:solidFill>
                  <a:srgbClr val="5967AF"/>
                </a:solidFill>
                <a:latin typeface="Bahnschrift"/>
                <a:cs typeface="Bahnschrift"/>
              </a:rPr>
              <a:t> </a:t>
            </a:r>
            <a:r>
              <a:rPr sz="1650" spc="-5" dirty="0">
                <a:solidFill>
                  <a:srgbClr val="5967AF"/>
                </a:solidFill>
                <a:latin typeface="Bahnschrift"/>
                <a:cs typeface="Bahnschrift"/>
              </a:rPr>
              <a:t>Component</a:t>
            </a:r>
            <a:endParaRPr sz="1650">
              <a:latin typeface="Bahnschrift"/>
              <a:cs typeface="Bahnschrift"/>
            </a:endParaRPr>
          </a:p>
        </p:txBody>
      </p:sp>
      <p:grpSp>
        <p:nvGrpSpPr>
          <p:cNvPr id="12" name="object 12"/>
          <p:cNvGrpSpPr/>
          <p:nvPr/>
        </p:nvGrpSpPr>
        <p:grpSpPr>
          <a:xfrm>
            <a:off x="3091433" y="3872484"/>
            <a:ext cx="5452110" cy="1914525"/>
            <a:chOff x="3091433" y="3872484"/>
            <a:chExt cx="5452110" cy="1914525"/>
          </a:xfrm>
        </p:grpSpPr>
        <p:sp>
          <p:nvSpPr>
            <p:cNvPr id="13" name="object 13"/>
            <p:cNvSpPr/>
            <p:nvPr/>
          </p:nvSpPr>
          <p:spPr>
            <a:xfrm>
              <a:off x="3095243" y="4460748"/>
              <a:ext cx="1728470" cy="386080"/>
            </a:xfrm>
            <a:custGeom>
              <a:avLst/>
              <a:gdLst/>
              <a:ahLst/>
              <a:cxnLst/>
              <a:rect l="l" t="t" r="r" b="b"/>
              <a:pathLst>
                <a:path w="1728470" h="386079">
                  <a:moveTo>
                    <a:pt x="0" y="192024"/>
                  </a:moveTo>
                  <a:lnTo>
                    <a:pt x="27781" y="143339"/>
                  </a:lnTo>
                  <a:lnTo>
                    <a:pt x="75005" y="113402"/>
                  </a:lnTo>
                  <a:lnTo>
                    <a:pt x="142765" y="86003"/>
                  </a:lnTo>
                  <a:lnTo>
                    <a:pt x="183695" y="73395"/>
                  </a:lnTo>
                  <a:lnTo>
                    <a:pt x="228980" y="61591"/>
                  </a:lnTo>
                  <a:lnTo>
                    <a:pt x="278359" y="50644"/>
                  </a:lnTo>
                  <a:lnTo>
                    <a:pt x="331572" y="40612"/>
                  </a:lnTo>
                  <a:lnTo>
                    <a:pt x="388359" y="31551"/>
                  </a:lnTo>
                  <a:lnTo>
                    <a:pt x="448460" y="23516"/>
                  </a:lnTo>
                  <a:lnTo>
                    <a:pt x="511616" y="16564"/>
                  </a:lnTo>
                  <a:lnTo>
                    <a:pt x="577565" y="10750"/>
                  </a:lnTo>
                  <a:lnTo>
                    <a:pt x="646049" y="6131"/>
                  </a:lnTo>
                  <a:lnTo>
                    <a:pt x="716808" y="2762"/>
                  </a:lnTo>
                  <a:lnTo>
                    <a:pt x="789580" y="699"/>
                  </a:lnTo>
                  <a:lnTo>
                    <a:pt x="864108" y="0"/>
                  </a:lnTo>
                  <a:lnTo>
                    <a:pt x="938851" y="699"/>
                  </a:lnTo>
                  <a:lnTo>
                    <a:pt x="1011793" y="2762"/>
                  </a:lnTo>
                  <a:lnTo>
                    <a:pt x="1082678" y="6131"/>
                  </a:lnTo>
                  <a:lnTo>
                    <a:pt x="1151250" y="10750"/>
                  </a:lnTo>
                  <a:lnTo>
                    <a:pt x="1217253" y="16564"/>
                  </a:lnTo>
                  <a:lnTo>
                    <a:pt x="1280431" y="23516"/>
                  </a:lnTo>
                  <a:lnTo>
                    <a:pt x="1340528" y="31551"/>
                  </a:lnTo>
                  <a:lnTo>
                    <a:pt x="1397288" y="40612"/>
                  </a:lnTo>
                  <a:lnTo>
                    <a:pt x="1450456" y="50644"/>
                  </a:lnTo>
                  <a:lnTo>
                    <a:pt x="1499775" y="61591"/>
                  </a:lnTo>
                  <a:lnTo>
                    <a:pt x="1544989" y="73395"/>
                  </a:lnTo>
                  <a:lnTo>
                    <a:pt x="1585842" y="86003"/>
                  </a:lnTo>
                  <a:lnTo>
                    <a:pt x="1622079" y="99357"/>
                  </a:lnTo>
                  <a:lnTo>
                    <a:pt x="1679679" y="128081"/>
                  </a:lnTo>
                  <a:lnTo>
                    <a:pt x="1715740" y="159119"/>
                  </a:lnTo>
                  <a:lnTo>
                    <a:pt x="1728216" y="192024"/>
                  </a:lnTo>
                  <a:lnTo>
                    <a:pt x="1725054" y="208693"/>
                  </a:lnTo>
                  <a:lnTo>
                    <a:pt x="1700530" y="240810"/>
                  </a:lnTo>
                  <a:lnTo>
                    <a:pt x="1653443" y="270906"/>
                  </a:lnTo>
                  <a:lnTo>
                    <a:pt x="1585842" y="298512"/>
                  </a:lnTo>
                  <a:lnTo>
                    <a:pt x="1544989" y="311235"/>
                  </a:lnTo>
                  <a:lnTo>
                    <a:pt x="1499775" y="323158"/>
                  </a:lnTo>
                  <a:lnTo>
                    <a:pt x="1450456" y="334225"/>
                  </a:lnTo>
                  <a:lnTo>
                    <a:pt x="1397288" y="344376"/>
                  </a:lnTo>
                  <a:lnTo>
                    <a:pt x="1340528" y="353552"/>
                  </a:lnTo>
                  <a:lnTo>
                    <a:pt x="1280431" y="361695"/>
                  </a:lnTo>
                  <a:lnTo>
                    <a:pt x="1217253" y="368746"/>
                  </a:lnTo>
                  <a:lnTo>
                    <a:pt x="1151250" y="374647"/>
                  </a:lnTo>
                  <a:lnTo>
                    <a:pt x="1082678" y="379338"/>
                  </a:lnTo>
                  <a:lnTo>
                    <a:pt x="1011793" y="382762"/>
                  </a:lnTo>
                  <a:lnTo>
                    <a:pt x="938851" y="384859"/>
                  </a:lnTo>
                  <a:lnTo>
                    <a:pt x="864108" y="385572"/>
                  </a:lnTo>
                  <a:lnTo>
                    <a:pt x="789580" y="384859"/>
                  </a:lnTo>
                  <a:lnTo>
                    <a:pt x="716808" y="382762"/>
                  </a:lnTo>
                  <a:lnTo>
                    <a:pt x="646049" y="379338"/>
                  </a:lnTo>
                  <a:lnTo>
                    <a:pt x="577565" y="374647"/>
                  </a:lnTo>
                  <a:lnTo>
                    <a:pt x="511616" y="368746"/>
                  </a:lnTo>
                  <a:lnTo>
                    <a:pt x="448460" y="361695"/>
                  </a:lnTo>
                  <a:lnTo>
                    <a:pt x="388359" y="353552"/>
                  </a:lnTo>
                  <a:lnTo>
                    <a:pt x="331572" y="344376"/>
                  </a:lnTo>
                  <a:lnTo>
                    <a:pt x="278359" y="334225"/>
                  </a:lnTo>
                  <a:lnTo>
                    <a:pt x="228980" y="323158"/>
                  </a:lnTo>
                  <a:lnTo>
                    <a:pt x="183695" y="311235"/>
                  </a:lnTo>
                  <a:lnTo>
                    <a:pt x="142765" y="298512"/>
                  </a:lnTo>
                  <a:lnTo>
                    <a:pt x="106448" y="285050"/>
                  </a:lnTo>
                  <a:lnTo>
                    <a:pt x="48696" y="256140"/>
                  </a:lnTo>
                  <a:lnTo>
                    <a:pt x="12520" y="224975"/>
                  </a:lnTo>
                  <a:lnTo>
                    <a:pt x="0" y="192024"/>
                  </a:lnTo>
                </a:path>
              </a:pathLst>
            </a:custGeom>
            <a:ln w="7620">
              <a:solidFill>
                <a:srgbClr val="FF8021"/>
              </a:solidFill>
            </a:ln>
          </p:spPr>
          <p:txBody>
            <a:bodyPr wrap="square" lIns="0" tIns="0" rIns="0" bIns="0" rtlCol="0"/>
            <a:lstStyle/>
            <a:p>
              <a:endParaRPr/>
            </a:p>
          </p:txBody>
        </p:sp>
        <p:sp>
          <p:nvSpPr>
            <p:cNvPr id="14" name="object 14"/>
            <p:cNvSpPr/>
            <p:nvPr/>
          </p:nvSpPr>
          <p:spPr>
            <a:xfrm>
              <a:off x="8115300" y="3872484"/>
              <a:ext cx="428625" cy="494030"/>
            </a:xfrm>
            <a:custGeom>
              <a:avLst/>
              <a:gdLst/>
              <a:ahLst/>
              <a:cxnLst/>
              <a:rect l="l" t="t" r="r" b="b"/>
              <a:pathLst>
                <a:path w="428625" h="494029">
                  <a:moveTo>
                    <a:pt x="109278" y="401878"/>
                  </a:moveTo>
                  <a:lnTo>
                    <a:pt x="73426" y="370636"/>
                  </a:lnTo>
                  <a:lnTo>
                    <a:pt x="393192" y="0"/>
                  </a:lnTo>
                  <a:lnTo>
                    <a:pt x="428244" y="30480"/>
                  </a:lnTo>
                  <a:lnTo>
                    <a:pt x="109278" y="401878"/>
                  </a:lnTo>
                  <a:close/>
                </a:path>
                <a:path w="428625" h="494029">
                  <a:moveTo>
                    <a:pt x="0" y="493776"/>
                  </a:moveTo>
                  <a:lnTo>
                    <a:pt x="38100" y="339852"/>
                  </a:lnTo>
                  <a:lnTo>
                    <a:pt x="73426" y="370636"/>
                  </a:lnTo>
                  <a:lnTo>
                    <a:pt x="57911" y="388620"/>
                  </a:lnTo>
                  <a:lnTo>
                    <a:pt x="94487" y="419100"/>
                  </a:lnTo>
                  <a:lnTo>
                    <a:pt x="129040" y="419100"/>
                  </a:lnTo>
                  <a:lnTo>
                    <a:pt x="144779" y="432816"/>
                  </a:lnTo>
                  <a:lnTo>
                    <a:pt x="0" y="493776"/>
                  </a:lnTo>
                  <a:close/>
                </a:path>
                <a:path w="428625" h="494029">
                  <a:moveTo>
                    <a:pt x="94487" y="419100"/>
                  </a:moveTo>
                  <a:lnTo>
                    <a:pt x="57911" y="388620"/>
                  </a:lnTo>
                  <a:lnTo>
                    <a:pt x="73426" y="370636"/>
                  </a:lnTo>
                  <a:lnTo>
                    <a:pt x="109278" y="401878"/>
                  </a:lnTo>
                  <a:lnTo>
                    <a:pt x="94487" y="419100"/>
                  </a:lnTo>
                  <a:close/>
                </a:path>
                <a:path w="428625" h="494029">
                  <a:moveTo>
                    <a:pt x="129040" y="419100"/>
                  </a:moveTo>
                  <a:lnTo>
                    <a:pt x="94487" y="419100"/>
                  </a:lnTo>
                  <a:lnTo>
                    <a:pt x="109278" y="401878"/>
                  </a:lnTo>
                  <a:lnTo>
                    <a:pt x="129040" y="419100"/>
                  </a:lnTo>
                  <a:close/>
                </a:path>
              </a:pathLst>
            </a:custGeom>
            <a:solidFill>
              <a:srgbClr val="F04123"/>
            </a:solidFill>
          </p:spPr>
          <p:txBody>
            <a:bodyPr wrap="square" lIns="0" tIns="0" rIns="0" bIns="0" rtlCol="0"/>
            <a:lstStyle/>
            <a:p>
              <a:endParaRPr/>
            </a:p>
          </p:txBody>
        </p:sp>
        <p:pic>
          <p:nvPicPr>
            <p:cNvPr id="15" name="object 15"/>
            <p:cNvPicPr/>
            <p:nvPr/>
          </p:nvPicPr>
          <p:blipFill>
            <a:blip r:embed="rId4" cstate="print"/>
            <a:stretch>
              <a:fillRect/>
            </a:stretch>
          </p:blipFill>
          <p:spPr>
            <a:xfrm>
              <a:off x="6626351" y="5347716"/>
              <a:ext cx="1319348" cy="439209"/>
            </a:xfrm>
            <a:prstGeom prst="rect">
              <a:avLst/>
            </a:prstGeom>
          </p:spPr>
        </p:pic>
      </p:grpSp>
      <p:sp>
        <p:nvSpPr>
          <p:cNvPr id="16" name="object 16"/>
          <p:cNvSpPr txBox="1"/>
          <p:nvPr/>
        </p:nvSpPr>
        <p:spPr>
          <a:xfrm>
            <a:off x="5522461" y="5382243"/>
            <a:ext cx="826769" cy="327660"/>
          </a:xfrm>
          <a:prstGeom prst="rect">
            <a:avLst/>
          </a:prstGeom>
        </p:spPr>
        <p:txBody>
          <a:bodyPr vert="horz" wrap="square" lIns="0" tIns="16510" rIns="0" bIns="0" rtlCol="0">
            <a:spAutoFit/>
          </a:bodyPr>
          <a:lstStyle/>
          <a:p>
            <a:pPr marL="12700">
              <a:lnSpc>
                <a:spcPct val="100000"/>
              </a:lnSpc>
              <a:spcBef>
                <a:spcPts val="130"/>
              </a:spcBef>
            </a:pPr>
            <a:r>
              <a:rPr sz="1950" spc="20" dirty="0">
                <a:solidFill>
                  <a:srgbClr val="262626"/>
                </a:solidFill>
                <a:latin typeface="Bahnschrift"/>
                <a:cs typeface="Bahnschrift"/>
              </a:rPr>
              <a:t>Ou</a:t>
            </a:r>
            <a:r>
              <a:rPr sz="1950" spc="-10" dirty="0">
                <a:solidFill>
                  <a:srgbClr val="262626"/>
                </a:solidFill>
                <a:latin typeface="Bahnschrift"/>
                <a:cs typeface="Bahnschrift"/>
              </a:rPr>
              <a:t>t</a:t>
            </a:r>
            <a:r>
              <a:rPr sz="1950" spc="25" dirty="0">
                <a:solidFill>
                  <a:srgbClr val="262626"/>
                </a:solidFill>
                <a:latin typeface="Bahnschrift"/>
                <a:cs typeface="Bahnschrift"/>
              </a:rPr>
              <a:t>p</a:t>
            </a:r>
            <a:r>
              <a:rPr sz="1950" spc="20" dirty="0">
                <a:solidFill>
                  <a:srgbClr val="262626"/>
                </a:solidFill>
                <a:latin typeface="Bahnschrift"/>
                <a:cs typeface="Bahnschrift"/>
              </a:rPr>
              <a:t>u</a:t>
            </a:r>
            <a:r>
              <a:rPr sz="1950" spc="-10" dirty="0">
                <a:solidFill>
                  <a:srgbClr val="262626"/>
                </a:solidFill>
                <a:latin typeface="Bahnschrift"/>
                <a:cs typeface="Bahnschrift"/>
              </a:rPr>
              <a:t>t</a:t>
            </a:r>
            <a:r>
              <a:rPr sz="1950" spc="5" dirty="0">
                <a:solidFill>
                  <a:srgbClr val="262626"/>
                </a:solidFill>
                <a:latin typeface="Bahnschrift"/>
                <a:cs typeface="Bahnschrift"/>
              </a:rPr>
              <a:t>:</a:t>
            </a:r>
            <a:endParaRPr sz="1950">
              <a:latin typeface="Bahnschrift"/>
              <a:cs typeface="Bahnschrift"/>
            </a:endParaRPr>
          </a:p>
        </p:txBody>
      </p:sp>
      <p:sp>
        <p:nvSpPr>
          <p:cNvPr id="18" name="Title 17">
            <a:extLst>
              <a:ext uri="{FF2B5EF4-FFF2-40B4-BE49-F238E27FC236}">
                <a16:creationId xmlns:a16="http://schemas.microsoft.com/office/drawing/2014/main" id="{A3211181-0D5C-FF47-9C19-DB9220D08410}"/>
              </a:ext>
            </a:extLst>
          </p:cNvPr>
          <p:cNvSpPr>
            <a:spLocks noGrp="1"/>
          </p:cNvSpPr>
          <p:nvPr>
            <p:ph type="title"/>
          </p:nvPr>
        </p:nvSpPr>
        <p:spPr/>
        <p:txBody>
          <a:bodyPr/>
          <a:lstStyle/>
          <a:p>
            <a:r>
              <a:rPr lang="en-US" dirty="0"/>
              <a:t>Props: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object 5"/>
          <p:cNvGrpSpPr/>
          <p:nvPr/>
        </p:nvGrpSpPr>
        <p:grpSpPr>
          <a:xfrm>
            <a:off x="1272540" y="2870390"/>
            <a:ext cx="8187055" cy="2828290"/>
            <a:chOff x="1272540" y="2870390"/>
            <a:chExt cx="8187055" cy="2828290"/>
          </a:xfrm>
        </p:grpSpPr>
        <p:pic>
          <p:nvPicPr>
            <p:cNvPr id="6" name="object 6"/>
            <p:cNvPicPr/>
            <p:nvPr/>
          </p:nvPicPr>
          <p:blipFill>
            <a:blip r:embed="rId2" cstate="print"/>
            <a:stretch>
              <a:fillRect/>
            </a:stretch>
          </p:blipFill>
          <p:spPr>
            <a:xfrm>
              <a:off x="1272540" y="3221735"/>
              <a:ext cx="3968495" cy="2476500"/>
            </a:xfrm>
            <a:prstGeom prst="rect">
              <a:avLst/>
            </a:prstGeom>
          </p:spPr>
        </p:pic>
        <p:pic>
          <p:nvPicPr>
            <p:cNvPr id="7" name="object 7"/>
            <p:cNvPicPr/>
            <p:nvPr/>
          </p:nvPicPr>
          <p:blipFill>
            <a:blip r:embed="rId3" cstate="print"/>
            <a:stretch>
              <a:fillRect/>
            </a:stretch>
          </p:blipFill>
          <p:spPr>
            <a:xfrm>
              <a:off x="5458967" y="3215640"/>
              <a:ext cx="4000500" cy="2011679"/>
            </a:xfrm>
            <a:prstGeom prst="rect">
              <a:avLst/>
            </a:prstGeom>
          </p:spPr>
        </p:pic>
        <p:sp>
          <p:nvSpPr>
            <p:cNvPr id="8" name="object 8"/>
            <p:cNvSpPr/>
            <p:nvPr/>
          </p:nvSpPr>
          <p:spPr>
            <a:xfrm>
              <a:off x="2944367" y="2875788"/>
              <a:ext cx="2501265" cy="323215"/>
            </a:xfrm>
            <a:custGeom>
              <a:avLst/>
              <a:gdLst/>
              <a:ahLst/>
              <a:cxnLst/>
              <a:rect l="l" t="t" r="r" b="b"/>
              <a:pathLst>
                <a:path w="2501265" h="323214">
                  <a:moveTo>
                    <a:pt x="2339339" y="323087"/>
                  </a:moveTo>
                  <a:lnTo>
                    <a:pt x="2339339" y="242315"/>
                  </a:lnTo>
                  <a:lnTo>
                    <a:pt x="0" y="242315"/>
                  </a:lnTo>
                  <a:lnTo>
                    <a:pt x="0" y="80771"/>
                  </a:lnTo>
                  <a:lnTo>
                    <a:pt x="2339339" y="80771"/>
                  </a:lnTo>
                  <a:lnTo>
                    <a:pt x="2339339" y="0"/>
                  </a:lnTo>
                  <a:lnTo>
                    <a:pt x="2500883" y="161543"/>
                  </a:lnTo>
                  <a:lnTo>
                    <a:pt x="2339339" y="323087"/>
                  </a:lnTo>
                  <a:close/>
                </a:path>
              </a:pathLst>
            </a:custGeom>
            <a:solidFill>
              <a:srgbClr val="4D67C8"/>
            </a:solidFill>
          </p:spPr>
          <p:txBody>
            <a:bodyPr wrap="square" lIns="0" tIns="0" rIns="0" bIns="0" rtlCol="0"/>
            <a:lstStyle/>
            <a:p>
              <a:endParaRPr/>
            </a:p>
          </p:txBody>
        </p:sp>
        <p:sp>
          <p:nvSpPr>
            <p:cNvPr id="9" name="object 9"/>
            <p:cNvSpPr/>
            <p:nvPr/>
          </p:nvSpPr>
          <p:spPr>
            <a:xfrm>
              <a:off x="2944367" y="2875788"/>
              <a:ext cx="2501265" cy="323215"/>
            </a:xfrm>
            <a:custGeom>
              <a:avLst/>
              <a:gdLst/>
              <a:ahLst/>
              <a:cxnLst/>
              <a:rect l="l" t="t" r="r" b="b"/>
              <a:pathLst>
                <a:path w="2501265" h="323214">
                  <a:moveTo>
                    <a:pt x="0" y="80771"/>
                  </a:moveTo>
                  <a:lnTo>
                    <a:pt x="2339339" y="80771"/>
                  </a:lnTo>
                  <a:lnTo>
                    <a:pt x="2339339" y="0"/>
                  </a:lnTo>
                  <a:lnTo>
                    <a:pt x="2500883" y="161543"/>
                  </a:lnTo>
                  <a:lnTo>
                    <a:pt x="2339339" y="323087"/>
                  </a:lnTo>
                  <a:lnTo>
                    <a:pt x="2339339" y="242315"/>
                  </a:lnTo>
                  <a:lnTo>
                    <a:pt x="0" y="242315"/>
                  </a:lnTo>
                  <a:lnTo>
                    <a:pt x="0" y="80771"/>
                  </a:lnTo>
                  <a:close/>
                </a:path>
              </a:pathLst>
            </a:custGeom>
            <a:ln w="10668">
              <a:solidFill>
                <a:srgbClr val="364991"/>
              </a:solidFill>
            </a:ln>
          </p:spPr>
          <p:txBody>
            <a:bodyPr wrap="square" lIns="0" tIns="0" rIns="0" bIns="0" rtlCol="0"/>
            <a:lstStyle/>
            <a:p>
              <a:endParaRPr/>
            </a:p>
          </p:txBody>
        </p:sp>
        <p:sp>
          <p:nvSpPr>
            <p:cNvPr id="10" name="object 10"/>
            <p:cNvSpPr/>
            <p:nvPr/>
          </p:nvSpPr>
          <p:spPr>
            <a:xfrm>
              <a:off x="4233671" y="3816096"/>
              <a:ext cx="4087495" cy="672465"/>
            </a:xfrm>
            <a:custGeom>
              <a:avLst/>
              <a:gdLst/>
              <a:ahLst/>
              <a:cxnLst/>
              <a:rect l="l" t="t" r="r" b="b"/>
              <a:pathLst>
                <a:path w="4087495" h="672464">
                  <a:moveTo>
                    <a:pt x="3943509" y="46115"/>
                  </a:moveTo>
                  <a:lnTo>
                    <a:pt x="3936492" y="0"/>
                  </a:lnTo>
                  <a:lnTo>
                    <a:pt x="4068508" y="42671"/>
                  </a:lnTo>
                  <a:lnTo>
                    <a:pt x="3966972" y="42671"/>
                  </a:lnTo>
                  <a:lnTo>
                    <a:pt x="3943509" y="46115"/>
                  </a:lnTo>
                  <a:close/>
                </a:path>
                <a:path w="4087495" h="672464">
                  <a:moveTo>
                    <a:pt x="3950675" y="93202"/>
                  </a:moveTo>
                  <a:lnTo>
                    <a:pt x="3943509" y="46115"/>
                  </a:lnTo>
                  <a:lnTo>
                    <a:pt x="3966972" y="42671"/>
                  </a:lnTo>
                  <a:lnTo>
                    <a:pt x="3973068" y="89915"/>
                  </a:lnTo>
                  <a:lnTo>
                    <a:pt x="3950675" y="93202"/>
                  </a:lnTo>
                  <a:close/>
                </a:path>
                <a:path w="4087495" h="672464">
                  <a:moveTo>
                    <a:pt x="3957828" y="140207"/>
                  </a:moveTo>
                  <a:lnTo>
                    <a:pt x="3950675" y="93202"/>
                  </a:lnTo>
                  <a:lnTo>
                    <a:pt x="3973068" y="89915"/>
                  </a:lnTo>
                  <a:lnTo>
                    <a:pt x="3966972" y="42671"/>
                  </a:lnTo>
                  <a:lnTo>
                    <a:pt x="4068508" y="42671"/>
                  </a:lnTo>
                  <a:lnTo>
                    <a:pt x="4087368" y="48767"/>
                  </a:lnTo>
                  <a:lnTo>
                    <a:pt x="3957828" y="140207"/>
                  </a:lnTo>
                  <a:close/>
                </a:path>
                <a:path w="4087495" h="672464">
                  <a:moveTo>
                    <a:pt x="6096" y="672084"/>
                  </a:moveTo>
                  <a:lnTo>
                    <a:pt x="0" y="624839"/>
                  </a:lnTo>
                  <a:lnTo>
                    <a:pt x="3943509" y="46115"/>
                  </a:lnTo>
                  <a:lnTo>
                    <a:pt x="3950675" y="93202"/>
                  </a:lnTo>
                  <a:lnTo>
                    <a:pt x="6096" y="672084"/>
                  </a:lnTo>
                  <a:close/>
                </a:path>
              </a:pathLst>
            </a:custGeom>
            <a:solidFill>
              <a:srgbClr val="F04123"/>
            </a:solidFill>
          </p:spPr>
          <p:txBody>
            <a:bodyPr wrap="square" lIns="0" tIns="0" rIns="0" bIns="0" rtlCol="0"/>
            <a:lstStyle/>
            <a:p>
              <a:endParaRPr/>
            </a:p>
          </p:txBody>
        </p:sp>
      </p:grpSp>
      <p:sp>
        <p:nvSpPr>
          <p:cNvPr id="11" name="object 11"/>
          <p:cNvSpPr txBox="1"/>
          <p:nvPr/>
        </p:nvSpPr>
        <p:spPr>
          <a:xfrm>
            <a:off x="814705" y="1196847"/>
            <a:ext cx="8428990" cy="1655068"/>
          </a:xfrm>
          <a:prstGeom prst="rect">
            <a:avLst/>
          </a:prstGeom>
        </p:spPr>
        <p:txBody>
          <a:bodyPr vert="horz" wrap="square" lIns="0" tIns="91440" rIns="0" bIns="0" rtlCol="0">
            <a:spAutoFit/>
          </a:bodyPr>
          <a:lstStyle/>
          <a:p>
            <a:pPr marL="483234" indent="-471170">
              <a:lnSpc>
                <a:spcPct val="100000"/>
              </a:lnSpc>
              <a:spcBef>
                <a:spcPts val="720"/>
              </a:spcBef>
              <a:buFont typeface="Wingdings"/>
              <a:buChar char=""/>
              <a:tabLst>
                <a:tab pos="483234" algn="l"/>
                <a:tab pos="483870" algn="l"/>
              </a:tabLst>
            </a:pPr>
            <a:r>
              <a:rPr sz="1650" spc="-5" dirty="0">
                <a:solidFill>
                  <a:srgbClr val="262626"/>
                </a:solidFill>
                <a:latin typeface="Bahnschrift"/>
                <a:cs typeface="Bahnschrift"/>
              </a:rPr>
              <a:t>Data</a:t>
            </a:r>
            <a:r>
              <a:rPr sz="1650" spc="145" dirty="0">
                <a:solidFill>
                  <a:srgbClr val="262626"/>
                </a:solidFill>
                <a:latin typeface="Bahnschrift"/>
                <a:cs typeface="Bahnschrift"/>
              </a:rPr>
              <a:t> </a:t>
            </a:r>
            <a:r>
              <a:rPr sz="1650" dirty="0">
                <a:solidFill>
                  <a:srgbClr val="262626"/>
                </a:solidFill>
                <a:latin typeface="Bahnschrift"/>
                <a:cs typeface="Bahnschrift"/>
              </a:rPr>
              <a:t>can</a:t>
            </a:r>
            <a:r>
              <a:rPr sz="1650" spc="150" dirty="0">
                <a:solidFill>
                  <a:srgbClr val="262626"/>
                </a:solidFill>
                <a:latin typeface="Bahnschrift"/>
                <a:cs typeface="Bahnschrift"/>
              </a:rPr>
              <a:t> </a:t>
            </a:r>
            <a:r>
              <a:rPr sz="1650" spc="5" dirty="0">
                <a:solidFill>
                  <a:srgbClr val="262626"/>
                </a:solidFill>
                <a:latin typeface="Bahnschrift"/>
                <a:cs typeface="Bahnschrift"/>
              </a:rPr>
              <a:t>be</a:t>
            </a:r>
            <a:r>
              <a:rPr sz="1650" spc="160" dirty="0">
                <a:solidFill>
                  <a:srgbClr val="262626"/>
                </a:solidFill>
                <a:latin typeface="Bahnschrift"/>
                <a:cs typeface="Bahnschrift"/>
              </a:rPr>
              <a:t> </a:t>
            </a:r>
            <a:r>
              <a:rPr sz="1650" dirty="0">
                <a:solidFill>
                  <a:srgbClr val="262626"/>
                </a:solidFill>
                <a:latin typeface="Bahnschrift"/>
                <a:cs typeface="Bahnschrift"/>
              </a:rPr>
              <a:t>passed</a:t>
            </a:r>
            <a:r>
              <a:rPr sz="1650" spc="135" dirty="0">
                <a:solidFill>
                  <a:srgbClr val="262626"/>
                </a:solidFill>
                <a:latin typeface="Bahnschrift"/>
                <a:cs typeface="Bahnschrift"/>
              </a:rPr>
              <a:t> </a:t>
            </a:r>
            <a:r>
              <a:rPr sz="1650" spc="5" dirty="0">
                <a:solidFill>
                  <a:srgbClr val="262626"/>
                </a:solidFill>
                <a:latin typeface="Bahnschrift"/>
                <a:cs typeface="Bahnschrift"/>
              </a:rPr>
              <a:t>in</a:t>
            </a:r>
            <a:r>
              <a:rPr sz="1650" spc="135" dirty="0">
                <a:solidFill>
                  <a:srgbClr val="262626"/>
                </a:solidFill>
                <a:latin typeface="Bahnschrift"/>
                <a:cs typeface="Bahnschrift"/>
              </a:rPr>
              <a:t> </a:t>
            </a:r>
            <a:r>
              <a:rPr sz="1650" dirty="0">
                <a:solidFill>
                  <a:srgbClr val="262626"/>
                </a:solidFill>
                <a:latin typeface="Bahnschrift"/>
                <a:cs typeface="Bahnschrift"/>
              </a:rPr>
              <a:t>one</a:t>
            </a:r>
            <a:r>
              <a:rPr sz="1650" spc="140" dirty="0">
                <a:solidFill>
                  <a:srgbClr val="262626"/>
                </a:solidFill>
                <a:latin typeface="Bahnschrift"/>
                <a:cs typeface="Bahnschrift"/>
              </a:rPr>
              <a:t> </a:t>
            </a:r>
            <a:r>
              <a:rPr sz="1650" spc="5" dirty="0">
                <a:solidFill>
                  <a:srgbClr val="262626"/>
                </a:solidFill>
                <a:latin typeface="Bahnschrift"/>
                <a:cs typeface="Bahnschrift"/>
              </a:rPr>
              <a:t>way</a:t>
            </a:r>
            <a:r>
              <a:rPr sz="1650" spc="150" dirty="0">
                <a:solidFill>
                  <a:srgbClr val="262626"/>
                </a:solidFill>
                <a:latin typeface="Bahnschrift"/>
                <a:cs typeface="Bahnschrift"/>
              </a:rPr>
              <a:t> </a:t>
            </a:r>
            <a:r>
              <a:rPr sz="1650" dirty="0">
                <a:solidFill>
                  <a:srgbClr val="262626"/>
                </a:solidFill>
                <a:latin typeface="Bahnschrift"/>
                <a:cs typeface="Bahnschrift"/>
              </a:rPr>
              <a:t>only.</a:t>
            </a:r>
            <a:r>
              <a:rPr sz="1650" spc="140" dirty="0">
                <a:solidFill>
                  <a:srgbClr val="262626"/>
                </a:solidFill>
                <a:latin typeface="Bahnschrift"/>
                <a:cs typeface="Bahnschrift"/>
              </a:rPr>
              <a:t> </a:t>
            </a:r>
            <a:r>
              <a:rPr sz="1650" spc="-5" dirty="0">
                <a:solidFill>
                  <a:srgbClr val="262626"/>
                </a:solidFill>
                <a:latin typeface="Bahnschrift"/>
                <a:cs typeface="Bahnschrift"/>
              </a:rPr>
              <a:t>Unidirectional</a:t>
            </a:r>
            <a:r>
              <a:rPr sz="1650" spc="135" dirty="0">
                <a:solidFill>
                  <a:srgbClr val="262626"/>
                </a:solidFill>
                <a:latin typeface="Bahnschrift"/>
                <a:cs typeface="Bahnschrift"/>
              </a:rPr>
              <a:t> </a:t>
            </a:r>
            <a:r>
              <a:rPr sz="1650" spc="-5" dirty="0">
                <a:solidFill>
                  <a:srgbClr val="262626"/>
                </a:solidFill>
                <a:latin typeface="Bahnschrift"/>
                <a:cs typeface="Bahnschrift"/>
              </a:rPr>
              <a:t>or</a:t>
            </a:r>
            <a:r>
              <a:rPr sz="1650" spc="155" dirty="0">
                <a:solidFill>
                  <a:srgbClr val="262626"/>
                </a:solidFill>
                <a:latin typeface="Bahnschrift"/>
                <a:cs typeface="Bahnschrift"/>
              </a:rPr>
              <a:t> </a:t>
            </a:r>
            <a:r>
              <a:rPr sz="1650" spc="-5" dirty="0">
                <a:solidFill>
                  <a:srgbClr val="262626"/>
                </a:solidFill>
                <a:latin typeface="Bahnschrift"/>
                <a:cs typeface="Bahnschrift"/>
              </a:rPr>
              <a:t>top-down.</a:t>
            </a:r>
            <a:r>
              <a:rPr lang="en-US" sz="1650" spc="-5" dirty="0">
                <a:solidFill>
                  <a:srgbClr val="262626"/>
                </a:solidFill>
                <a:latin typeface="Bahnschrift"/>
                <a:cs typeface="Bahnschrift"/>
              </a:rPr>
              <a:t> Other way we have to lift up for passing the data from child to parent.</a:t>
            </a:r>
            <a:endParaRPr sz="1650" dirty="0">
              <a:latin typeface="Bahnschrift"/>
              <a:cs typeface="Bahnschrift"/>
            </a:endParaRPr>
          </a:p>
          <a:p>
            <a:pPr marL="483234" marR="5080" indent="-471170">
              <a:lnSpc>
                <a:spcPct val="90000"/>
              </a:lnSpc>
              <a:spcBef>
                <a:spcPts val="825"/>
              </a:spcBef>
              <a:buFont typeface="Wingdings"/>
              <a:buChar char=""/>
              <a:tabLst>
                <a:tab pos="483234" algn="l"/>
                <a:tab pos="483870" algn="l"/>
              </a:tabLst>
            </a:pPr>
            <a:r>
              <a:rPr sz="1650" dirty="0">
                <a:solidFill>
                  <a:srgbClr val="262626"/>
                </a:solidFill>
                <a:latin typeface="Bahnschrift"/>
                <a:cs typeface="Bahnschrift"/>
              </a:rPr>
              <a:t>From</a:t>
            </a:r>
            <a:r>
              <a:rPr sz="1650" spc="135" dirty="0">
                <a:solidFill>
                  <a:srgbClr val="262626"/>
                </a:solidFill>
                <a:latin typeface="Bahnschrift"/>
                <a:cs typeface="Bahnschrift"/>
              </a:rPr>
              <a:t> </a:t>
            </a:r>
            <a:r>
              <a:rPr sz="1650" spc="-5" dirty="0">
                <a:solidFill>
                  <a:srgbClr val="262626"/>
                </a:solidFill>
                <a:latin typeface="Bahnschrift"/>
                <a:cs typeface="Bahnschrift"/>
              </a:rPr>
              <a:t>the</a:t>
            </a:r>
            <a:r>
              <a:rPr sz="1650" spc="150" dirty="0">
                <a:solidFill>
                  <a:srgbClr val="262626"/>
                </a:solidFill>
                <a:latin typeface="Bahnschrift"/>
                <a:cs typeface="Bahnschrift"/>
              </a:rPr>
              <a:t> </a:t>
            </a:r>
            <a:r>
              <a:rPr sz="1650" dirty="0">
                <a:solidFill>
                  <a:srgbClr val="262626"/>
                </a:solidFill>
                <a:latin typeface="Bahnschrift"/>
                <a:cs typeface="Bahnschrift"/>
              </a:rPr>
              <a:t>below</a:t>
            </a:r>
            <a:r>
              <a:rPr sz="1650" spc="155" dirty="0">
                <a:solidFill>
                  <a:srgbClr val="262626"/>
                </a:solidFill>
                <a:latin typeface="Bahnschrift"/>
                <a:cs typeface="Bahnschrift"/>
              </a:rPr>
              <a:t> </a:t>
            </a:r>
            <a:r>
              <a:rPr sz="1650" spc="-5" dirty="0">
                <a:solidFill>
                  <a:srgbClr val="262626"/>
                </a:solidFill>
                <a:latin typeface="Bahnschrift"/>
                <a:cs typeface="Bahnschrift"/>
              </a:rPr>
              <a:t>example,</a:t>
            </a:r>
            <a:r>
              <a:rPr sz="1650" spc="155" dirty="0">
                <a:solidFill>
                  <a:srgbClr val="262626"/>
                </a:solidFill>
                <a:latin typeface="Bahnschrift"/>
                <a:cs typeface="Bahnschrift"/>
              </a:rPr>
              <a:t> </a:t>
            </a:r>
            <a:r>
              <a:rPr sz="1650" spc="-5" dirty="0">
                <a:solidFill>
                  <a:srgbClr val="262626"/>
                </a:solidFill>
                <a:latin typeface="Bahnschrift"/>
                <a:cs typeface="Bahnschrift"/>
              </a:rPr>
              <a:t>title</a:t>
            </a:r>
            <a:r>
              <a:rPr sz="1650" spc="135" dirty="0">
                <a:solidFill>
                  <a:srgbClr val="262626"/>
                </a:solidFill>
                <a:latin typeface="Bahnschrift"/>
                <a:cs typeface="Bahnschrift"/>
              </a:rPr>
              <a:t> </a:t>
            </a:r>
            <a:r>
              <a:rPr sz="1650" spc="5" dirty="0">
                <a:solidFill>
                  <a:srgbClr val="262626"/>
                </a:solidFill>
                <a:latin typeface="Bahnschrift"/>
                <a:cs typeface="Bahnschrift"/>
              </a:rPr>
              <a:t>is</a:t>
            </a:r>
            <a:r>
              <a:rPr sz="1650" spc="145" dirty="0">
                <a:solidFill>
                  <a:srgbClr val="262626"/>
                </a:solidFill>
                <a:latin typeface="Bahnschrift"/>
                <a:cs typeface="Bahnschrift"/>
              </a:rPr>
              <a:t> </a:t>
            </a:r>
            <a:r>
              <a:rPr sz="1650" dirty="0">
                <a:solidFill>
                  <a:srgbClr val="262626"/>
                </a:solidFill>
                <a:latin typeface="Bahnschrift"/>
                <a:cs typeface="Bahnschrift"/>
              </a:rPr>
              <a:t>passed</a:t>
            </a:r>
            <a:r>
              <a:rPr sz="1650" spc="130" dirty="0">
                <a:solidFill>
                  <a:srgbClr val="262626"/>
                </a:solidFill>
                <a:latin typeface="Bahnschrift"/>
                <a:cs typeface="Bahnschrift"/>
              </a:rPr>
              <a:t> </a:t>
            </a:r>
            <a:r>
              <a:rPr sz="1650" dirty="0">
                <a:solidFill>
                  <a:srgbClr val="262626"/>
                </a:solidFill>
                <a:latin typeface="Bahnschrift"/>
                <a:cs typeface="Bahnschrift"/>
              </a:rPr>
              <a:t>from</a:t>
            </a:r>
            <a:r>
              <a:rPr sz="1650" spc="155" dirty="0">
                <a:solidFill>
                  <a:srgbClr val="262626"/>
                </a:solidFill>
                <a:latin typeface="Bahnschrift"/>
                <a:cs typeface="Bahnschrift"/>
              </a:rPr>
              <a:t> </a:t>
            </a:r>
            <a:r>
              <a:rPr sz="1650" dirty="0">
                <a:solidFill>
                  <a:srgbClr val="262626"/>
                </a:solidFill>
                <a:latin typeface="Bahnschrift"/>
                <a:cs typeface="Bahnschrift"/>
              </a:rPr>
              <a:t>App</a:t>
            </a:r>
            <a:r>
              <a:rPr sz="1650" spc="155" dirty="0">
                <a:solidFill>
                  <a:srgbClr val="262626"/>
                </a:solidFill>
                <a:latin typeface="Bahnschrift"/>
                <a:cs typeface="Bahnschrift"/>
              </a:rPr>
              <a:t> </a:t>
            </a:r>
            <a:r>
              <a:rPr sz="1650" dirty="0">
                <a:solidFill>
                  <a:srgbClr val="262626"/>
                </a:solidFill>
                <a:latin typeface="Bahnschrift"/>
                <a:cs typeface="Bahnschrift"/>
              </a:rPr>
              <a:t>component,</a:t>
            </a:r>
            <a:r>
              <a:rPr sz="1650" spc="120" dirty="0">
                <a:solidFill>
                  <a:srgbClr val="262626"/>
                </a:solidFill>
                <a:latin typeface="Bahnschrift"/>
                <a:cs typeface="Bahnschrift"/>
              </a:rPr>
              <a:t> </a:t>
            </a:r>
            <a:r>
              <a:rPr sz="1650" dirty="0">
                <a:solidFill>
                  <a:srgbClr val="262626"/>
                </a:solidFill>
                <a:latin typeface="Bahnschrift"/>
                <a:cs typeface="Bahnschrift"/>
              </a:rPr>
              <a:t>but</a:t>
            </a:r>
            <a:r>
              <a:rPr sz="1650" spc="155" dirty="0">
                <a:solidFill>
                  <a:srgbClr val="262626"/>
                </a:solidFill>
                <a:latin typeface="Bahnschrift"/>
                <a:cs typeface="Bahnschrift"/>
              </a:rPr>
              <a:t> </a:t>
            </a:r>
            <a:r>
              <a:rPr sz="1650" dirty="0">
                <a:solidFill>
                  <a:srgbClr val="262626"/>
                </a:solidFill>
                <a:latin typeface="Bahnschrift"/>
                <a:cs typeface="Bahnschrift"/>
              </a:rPr>
              <a:t>Button</a:t>
            </a:r>
            <a:r>
              <a:rPr sz="1650" spc="114" dirty="0">
                <a:solidFill>
                  <a:srgbClr val="262626"/>
                </a:solidFill>
                <a:latin typeface="Bahnschrift"/>
                <a:cs typeface="Bahnschrift"/>
              </a:rPr>
              <a:t> </a:t>
            </a:r>
            <a:r>
              <a:rPr sz="1650" dirty="0">
                <a:solidFill>
                  <a:srgbClr val="262626"/>
                </a:solidFill>
                <a:latin typeface="Bahnschrift"/>
                <a:cs typeface="Bahnschrift"/>
              </a:rPr>
              <a:t>component </a:t>
            </a:r>
            <a:r>
              <a:rPr sz="1650" spc="-270" dirty="0">
                <a:solidFill>
                  <a:srgbClr val="262626"/>
                </a:solidFill>
                <a:latin typeface="Bahnschrift"/>
                <a:cs typeface="Bahnschrift"/>
              </a:rPr>
              <a:t> </a:t>
            </a:r>
            <a:r>
              <a:rPr sz="1650" dirty="0">
                <a:solidFill>
                  <a:srgbClr val="262626"/>
                </a:solidFill>
                <a:latin typeface="Bahnschrift"/>
                <a:cs typeface="Bahnschrift"/>
              </a:rPr>
              <a:t>won’t know</a:t>
            </a:r>
            <a:r>
              <a:rPr sz="1650" spc="5" dirty="0">
                <a:solidFill>
                  <a:srgbClr val="262626"/>
                </a:solidFill>
                <a:latin typeface="Bahnschrift"/>
                <a:cs typeface="Bahnschrift"/>
              </a:rPr>
              <a:t> </a:t>
            </a:r>
            <a:r>
              <a:rPr sz="1650" dirty="0">
                <a:solidFill>
                  <a:srgbClr val="262626"/>
                </a:solidFill>
                <a:latin typeface="Bahnschrift"/>
                <a:cs typeface="Bahnschrift"/>
              </a:rPr>
              <a:t>whether it’s </a:t>
            </a:r>
            <a:r>
              <a:rPr sz="1650" spc="-5" dirty="0">
                <a:solidFill>
                  <a:srgbClr val="262626"/>
                </a:solidFill>
                <a:latin typeface="Bahnschrift"/>
                <a:cs typeface="Bahnschrift"/>
              </a:rPr>
              <a:t>value</a:t>
            </a:r>
            <a:r>
              <a:rPr sz="1650" dirty="0">
                <a:solidFill>
                  <a:srgbClr val="262626"/>
                </a:solidFill>
                <a:latin typeface="Bahnschrift"/>
                <a:cs typeface="Bahnschrift"/>
              </a:rPr>
              <a:t> </a:t>
            </a:r>
            <a:r>
              <a:rPr sz="1650" spc="-5" dirty="0">
                <a:solidFill>
                  <a:srgbClr val="262626"/>
                </a:solidFill>
                <a:latin typeface="Bahnschrift"/>
                <a:cs typeface="Bahnschrift"/>
              </a:rPr>
              <a:t>is</a:t>
            </a:r>
            <a:r>
              <a:rPr sz="1650" dirty="0">
                <a:solidFill>
                  <a:srgbClr val="262626"/>
                </a:solidFill>
                <a:latin typeface="Bahnschrift"/>
                <a:cs typeface="Bahnschrift"/>
              </a:rPr>
              <a:t> typed</a:t>
            </a:r>
            <a:r>
              <a:rPr sz="1650" spc="5" dirty="0">
                <a:solidFill>
                  <a:srgbClr val="262626"/>
                </a:solidFill>
                <a:latin typeface="Bahnschrift"/>
                <a:cs typeface="Bahnschrift"/>
              </a:rPr>
              <a:t> </a:t>
            </a:r>
            <a:r>
              <a:rPr sz="1650" dirty="0">
                <a:solidFill>
                  <a:srgbClr val="262626"/>
                </a:solidFill>
                <a:latin typeface="Bahnschrift"/>
                <a:cs typeface="Bahnschrift"/>
              </a:rPr>
              <a:t>manually </a:t>
            </a:r>
            <a:r>
              <a:rPr sz="1650" spc="-5" dirty="0">
                <a:solidFill>
                  <a:srgbClr val="262626"/>
                </a:solidFill>
                <a:latin typeface="Bahnschrift"/>
                <a:cs typeface="Bahnschrift"/>
              </a:rPr>
              <a:t>or</a:t>
            </a:r>
            <a:r>
              <a:rPr sz="1650" dirty="0">
                <a:solidFill>
                  <a:srgbClr val="262626"/>
                </a:solidFill>
                <a:latin typeface="Bahnschrift"/>
                <a:cs typeface="Bahnschrift"/>
              </a:rPr>
              <a:t> passed from</a:t>
            </a:r>
            <a:r>
              <a:rPr sz="1650" spc="5" dirty="0">
                <a:solidFill>
                  <a:srgbClr val="262626"/>
                </a:solidFill>
                <a:latin typeface="Bahnschrift"/>
                <a:cs typeface="Bahnschrift"/>
              </a:rPr>
              <a:t> </a:t>
            </a:r>
            <a:r>
              <a:rPr sz="1650" spc="-5" dirty="0">
                <a:solidFill>
                  <a:srgbClr val="262626"/>
                </a:solidFill>
                <a:latin typeface="Bahnschrift"/>
                <a:cs typeface="Bahnschrift"/>
              </a:rPr>
              <a:t>state</a:t>
            </a:r>
            <a:r>
              <a:rPr sz="1650" dirty="0">
                <a:solidFill>
                  <a:srgbClr val="262626"/>
                </a:solidFill>
                <a:latin typeface="Bahnschrift"/>
                <a:cs typeface="Bahnschrift"/>
              </a:rPr>
              <a:t> </a:t>
            </a:r>
            <a:r>
              <a:rPr sz="1650" spc="-5" dirty="0">
                <a:solidFill>
                  <a:srgbClr val="262626"/>
                </a:solidFill>
                <a:latin typeface="Bahnschrift"/>
                <a:cs typeface="Bahnschrift"/>
              </a:rPr>
              <a:t>variable </a:t>
            </a:r>
            <a:r>
              <a:rPr sz="1650" spc="5" dirty="0">
                <a:solidFill>
                  <a:srgbClr val="262626"/>
                </a:solidFill>
                <a:latin typeface="Bahnschrift"/>
                <a:cs typeface="Bahnschrift"/>
              </a:rPr>
              <a:t>or </a:t>
            </a:r>
            <a:r>
              <a:rPr sz="1650" spc="10" dirty="0">
                <a:solidFill>
                  <a:srgbClr val="262626"/>
                </a:solidFill>
                <a:latin typeface="Bahnschrift"/>
                <a:cs typeface="Bahnschrift"/>
              </a:rPr>
              <a:t> </a:t>
            </a:r>
            <a:r>
              <a:rPr sz="1650" dirty="0">
                <a:solidFill>
                  <a:srgbClr val="262626"/>
                </a:solidFill>
                <a:latin typeface="Bahnschrift"/>
                <a:cs typeface="Bahnschrift"/>
              </a:rPr>
              <a:t>passed</a:t>
            </a:r>
            <a:r>
              <a:rPr sz="1650" spc="125" dirty="0">
                <a:solidFill>
                  <a:srgbClr val="262626"/>
                </a:solidFill>
                <a:latin typeface="Bahnschrift"/>
                <a:cs typeface="Bahnschrift"/>
              </a:rPr>
              <a:t> </a:t>
            </a:r>
            <a:r>
              <a:rPr sz="1650" dirty="0">
                <a:solidFill>
                  <a:srgbClr val="262626"/>
                </a:solidFill>
                <a:latin typeface="Bahnschrift"/>
                <a:cs typeface="Bahnschrift"/>
              </a:rPr>
              <a:t>from</a:t>
            </a:r>
            <a:r>
              <a:rPr sz="1650" spc="155" dirty="0">
                <a:solidFill>
                  <a:srgbClr val="262626"/>
                </a:solidFill>
                <a:latin typeface="Bahnschrift"/>
                <a:cs typeface="Bahnschrift"/>
              </a:rPr>
              <a:t> </a:t>
            </a:r>
            <a:r>
              <a:rPr sz="1650" dirty="0">
                <a:solidFill>
                  <a:srgbClr val="262626"/>
                </a:solidFill>
                <a:latin typeface="Bahnschrift"/>
                <a:cs typeface="Bahnschrift"/>
              </a:rPr>
              <a:t>it’s</a:t>
            </a:r>
            <a:r>
              <a:rPr sz="1650" spc="130" dirty="0">
                <a:solidFill>
                  <a:srgbClr val="262626"/>
                </a:solidFill>
                <a:latin typeface="Bahnschrift"/>
                <a:cs typeface="Bahnschrift"/>
              </a:rPr>
              <a:t> </a:t>
            </a:r>
            <a:r>
              <a:rPr sz="1650" spc="-5" dirty="0">
                <a:solidFill>
                  <a:srgbClr val="262626"/>
                </a:solidFill>
                <a:latin typeface="Bahnschrift"/>
                <a:cs typeface="Bahnschrift"/>
              </a:rPr>
              <a:t>parent</a:t>
            </a:r>
            <a:r>
              <a:rPr sz="1650" spc="150" dirty="0">
                <a:solidFill>
                  <a:srgbClr val="262626"/>
                </a:solidFill>
                <a:latin typeface="Bahnschrift"/>
                <a:cs typeface="Bahnschrift"/>
              </a:rPr>
              <a:t> </a:t>
            </a:r>
            <a:r>
              <a:rPr sz="1650" spc="-5" dirty="0">
                <a:solidFill>
                  <a:srgbClr val="262626"/>
                </a:solidFill>
                <a:latin typeface="Bahnschrift"/>
                <a:cs typeface="Bahnschrift"/>
              </a:rPr>
              <a:t>component.</a:t>
            </a:r>
            <a:endParaRPr sz="1650" dirty="0">
              <a:latin typeface="Bahnschrift"/>
              <a:cs typeface="Bahnschrift"/>
            </a:endParaRPr>
          </a:p>
          <a:p>
            <a:pPr marL="568960">
              <a:lnSpc>
                <a:spcPct val="100000"/>
              </a:lnSpc>
              <a:spcBef>
                <a:spcPts val="80"/>
              </a:spcBef>
              <a:tabLst>
                <a:tab pos="4759325" algn="l"/>
              </a:tabLst>
            </a:pPr>
            <a:r>
              <a:rPr sz="2475" baseline="1683" dirty="0">
                <a:solidFill>
                  <a:srgbClr val="073B64"/>
                </a:solidFill>
                <a:latin typeface="Bahnschrift"/>
                <a:cs typeface="Bahnschrift"/>
              </a:rPr>
              <a:t>App</a:t>
            </a:r>
            <a:r>
              <a:rPr sz="2475" spc="247" baseline="1683" dirty="0">
                <a:solidFill>
                  <a:srgbClr val="073B64"/>
                </a:solidFill>
                <a:latin typeface="Bahnschrift"/>
                <a:cs typeface="Bahnschrift"/>
              </a:rPr>
              <a:t> </a:t>
            </a:r>
            <a:r>
              <a:rPr sz="2475" spc="-7" baseline="1683" dirty="0">
                <a:solidFill>
                  <a:srgbClr val="073B64"/>
                </a:solidFill>
                <a:latin typeface="Bahnschrift"/>
                <a:cs typeface="Bahnschrift"/>
              </a:rPr>
              <a:t>Component	</a:t>
            </a:r>
            <a:r>
              <a:rPr sz="1650" dirty="0">
                <a:solidFill>
                  <a:srgbClr val="5967AF"/>
                </a:solidFill>
                <a:latin typeface="Bahnschrift"/>
                <a:cs typeface="Bahnschrift"/>
              </a:rPr>
              <a:t>Button</a:t>
            </a:r>
            <a:r>
              <a:rPr sz="1650" spc="110" dirty="0">
                <a:solidFill>
                  <a:srgbClr val="5967AF"/>
                </a:solidFill>
                <a:latin typeface="Bahnschrift"/>
                <a:cs typeface="Bahnschrift"/>
              </a:rPr>
              <a:t> </a:t>
            </a:r>
            <a:r>
              <a:rPr sz="1650" spc="-5" dirty="0">
                <a:solidFill>
                  <a:srgbClr val="5967AF"/>
                </a:solidFill>
                <a:latin typeface="Bahnschrift"/>
                <a:cs typeface="Bahnschrift"/>
              </a:rPr>
              <a:t>Component</a:t>
            </a:r>
            <a:endParaRPr sz="1650" dirty="0">
              <a:latin typeface="Bahnschrift"/>
              <a:cs typeface="Bahnschrift"/>
            </a:endParaRPr>
          </a:p>
        </p:txBody>
      </p:sp>
      <p:grpSp>
        <p:nvGrpSpPr>
          <p:cNvPr id="12" name="object 12"/>
          <p:cNvGrpSpPr/>
          <p:nvPr/>
        </p:nvGrpSpPr>
        <p:grpSpPr>
          <a:xfrm>
            <a:off x="3091433" y="3872484"/>
            <a:ext cx="5452110" cy="1914525"/>
            <a:chOff x="3091433" y="3872484"/>
            <a:chExt cx="5452110" cy="1914525"/>
          </a:xfrm>
        </p:grpSpPr>
        <p:sp>
          <p:nvSpPr>
            <p:cNvPr id="13" name="object 13"/>
            <p:cNvSpPr/>
            <p:nvPr/>
          </p:nvSpPr>
          <p:spPr>
            <a:xfrm>
              <a:off x="3095243" y="4460748"/>
              <a:ext cx="1728470" cy="386080"/>
            </a:xfrm>
            <a:custGeom>
              <a:avLst/>
              <a:gdLst/>
              <a:ahLst/>
              <a:cxnLst/>
              <a:rect l="l" t="t" r="r" b="b"/>
              <a:pathLst>
                <a:path w="1728470" h="386079">
                  <a:moveTo>
                    <a:pt x="0" y="192024"/>
                  </a:moveTo>
                  <a:lnTo>
                    <a:pt x="27781" y="143339"/>
                  </a:lnTo>
                  <a:lnTo>
                    <a:pt x="75005" y="113402"/>
                  </a:lnTo>
                  <a:lnTo>
                    <a:pt x="142765" y="86003"/>
                  </a:lnTo>
                  <a:lnTo>
                    <a:pt x="183695" y="73395"/>
                  </a:lnTo>
                  <a:lnTo>
                    <a:pt x="228980" y="61591"/>
                  </a:lnTo>
                  <a:lnTo>
                    <a:pt x="278359" y="50644"/>
                  </a:lnTo>
                  <a:lnTo>
                    <a:pt x="331572" y="40612"/>
                  </a:lnTo>
                  <a:lnTo>
                    <a:pt x="388359" y="31551"/>
                  </a:lnTo>
                  <a:lnTo>
                    <a:pt x="448460" y="23516"/>
                  </a:lnTo>
                  <a:lnTo>
                    <a:pt x="511616" y="16564"/>
                  </a:lnTo>
                  <a:lnTo>
                    <a:pt x="577565" y="10750"/>
                  </a:lnTo>
                  <a:lnTo>
                    <a:pt x="646049" y="6131"/>
                  </a:lnTo>
                  <a:lnTo>
                    <a:pt x="716808" y="2762"/>
                  </a:lnTo>
                  <a:lnTo>
                    <a:pt x="789580" y="699"/>
                  </a:lnTo>
                  <a:lnTo>
                    <a:pt x="864108" y="0"/>
                  </a:lnTo>
                  <a:lnTo>
                    <a:pt x="938851" y="699"/>
                  </a:lnTo>
                  <a:lnTo>
                    <a:pt x="1011793" y="2762"/>
                  </a:lnTo>
                  <a:lnTo>
                    <a:pt x="1082678" y="6131"/>
                  </a:lnTo>
                  <a:lnTo>
                    <a:pt x="1151250" y="10750"/>
                  </a:lnTo>
                  <a:lnTo>
                    <a:pt x="1217253" y="16564"/>
                  </a:lnTo>
                  <a:lnTo>
                    <a:pt x="1280431" y="23516"/>
                  </a:lnTo>
                  <a:lnTo>
                    <a:pt x="1340528" y="31551"/>
                  </a:lnTo>
                  <a:lnTo>
                    <a:pt x="1397288" y="40612"/>
                  </a:lnTo>
                  <a:lnTo>
                    <a:pt x="1450456" y="50644"/>
                  </a:lnTo>
                  <a:lnTo>
                    <a:pt x="1499775" y="61591"/>
                  </a:lnTo>
                  <a:lnTo>
                    <a:pt x="1544989" y="73395"/>
                  </a:lnTo>
                  <a:lnTo>
                    <a:pt x="1585842" y="86003"/>
                  </a:lnTo>
                  <a:lnTo>
                    <a:pt x="1622079" y="99357"/>
                  </a:lnTo>
                  <a:lnTo>
                    <a:pt x="1679679" y="128081"/>
                  </a:lnTo>
                  <a:lnTo>
                    <a:pt x="1715740" y="159119"/>
                  </a:lnTo>
                  <a:lnTo>
                    <a:pt x="1728216" y="192024"/>
                  </a:lnTo>
                  <a:lnTo>
                    <a:pt x="1725054" y="208693"/>
                  </a:lnTo>
                  <a:lnTo>
                    <a:pt x="1700530" y="240810"/>
                  </a:lnTo>
                  <a:lnTo>
                    <a:pt x="1653443" y="270906"/>
                  </a:lnTo>
                  <a:lnTo>
                    <a:pt x="1585842" y="298512"/>
                  </a:lnTo>
                  <a:lnTo>
                    <a:pt x="1544989" y="311235"/>
                  </a:lnTo>
                  <a:lnTo>
                    <a:pt x="1499775" y="323158"/>
                  </a:lnTo>
                  <a:lnTo>
                    <a:pt x="1450456" y="334225"/>
                  </a:lnTo>
                  <a:lnTo>
                    <a:pt x="1397288" y="344376"/>
                  </a:lnTo>
                  <a:lnTo>
                    <a:pt x="1340528" y="353552"/>
                  </a:lnTo>
                  <a:lnTo>
                    <a:pt x="1280431" y="361695"/>
                  </a:lnTo>
                  <a:lnTo>
                    <a:pt x="1217253" y="368746"/>
                  </a:lnTo>
                  <a:lnTo>
                    <a:pt x="1151250" y="374647"/>
                  </a:lnTo>
                  <a:lnTo>
                    <a:pt x="1082678" y="379338"/>
                  </a:lnTo>
                  <a:lnTo>
                    <a:pt x="1011793" y="382762"/>
                  </a:lnTo>
                  <a:lnTo>
                    <a:pt x="938851" y="384859"/>
                  </a:lnTo>
                  <a:lnTo>
                    <a:pt x="864108" y="385572"/>
                  </a:lnTo>
                  <a:lnTo>
                    <a:pt x="789580" y="384859"/>
                  </a:lnTo>
                  <a:lnTo>
                    <a:pt x="716808" y="382762"/>
                  </a:lnTo>
                  <a:lnTo>
                    <a:pt x="646049" y="379338"/>
                  </a:lnTo>
                  <a:lnTo>
                    <a:pt x="577565" y="374647"/>
                  </a:lnTo>
                  <a:lnTo>
                    <a:pt x="511616" y="368746"/>
                  </a:lnTo>
                  <a:lnTo>
                    <a:pt x="448460" y="361695"/>
                  </a:lnTo>
                  <a:lnTo>
                    <a:pt x="388359" y="353552"/>
                  </a:lnTo>
                  <a:lnTo>
                    <a:pt x="331572" y="344376"/>
                  </a:lnTo>
                  <a:lnTo>
                    <a:pt x="278359" y="334225"/>
                  </a:lnTo>
                  <a:lnTo>
                    <a:pt x="228980" y="323158"/>
                  </a:lnTo>
                  <a:lnTo>
                    <a:pt x="183695" y="311235"/>
                  </a:lnTo>
                  <a:lnTo>
                    <a:pt x="142765" y="298512"/>
                  </a:lnTo>
                  <a:lnTo>
                    <a:pt x="106448" y="285050"/>
                  </a:lnTo>
                  <a:lnTo>
                    <a:pt x="48696" y="256140"/>
                  </a:lnTo>
                  <a:lnTo>
                    <a:pt x="12520" y="224975"/>
                  </a:lnTo>
                  <a:lnTo>
                    <a:pt x="0" y="192024"/>
                  </a:lnTo>
                </a:path>
              </a:pathLst>
            </a:custGeom>
            <a:ln w="7620">
              <a:solidFill>
                <a:srgbClr val="FF8021"/>
              </a:solidFill>
            </a:ln>
          </p:spPr>
          <p:txBody>
            <a:bodyPr wrap="square" lIns="0" tIns="0" rIns="0" bIns="0" rtlCol="0"/>
            <a:lstStyle/>
            <a:p>
              <a:endParaRPr/>
            </a:p>
          </p:txBody>
        </p:sp>
        <p:sp>
          <p:nvSpPr>
            <p:cNvPr id="14" name="object 14"/>
            <p:cNvSpPr/>
            <p:nvPr/>
          </p:nvSpPr>
          <p:spPr>
            <a:xfrm>
              <a:off x="8115300" y="3872484"/>
              <a:ext cx="428625" cy="494030"/>
            </a:xfrm>
            <a:custGeom>
              <a:avLst/>
              <a:gdLst/>
              <a:ahLst/>
              <a:cxnLst/>
              <a:rect l="l" t="t" r="r" b="b"/>
              <a:pathLst>
                <a:path w="428625" h="494029">
                  <a:moveTo>
                    <a:pt x="109278" y="401878"/>
                  </a:moveTo>
                  <a:lnTo>
                    <a:pt x="73426" y="370636"/>
                  </a:lnTo>
                  <a:lnTo>
                    <a:pt x="393192" y="0"/>
                  </a:lnTo>
                  <a:lnTo>
                    <a:pt x="428244" y="30480"/>
                  </a:lnTo>
                  <a:lnTo>
                    <a:pt x="109278" y="401878"/>
                  </a:lnTo>
                  <a:close/>
                </a:path>
                <a:path w="428625" h="494029">
                  <a:moveTo>
                    <a:pt x="0" y="493776"/>
                  </a:moveTo>
                  <a:lnTo>
                    <a:pt x="38100" y="339852"/>
                  </a:lnTo>
                  <a:lnTo>
                    <a:pt x="73426" y="370636"/>
                  </a:lnTo>
                  <a:lnTo>
                    <a:pt x="57911" y="388620"/>
                  </a:lnTo>
                  <a:lnTo>
                    <a:pt x="94487" y="419100"/>
                  </a:lnTo>
                  <a:lnTo>
                    <a:pt x="129040" y="419100"/>
                  </a:lnTo>
                  <a:lnTo>
                    <a:pt x="144779" y="432816"/>
                  </a:lnTo>
                  <a:lnTo>
                    <a:pt x="0" y="493776"/>
                  </a:lnTo>
                  <a:close/>
                </a:path>
                <a:path w="428625" h="494029">
                  <a:moveTo>
                    <a:pt x="94487" y="419100"/>
                  </a:moveTo>
                  <a:lnTo>
                    <a:pt x="57911" y="388620"/>
                  </a:lnTo>
                  <a:lnTo>
                    <a:pt x="73426" y="370636"/>
                  </a:lnTo>
                  <a:lnTo>
                    <a:pt x="109278" y="401878"/>
                  </a:lnTo>
                  <a:lnTo>
                    <a:pt x="94487" y="419100"/>
                  </a:lnTo>
                  <a:close/>
                </a:path>
                <a:path w="428625" h="494029">
                  <a:moveTo>
                    <a:pt x="129040" y="419100"/>
                  </a:moveTo>
                  <a:lnTo>
                    <a:pt x="94487" y="419100"/>
                  </a:lnTo>
                  <a:lnTo>
                    <a:pt x="109278" y="401878"/>
                  </a:lnTo>
                  <a:lnTo>
                    <a:pt x="129040" y="419100"/>
                  </a:lnTo>
                  <a:close/>
                </a:path>
              </a:pathLst>
            </a:custGeom>
            <a:solidFill>
              <a:srgbClr val="F04123"/>
            </a:solidFill>
          </p:spPr>
          <p:txBody>
            <a:bodyPr wrap="square" lIns="0" tIns="0" rIns="0" bIns="0" rtlCol="0"/>
            <a:lstStyle/>
            <a:p>
              <a:endParaRPr/>
            </a:p>
          </p:txBody>
        </p:sp>
        <p:pic>
          <p:nvPicPr>
            <p:cNvPr id="15" name="object 15"/>
            <p:cNvPicPr/>
            <p:nvPr/>
          </p:nvPicPr>
          <p:blipFill>
            <a:blip r:embed="rId4" cstate="print"/>
            <a:stretch>
              <a:fillRect/>
            </a:stretch>
          </p:blipFill>
          <p:spPr>
            <a:xfrm>
              <a:off x="6626351" y="5347716"/>
              <a:ext cx="1319348" cy="439209"/>
            </a:xfrm>
            <a:prstGeom prst="rect">
              <a:avLst/>
            </a:prstGeom>
          </p:spPr>
        </p:pic>
      </p:grpSp>
      <p:sp>
        <p:nvSpPr>
          <p:cNvPr id="16" name="object 16"/>
          <p:cNvSpPr txBox="1"/>
          <p:nvPr/>
        </p:nvSpPr>
        <p:spPr>
          <a:xfrm>
            <a:off x="5522461" y="5382243"/>
            <a:ext cx="826769" cy="327660"/>
          </a:xfrm>
          <a:prstGeom prst="rect">
            <a:avLst/>
          </a:prstGeom>
        </p:spPr>
        <p:txBody>
          <a:bodyPr vert="horz" wrap="square" lIns="0" tIns="16510" rIns="0" bIns="0" rtlCol="0">
            <a:spAutoFit/>
          </a:bodyPr>
          <a:lstStyle/>
          <a:p>
            <a:pPr marL="12700">
              <a:lnSpc>
                <a:spcPct val="100000"/>
              </a:lnSpc>
              <a:spcBef>
                <a:spcPts val="130"/>
              </a:spcBef>
            </a:pPr>
            <a:r>
              <a:rPr sz="1950" spc="20" dirty="0">
                <a:solidFill>
                  <a:srgbClr val="262626"/>
                </a:solidFill>
                <a:latin typeface="Bahnschrift"/>
                <a:cs typeface="Bahnschrift"/>
              </a:rPr>
              <a:t>Ou</a:t>
            </a:r>
            <a:r>
              <a:rPr sz="1950" spc="-10" dirty="0">
                <a:solidFill>
                  <a:srgbClr val="262626"/>
                </a:solidFill>
                <a:latin typeface="Bahnschrift"/>
                <a:cs typeface="Bahnschrift"/>
              </a:rPr>
              <a:t>t</a:t>
            </a:r>
            <a:r>
              <a:rPr sz="1950" spc="25" dirty="0">
                <a:solidFill>
                  <a:srgbClr val="262626"/>
                </a:solidFill>
                <a:latin typeface="Bahnschrift"/>
                <a:cs typeface="Bahnschrift"/>
              </a:rPr>
              <a:t>p</a:t>
            </a:r>
            <a:r>
              <a:rPr sz="1950" spc="20" dirty="0">
                <a:solidFill>
                  <a:srgbClr val="262626"/>
                </a:solidFill>
                <a:latin typeface="Bahnschrift"/>
                <a:cs typeface="Bahnschrift"/>
              </a:rPr>
              <a:t>u</a:t>
            </a:r>
            <a:r>
              <a:rPr sz="1950" spc="-10" dirty="0">
                <a:solidFill>
                  <a:srgbClr val="262626"/>
                </a:solidFill>
                <a:latin typeface="Bahnschrift"/>
                <a:cs typeface="Bahnschrift"/>
              </a:rPr>
              <a:t>t</a:t>
            </a:r>
            <a:r>
              <a:rPr sz="1950" spc="5" dirty="0">
                <a:solidFill>
                  <a:srgbClr val="262626"/>
                </a:solidFill>
                <a:latin typeface="Bahnschrift"/>
                <a:cs typeface="Bahnschrift"/>
              </a:rPr>
              <a:t>:</a:t>
            </a:r>
            <a:endParaRPr sz="1950">
              <a:latin typeface="Bahnschrift"/>
              <a:cs typeface="Bahnschrif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72166" y="1999366"/>
            <a:ext cx="8343265" cy="899160"/>
          </a:xfrm>
          <a:prstGeom prst="rect">
            <a:avLst/>
          </a:prstGeom>
        </p:spPr>
        <p:txBody>
          <a:bodyPr vert="horz" wrap="square" lIns="0" tIns="64135" rIns="0" bIns="0" rtlCol="0">
            <a:spAutoFit/>
          </a:bodyPr>
          <a:lstStyle/>
          <a:p>
            <a:pPr marL="483234" indent="-471170">
              <a:lnSpc>
                <a:spcPct val="100000"/>
              </a:lnSpc>
              <a:spcBef>
                <a:spcPts val="505"/>
              </a:spcBef>
              <a:buFont typeface="Wingdings"/>
              <a:buChar char=""/>
              <a:tabLst>
                <a:tab pos="483234" algn="l"/>
                <a:tab pos="483870" algn="l"/>
              </a:tabLst>
            </a:pPr>
            <a:r>
              <a:rPr sz="1800" spc="-5" dirty="0">
                <a:solidFill>
                  <a:srgbClr val="262626"/>
                </a:solidFill>
                <a:latin typeface="Bahnschrift"/>
                <a:cs typeface="Bahnschrift"/>
              </a:rPr>
              <a:t>State</a:t>
            </a:r>
            <a:r>
              <a:rPr sz="1800" spc="185" dirty="0">
                <a:solidFill>
                  <a:srgbClr val="262626"/>
                </a:solidFill>
                <a:latin typeface="Bahnschrift"/>
                <a:cs typeface="Bahnschrift"/>
              </a:rPr>
              <a:t> </a:t>
            </a:r>
            <a:r>
              <a:rPr sz="1800" dirty="0">
                <a:solidFill>
                  <a:srgbClr val="262626"/>
                </a:solidFill>
                <a:latin typeface="Bahnschrift"/>
                <a:cs typeface="Bahnschrift"/>
              </a:rPr>
              <a:t>is</a:t>
            </a:r>
            <a:r>
              <a:rPr sz="1800" spc="180" dirty="0">
                <a:solidFill>
                  <a:srgbClr val="262626"/>
                </a:solidFill>
                <a:latin typeface="Bahnschrift"/>
                <a:cs typeface="Bahnschrift"/>
              </a:rPr>
              <a:t> </a:t>
            </a:r>
            <a:r>
              <a:rPr sz="1800" spc="5" dirty="0">
                <a:solidFill>
                  <a:srgbClr val="262626"/>
                </a:solidFill>
                <a:latin typeface="Bahnschrift"/>
                <a:cs typeface="Bahnschrift"/>
              </a:rPr>
              <a:t>a</a:t>
            </a:r>
            <a:r>
              <a:rPr sz="1800" spc="175" dirty="0">
                <a:solidFill>
                  <a:srgbClr val="262626"/>
                </a:solidFill>
                <a:latin typeface="Bahnschrift"/>
                <a:cs typeface="Bahnschrift"/>
              </a:rPr>
              <a:t> </a:t>
            </a:r>
            <a:r>
              <a:rPr sz="1800" dirty="0">
                <a:solidFill>
                  <a:srgbClr val="262626"/>
                </a:solidFill>
                <a:latin typeface="Bahnschrift"/>
                <a:cs typeface="Bahnschrift"/>
              </a:rPr>
              <a:t>local</a:t>
            </a:r>
            <a:r>
              <a:rPr sz="1800" spc="195" dirty="0">
                <a:solidFill>
                  <a:srgbClr val="262626"/>
                </a:solidFill>
                <a:latin typeface="Bahnschrift"/>
                <a:cs typeface="Bahnschrift"/>
              </a:rPr>
              <a:t> </a:t>
            </a:r>
            <a:r>
              <a:rPr sz="1800" dirty="0">
                <a:solidFill>
                  <a:srgbClr val="262626"/>
                </a:solidFill>
                <a:latin typeface="Bahnschrift"/>
                <a:cs typeface="Bahnschrift"/>
              </a:rPr>
              <a:t>variable</a:t>
            </a:r>
            <a:r>
              <a:rPr sz="1800" spc="185" dirty="0">
                <a:solidFill>
                  <a:srgbClr val="262626"/>
                </a:solidFill>
                <a:latin typeface="Bahnschrift"/>
                <a:cs typeface="Bahnschrift"/>
              </a:rPr>
              <a:t> </a:t>
            </a:r>
            <a:r>
              <a:rPr sz="1800" spc="5" dirty="0">
                <a:solidFill>
                  <a:srgbClr val="262626"/>
                </a:solidFill>
                <a:latin typeface="Bahnschrift"/>
                <a:cs typeface="Bahnschrift"/>
              </a:rPr>
              <a:t>for</a:t>
            </a:r>
            <a:r>
              <a:rPr sz="1800" spc="180" dirty="0">
                <a:solidFill>
                  <a:srgbClr val="262626"/>
                </a:solidFill>
                <a:latin typeface="Bahnschrift"/>
                <a:cs typeface="Bahnschrift"/>
              </a:rPr>
              <a:t> </a:t>
            </a:r>
            <a:r>
              <a:rPr sz="1800" dirty="0">
                <a:solidFill>
                  <a:srgbClr val="262626"/>
                </a:solidFill>
                <a:latin typeface="Bahnschrift"/>
                <a:cs typeface="Bahnschrift"/>
              </a:rPr>
              <a:t>the</a:t>
            </a:r>
            <a:r>
              <a:rPr sz="1800" spc="165" dirty="0">
                <a:solidFill>
                  <a:srgbClr val="262626"/>
                </a:solidFill>
                <a:latin typeface="Bahnschrift"/>
                <a:cs typeface="Bahnschrift"/>
              </a:rPr>
              <a:t> </a:t>
            </a:r>
            <a:r>
              <a:rPr sz="1800" dirty="0">
                <a:solidFill>
                  <a:srgbClr val="262626"/>
                </a:solidFill>
                <a:latin typeface="Bahnschrift"/>
                <a:cs typeface="Bahnschrift"/>
              </a:rPr>
              <a:t>component.</a:t>
            </a:r>
            <a:endParaRPr sz="1800" dirty="0">
              <a:latin typeface="Bahnschrift"/>
              <a:cs typeface="Bahnschrift"/>
            </a:endParaRPr>
          </a:p>
          <a:p>
            <a:pPr marL="483234" marR="5080" indent="-471170">
              <a:lnSpc>
                <a:spcPts val="1739"/>
              </a:lnSpc>
              <a:spcBef>
                <a:spcPts val="815"/>
              </a:spcBef>
              <a:buFont typeface="Wingdings"/>
              <a:buChar char=""/>
              <a:tabLst>
                <a:tab pos="483234" algn="l"/>
                <a:tab pos="483870" algn="l"/>
              </a:tabLst>
            </a:pPr>
            <a:r>
              <a:rPr sz="1800" spc="5" dirty="0">
                <a:solidFill>
                  <a:srgbClr val="262626"/>
                </a:solidFill>
                <a:latin typeface="Bahnschrift"/>
                <a:cs typeface="Bahnschrift"/>
              </a:rPr>
              <a:t>Any</a:t>
            </a:r>
            <a:r>
              <a:rPr sz="1800" spc="170" dirty="0">
                <a:solidFill>
                  <a:srgbClr val="262626"/>
                </a:solidFill>
                <a:latin typeface="Bahnschrift"/>
                <a:cs typeface="Bahnschrift"/>
              </a:rPr>
              <a:t> </a:t>
            </a:r>
            <a:r>
              <a:rPr sz="1800" dirty="0">
                <a:solidFill>
                  <a:srgbClr val="262626"/>
                </a:solidFill>
                <a:latin typeface="Bahnschrift"/>
                <a:cs typeface="Bahnschrift"/>
              </a:rPr>
              <a:t>state</a:t>
            </a:r>
            <a:r>
              <a:rPr sz="1800" spc="170" dirty="0">
                <a:solidFill>
                  <a:srgbClr val="262626"/>
                </a:solidFill>
                <a:latin typeface="Bahnschrift"/>
                <a:cs typeface="Bahnschrift"/>
              </a:rPr>
              <a:t> </a:t>
            </a:r>
            <a:r>
              <a:rPr sz="1800" spc="10" dirty="0">
                <a:solidFill>
                  <a:srgbClr val="262626"/>
                </a:solidFill>
                <a:latin typeface="Bahnschrift"/>
                <a:cs typeface="Bahnschrift"/>
              </a:rPr>
              <a:t>in</a:t>
            </a:r>
            <a:r>
              <a:rPr sz="1800" spc="165" dirty="0">
                <a:solidFill>
                  <a:srgbClr val="262626"/>
                </a:solidFill>
                <a:latin typeface="Bahnschrift"/>
                <a:cs typeface="Bahnschrift"/>
              </a:rPr>
              <a:t> </a:t>
            </a:r>
            <a:r>
              <a:rPr sz="1800" dirty="0">
                <a:solidFill>
                  <a:srgbClr val="262626"/>
                </a:solidFill>
                <a:latin typeface="Bahnschrift"/>
                <a:cs typeface="Bahnschrift"/>
              </a:rPr>
              <a:t>one</a:t>
            </a:r>
            <a:r>
              <a:rPr sz="1800" spc="170" dirty="0">
                <a:solidFill>
                  <a:srgbClr val="262626"/>
                </a:solidFill>
                <a:latin typeface="Bahnschrift"/>
                <a:cs typeface="Bahnschrift"/>
              </a:rPr>
              <a:t> </a:t>
            </a:r>
            <a:r>
              <a:rPr sz="1800" dirty="0">
                <a:solidFill>
                  <a:srgbClr val="262626"/>
                </a:solidFill>
                <a:latin typeface="Bahnschrift"/>
                <a:cs typeface="Bahnschrift"/>
              </a:rPr>
              <a:t>component</a:t>
            </a:r>
            <a:r>
              <a:rPr sz="1800" spc="225" dirty="0">
                <a:solidFill>
                  <a:srgbClr val="262626"/>
                </a:solidFill>
                <a:latin typeface="Bahnschrift"/>
                <a:cs typeface="Bahnschrift"/>
              </a:rPr>
              <a:t> </a:t>
            </a:r>
            <a:r>
              <a:rPr sz="1800" dirty="0">
                <a:solidFill>
                  <a:srgbClr val="262626"/>
                </a:solidFill>
                <a:latin typeface="Bahnschrift"/>
                <a:cs typeface="Bahnschrift"/>
              </a:rPr>
              <a:t>won’t</a:t>
            </a:r>
            <a:r>
              <a:rPr sz="1800" spc="170" dirty="0">
                <a:solidFill>
                  <a:srgbClr val="262626"/>
                </a:solidFill>
                <a:latin typeface="Bahnschrift"/>
                <a:cs typeface="Bahnschrift"/>
              </a:rPr>
              <a:t> </a:t>
            </a:r>
            <a:r>
              <a:rPr sz="1800" dirty="0">
                <a:solidFill>
                  <a:srgbClr val="262626"/>
                </a:solidFill>
                <a:latin typeface="Bahnschrift"/>
                <a:cs typeface="Bahnschrift"/>
              </a:rPr>
              <a:t>be</a:t>
            </a:r>
            <a:r>
              <a:rPr sz="1800" spc="185" dirty="0">
                <a:solidFill>
                  <a:srgbClr val="262626"/>
                </a:solidFill>
                <a:latin typeface="Bahnschrift"/>
                <a:cs typeface="Bahnschrift"/>
              </a:rPr>
              <a:t> </a:t>
            </a:r>
            <a:r>
              <a:rPr sz="1800" dirty="0">
                <a:solidFill>
                  <a:srgbClr val="262626"/>
                </a:solidFill>
                <a:latin typeface="Bahnschrift"/>
                <a:cs typeface="Bahnschrift"/>
              </a:rPr>
              <a:t>accessible</a:t>
            </a:r>
            <a:r>
              <a:rPr sz="1800" spc="204" dirty="0">
                <a:solidFill>
                  <a:srgbClr val="262626"/>
                </a:solidFill>
                <a:latin typeface="Bahnschrift"/>
                <a:cs typeface="Bahnschrift"/>
              </a:rPr>
              <a:t> </a:t>
            </a:r>
            <a:r>
              <a:rPr sz="1800" spc="-5" dirty="0">
                <a:solidFill>
                  <a:srgbClr val="262626"/>
                </a:solidFill>
                <a:latin typeface="Bahnschrift"/>
                <a:cs typeface="Bahnschrift"/>
              </a:rPr>
              <a:t>to</a:t>
            </a:r>
            <a:r>
              <a:rPr sz="1800" spc="175" dirty="0">
                <a:solidFill>
                  <a:srgbClr val="262626"/>
                </a:solidFill>
                <a:latin typeface="Bahnschrift"/>
                <a:cs typeface="Bahnschrift"/>
              </a:rPr>
              <a:t> </a:t>
            </a:r>
            <a:r>
              <a:rPr sz="1800" dirty="0">
                <a:solidFill>
                  <a:srgbClr val="262626"/>
                </a:solidFill>
                <a:latin typeface="Bahnschrift"/>
                <a:cs typeface="Bahnschrift"/>
              </a:rPr>
              <a:t>other</a:t>
            </a:r>
            <a:r>
              <a:rPr sz="1800" spc="204" dirty="0">
                <a:solidFill>
                  <a:srgbClr val="262626"/>
                </a:solidFill>
                <a:latin typeface="Bahnschrift"/>
                <a:cs typeface="Bahnschrift"/>
              </a:rPr>
              <a:t> </a:t>
            </a:r>
            <a:r>
              <a:rPr sz="1800" dirty="0">
                <a:solidFill>
                  <a:srgbClr val="262626"/>
                </a:solidFill>
                <a:latin typeface="Bahnschrift"/>
                <a:cs typeface="Bahnschrift"/>
              </a:rPr>
              <a:t>components,</a:t>
            </a:r>
            <a:r>
              <a:rPr sz="1800" spc="204" dirty="0">
                <a:solidFill>
                  <a:srgbClr val="262626"/>
                </a:solidFill>
                <a:latin typeface="Bahnschrift"/>
                <a:cs typeface="Bahnschrift"/>
              </a:rPr>
              <a:t> </a:t>
            </a:r>
            <a:r>
              <a:rPr sz="1800" dirty="0">
                <a:solidFill>
                  <a:srgbClr val="262626"/>
                </a:solidFill>
                <a:latin typeface="Bahnschrift"/>
                <a:cs typeface="Bahnschrift"/>
              </a:rPr>
              <a:t>which </a:t>
            </a:r>
            <a:r>
              <a:rPr sz="1800" spc="-295" dirty="0">
                <a:solidFill>
                  <a:srgbClr val="262626"/>
                </a:solidFill>
                <a:latin typeface="Bahnschrift"/>
                <a:cs typeface="Bahnschrift"/>
              </a:rPr>
              <a:t> </a:t>
            </a:r>
            <a:r>
              <a:rPr sz="1800" dirty="0">
                <a:solidFill>
                  <a:srgbClr val="262626"/>
                </a:solidFill>
                <a:latin typeface="Bahnschrift"/>
                <a:cs typeface="Bahnschrift"/>
              </a:rPr>
              <a:t>means</a:t>
            </a:r>
            <a:r>
              <a:rPr sz="1800" spc="180" dirty="0">
                <a:solidFill>
                  <a:srgbClr val="262626"/>
                </a:solidFill>
                <a:latin typeface="Bahnschrift"/>
                <a:cs typeface="Bahnschrift"/>
              </a:rPr>
              <a:t> </a:t>
            </a:r>
            <a:r>
              <a:rPr sz="1800" dirty="0">
                <a:solidFill>
                  <a:srgbClr val="262626"/>
                </a:solidFill>
                <a:latin typeface="Bahnschrift"/>
                <a:cs typeface="Bahnschrift"/>
              </a:rPr>
              <a:t>by</a:t>
            </a:r>
            <a:r>
              <a:rPr sz="1800" spc="195" dirty="0">
                <a:solidFill>
                  <a:srgbClr val="262626"/>
                </a:solidFill>
                <a:latin typeface="Bahnschrift"/>
                <a:cs typeface="Bahnschrift"/>
              </a:rPr>
              <a:t> </a:t>
            </a:r>
            <a:r>
              <a:rPr sz="1800" dirty="0">
                <a:solidFill>
                  <a:srgbClr val="262626"/>
                </a:solidFill>
                <a:latin typeface="Bahnschrift"/>
                <a:cs typeface="Bahnschrift"/>
              </a:rPr>
              <a:t>default</a:t>
            </a:r>
            <a:r>
              <a:rPr sz="1800" spc="185" dirty="0">
                <a:solidFill>
                  <a:srgbClr val="262626"/>
                </a:solidFill>
                <a:latin typeface="Bahnschrift"/>
                <a:cs typeface="Bahnschrift"/>
              </a:rPr>
              <a:t> </a:t>
            </a:r>
            <a:r>
              <a:rPr sz="1800" dirty="0">
                <a:solidFill>
                  <a:srgbClr val="262626"/>
                </a:solidFill>
                <a:latin typeface="Bahnschrift"/>
                <a:cs typeface="Bahnschrift"/>
              </a:rPr>
              <a:t>states</a:t>
            </a:r>
            <a:r>
              <a:rPr sz="1800" spc="185" dirty="0">
                <a:solidFill>
                  <a:srgbClr val="262626"/>
                </a:solidFill>
                <a:latin typeface="Bahnschrift"/>
                <a:cs typeface="Bahnschrift"/>
              </a:rPr>
              <a:t> </a:t>
            </a:r>
            <a:r>
              <a:rPr sz="1800" spc="-5" dirty="0">
                <a:solidFill>
                  <a:srgbClr val="262626"/>
                </a:solidFill>
                <a:latin typeface="Bahnschrift"/>
                <a:cs typeface="Bahnschrift"/>
              </a:rPr>
              <a:t>are</a:t>
            </a:r>
            <a:r>
              <a:rPr sz="1800" spc="200" dirty="0">
                <a:solidFill>
                  <a:srgbClr val="262626"/>
                </a:solidFill>
                <a:latin typeface="Bahnschrift"/>
                <a:cs typeface="Bahnschrift"/>
              </a:rPr>
              <a:t> </a:t>
            </a:r>
            <a:r>
              <a:rPr sz="1800" dirty="0">
                <a:solidFill>
                  <a:srgbClr val="262626"/>
                </a:solidFill>
                <a:latin typeface="Bahnschrift"/>
                <a:cs typeface="Bahnschrift"/>
              </a:rPr>
              <a:t>encapsulated</a:t>
            </a:r>
            <a:r>
              <a:rPr sz="1800" spc="200" dirty="0">
                <a:solidFill>
                  <a:srgbClr val="262626"/>
                </a:solidFill>
                <a:latin typeface="Bahnschrift"/>
                <a:cs typeface="Bahnschrift"/>
              </a:rPr>
              <a:t> </a:t>
            </a:r>
            <a:r>
              <a:rPr sz="1800" dirty="0">
                <a:solidFill>
                  <a:srgbClr val="262626"/>
                </a:solidFill>
                <a:latin typeface="Bahnschrift"/>
                <a:cs typeface="Bahnschrift"/>
              </a:rPr>
              <a:t>in</a:t>
            </a:r>
            <a:r>
              <a:rPr sz="1800" spc="185" dirty="0">
                <a:solidFill>
                  <a:srgbClr val="262626"/>
                </a:solidFill>
                <a:latin typeface="Bahnschrift"/>
                <a:cs typeface="Bahnschrift"/>
              </a:rPr>
              <a:t> </a:t>
            </a:r>
            <a:r>
              <a:rPr sz="1800" dirty="0">
                <a:solidFill>
                  <a:srgbClr val="262626"/>
                </a:solidFill>
                <a:latin typeface="Bahnschrift"/>
                <a:cs typeface="Bahnschrift"/>
              </a:rPr>
              <a:t>components.</a:t>
            </a:r>
            <a:endParaRPr sz="1800" dirty="0">
              <a:latin typeface="Bahnschrift"/>
              <a:cs typeface="Bahnschrift"/>
            </a:endParaRPr>
          </a:p>
        </p:txBody>
      </p:sp>
      <p:sp>
        <p:nvSpPr>
          <p:cNvPr id="6" name="object 6"/>
          <p:cNvSpPr txBox="1"/>
          <p:nvPr/>
        </p:nvSpPr>
        <p:spPr>
          <a:xfrm>
            <a:off x="1317772" y="2860044"/>
            <a:ext cx="1807845" cy="327660"/>
          </a:xfrm>
          <a:prstGeom prst="rect">
            <a:avLst/>
          </a:prstGeom>
        </p:spPr>
        <p:txBody>
          <a:bodyPr vert="horz" wrap="square" lIns="0" tIns="16510" rIns="0" bIns="0" rtlCol="0">
            <a:spAutoFit/>
          </a:bodyPr>
          <a:lstStyle/>
          <a:p>
            <a:pPr marL="12700">
              <a:lnSpc>
                <a:spcPct val="100000"/>
              </a:lnSpc>
              <a:spcBef>
                <a:spcPts val="130"/>
              </a:spcBef>
            </a:pPr>
            <a:r>
              <a:rPr sz="1950" spc="15" dirty="0">
                <a:solidFill>
                  <a:srgbClr val="073B64"/>
                </a:solidFill>
                <a:latin typeface="Bahnschrift"/>
                <a:cs typeface="Bahnschrift"/>
              </a:rPr>
              <a:t>App</a:t>
            </a:r>
            <a:r>
              <a:rPr sz="1950" spc="145" dirty="0">
                <a:solidFill>
                  <a:srgbClr val="073B64"/>
                </a:solidFill>
                <a:latin typeface="Bahnschrift"/>
                <a:cs typeface="Bahnschrift"/>
              </a:rPr>
              <a:t> </a:t>
            </a:r>
            <a:r>
              <a:rPr sz="1950" spc="10" dirty="0">
                <a:solidFill>
                  <a:srgbClr val="073B64"/>
                </a:solidFill>
                <a:latin typeface="Bahnschrift"/>
                <a:cs typeface="Bahnschrift"/>
              </a:rPr>
              <a:t>Component</a:t>
            </a:r>
            <a:endParaRPr sz="1950">
              <a:latin typeface="Bahnschrift"/>
              <a:cs typeface="Bahnschrift"/>
            </a:endParaRPr>
          </a:p>
        </p:txBody>
      </p:sp>
      <p:sp>
        <p:nvSpPr>
          <p:cNvPr id="7" name="object 7"/>
          <p:cNvSpPr txBox="1"/>
          <p:nvPr/>
        </p:nvSpPr>
        <p:spPr>
          <a:xfrm>
            <a:off x="5508709" y="2817316"/>
            <a:ext cx="2117090" cy="327660"/>
          </a:xfrm>
          <a:prstGeom prst="rect">
            <a:avLst/>
          </a:prstGeom>
        </p:spPr>
        <p:txBody>
          <a:bodyPr vert="horz" wrap="square" lIns="0" tIns="16510" rIns="0" bIns="0" rtlCol="0">
            <a:spAutoFit/>
          </a:bodyPr>
          <a:lstStyle/>
          <a:p>
            <a:pPr marL="12700">
              <a:lnSpc>
                <a:spcPct val="100000"/>
              </a:lnSpc>
              <a:spcBef>
                <a:spcPts val="130"/>
              </a:spcBef>
            </a:pPr>
            <a:r>
              <a:rPr sz="1950" spc="15" dirty="0">
                <a:solidFill>
                  <a:srgbClr val="5967AF"/>
                </a:solidFill>
                <a:latin typeface="Bahnschrift"/>
                <a:cs typeface="Bahnschrift"/>
              </a:rPr>
              <a:t>Button</a:t>
            </a:r>
            <a:r>
              <a:rPr sz="1950" spc="145" dirty="0">
                <a:solidFill>
                  <a:srgbClr val="5967AF"/>
                </a:solidFill>
                <a:latin typeface="Bahnschrift"/>
                <a:cs typeface="Bahnschrift"/>
              </a:rPr>
              <a:t> </a:t>
            </a:r>
            <a:r>
              <a:rPr sz="1950" spc="10" dirty="0">
                <a:solidFill>
                  <a:srgbClr val="5967AF"/>
                </a:solidFill>
                <a:latin typeface="Bahnschrift"/>
                <a:cs typeface="Bahnschrift"/>
              </a:rPr>
              <a:t>Component</a:t>
            </a:r>
            <a:endParaRPr sz="1950">
              <a:latin typeface="Bahnschrift"/>
              <a:cs typeface="Bahnschrift"/>
            </a:endParaRPr>
          </a:p>
        </p:txBody>
      </p:sp>
      <p:sp>
        <p:nvSpPr>
          <p:cNvPr id="8" name="object 8"/>
          <p:cNvSpPr txBox="1"/>
          <p:nvPr/>
        </p:nvSpPr>
        <p:spPr>
          <a:xfrm>
            <a:off x="5423375" y="5779936"/>
            <a:ext cx="826769" cy="327660"/>
          </a:xfrm>
          <a:prstGeom prst="rect">
            <a:avLst/>
          </a:prstGeom>
        </p:spPr>
        <p:txBody>
          <a:bodyPr vert="horz" wrap="square" lIns="0" tIns="16510" rIns="0" bIns="0" rtlCol="0">
            <a:spAutoFit/>
          </a:bodyPr>
          <a:lstStyle/>
          <a:p>
            <a:pPr marL="12700">
              <a:lnSpc>
                <a:spcPct val="100000"/>
              </a:lnSpc>
              <a:spcBef>
                <a:spcPts val="130"/>
              </a:spcBef>
            </a:pPr>
            <a:r>
              <a:rPr sz="1950" spc="20" dirty="0">
                <a:solidFill>
                  <a:srgbClr val="262626"/>
                </a:solidFill>
                <a:latin typeface="Bahnschrift"/>
                <a:cs typeface="Bahnschrift"/>
              </a:rPr>
              <a:t>Ou</a:t>
            </a:r>
            <a:r>
              <a:rPr sz="1950" spc="-10" dirty="0">
                <a:solidFill>
                  <a:srgbClr val="262626"/>
                </a:solidFill>
                <a:latin typeface="Bahnschrift"/>
                <a:cs typeface="Bahnschrift"/>
              </a:rPr>
              <a:t>t</a:t>
            </a:r>
            <a:r>
              <a:rPr sz="1950" spc="25" dirty="0">
                <a:solidFill>
                  <a:srgbClr val="262626"/>
                </a:solidFill>
                <a:latin typeface="Bahnschrift"/>
                <a:cs typeface="Bahnschrift"/>
              </a:rPr>
              <a:t>p</a:t>
            </a:r>
            <a:r>
              <a:rPr sz="1950" spc="20" dirty="0">
                <a:solidFill>
                  <a:srgbClr val="262626"/>
                </a:solidFill>
                <a:latin typeface="Bahnschrift"/>
                <a:cs typeface="Bahnschrift"/>
              </a:rPr>
              <a:t>u</a:t>
            </a:r>
            <a:r>
              <a:rPr sz="1950" spc="-10" dirty="0">
                <a:solidFill>
                  <a:srgbClr val="262626"/>
                </a:solidFill>
                <a:latin typeface="Bahnschrift"/>
                <a:cs typeface="Bahnschrift"/>
              </a:rPr>
              <a:t>t</a:t>
            </a:r>
            <a:r>
              <a:rPr sz="1950" spc="5" dirty="0">
                <a:solidFill>
                  <a:srgbClr val="262626"/>
                </a:solidFill>
                <a:latin typeface="Bahnschrift"/>
                <a:cs typeface="Bahnschrift"/>
              </a:rPr>
              <a:t>:</a:t>
            </a:r>
            <a:endParaRPr sz="1950">
              <a:latin typeface="Bahnschrift"/>
              <a:cs typeface="Bahnschrift"/>
            </a:endParaRPr>
          </a:p>
        </p:txBody>
      </p:sp>
      <p:grpSp>
        <p:nvGrpSpPr>
          <p:cNvPr id="9" name="object 9"/>
          <p:cNvGrpSpPr/>
          <p:nvPr/>
        </p:nvGrpSpPr>
        <p:grpSpPr>
          <a:xfrm>
            <a:off x="5471160" y="3130296"/>
            <a:ext cx="3880485" cy="3036570"/>
            <a:chOff x="5471160" y="3130296"/>
            <a:chExt cx="3880485" cy="3036570"/>
          </a:xfrm>
        </p:grpSpPr>
        <p:pic>
          <p:nvPicPr>
            <p:cNvPr id="10" name="object 10"/>
            <p:cNvPicPr/>
            <p:nvPr/>
          </p:nvPicPr>
          <p:blipFill>
            <a:blip r:embed="rId2" cstate="print"/>
            <a:stretch>
              <a:fillRect/>
            </a:stretch>
          </p:blipFill>
          <p:spPr>
            <a:xfrm>
              <a:off x="5471160" y="3130296"/>
              <a:ext cx="3880103" cy="2496311"/>
            </a:xfrm>
            <a:prstGeom prst="rect">
              <a:avLst/>
            </a:prstGeom>
          </p:spPr>
        </p:pic>
        <p:pic>
          <p:nvPicPr>
            <p:cNvPr id="11" name="object 11"/>
            <p:cNvPicPr/>
            <p:nvPr/>
          </p:nvPicPr>
          <p:blipFill>
            <a:blip r:embed="rId3" cstate="print"/>
            <a:stretch>
              <a:fillRect/>
            </a:stretch>
          </p:blipFill>
          <p:spPr>
            <a:xfrm>
              <a:off x="6358128" y="5725668"/>
              <a:ext cx="1005471" cy="440943"/>
            </a:xfrm>
            <a:prstGeom prst="rect">
              <a:avLst/>
            </a:prstGeom>
          </p:spPr>
        </p:pic>
      </p:grpSp>
      <p:grpSp>
        <p:nvGrpSpPr>
          <p:cNvPr id="12" name="object 12"/>
          <p:cNvGrpSpPr/>
          <p:nvPr/>
        </p:nvGrpSpPr>
        <p:grpSpPr>
          <a:xfrm>
            <a:off x="1295400" y="3192780"/>
            <a:ext cx="3586479" cy="3267710"/>
            <a:chOff x="1295400" y="3192780"/>
            <a:chExt cx="3586479" cy="3267710"/>
          </a:xfrm>
        </p:grpSpPr>
        <p:pic>
          <p:nvPicPr>
            <p:cNvPr id="13" name="object 13"/>
            <p:cNvPicPr/>
            <p:nvPr/>
          </p:nvPicPr>
          <p:blipFill>
            <a:blip r:embed="rId4" cstate="print"/>
            <a:stretch>
              <a:fillRect/>
            </a:stretch>
          </p:blipFill>
          <p:spPr>
            <a:xfrm>
              <a:off x="1295400" y="3192780"/>
              <a:ext cx="3585971" cy="2510027"/>
            </a:xfrm>
            <a:prstGeom prst="rect">
              <a:avLst/>
            </a:prstGeom>
          </p:spPr>
        </p:pic>
        <p:pic>
          <p:nvPicPr>
            <p:cNvPr id="14" name="object 14"/>
            <p:cNvPicPr/>
            <p:nvPr/>
          </p:nvPicPr>
          <p:blipFill>
            <a:blip r:embed="rId5" cstate="print"/>
            <a:stretch>
              <a:fillRect/>
            </a:stretch>
          </p:blipFill>
          <p:spPr>
            <a:xfrm>
              <a:off x="2740151" y="5725667"/>
              <a:ext cx="1320344" cy="734634"/>
            </a:xfrm>
            <a:prstGeom prst="rect">
              <a:avLst/>
            </a:prstGeom>
          </p:spPr>
        </p:pic>
      </p:grpSp>
      <p:sp>
        <p:nvSpPr>
          <p:cNvPr id="15" name="object 15"/>
          <p:cNvSpPr txBox="1"/>
          <p:nvPr/>
        </p:nvSpPr>
        <p:spPr>
          <a:xfrm>
            <a:off x="1822163" y="5795284"/>
            <a:ext cx="826769" cy="327660"/>
          </a:xfrm>
          <a:prstGeom prst="rect">
            <a:avLst/>
          </a:prstGeom>
        </p:spPr>
        <p:txBody>
          <a:bodyPr vert="horz" wrap="square" lIns="0" tIns="16510" rIns="0" bIns="0" rtlCol="0">
            <a:spAutoFit/>
          </a:bodyPr>
          <a:lstStyle/>
          <a:p>
            <a:pPr marL="12700">
              <a:lnSpc>
                <a:spcPct val="100000"/>
              </a:lnSpc>
              <a:spcBef>
                <a:spcPts val="130"/>
              </a:spcBef>
            </a:pPr>
            <a:r>
              <a:rPr sz="1950" spc="20" dirty="0">
                <a:solidFill>
                  <a:srgbClr val="262626"/>
                </a:solidFill>
                <a:latin typeface="Bahnschrift"/>
                <a:cs typeface="Bahnschrift"/>
              </a:rPr>
              <a:t>Ou</a:t>
            </a:r>
            <a:r>
              <a:rPr sz="1950" spc="-10" dirty="0">
                <a:solidFill>
                  <a:srgbClr val="262626"/>
                </a:solidFill>
                <a:latin typeface="Bahnschrift"/>
                <a:cs typeface="Bahnschrift"/>
              </a:rPr>
              <a:t>t</a:t>
            </a:r>
            <a:r>
              <a:rPr sz="1950" spc="25" dirty="0">
                <a:solidFill>
                  <a:srgbClr val="262626"/>
                </a:solidFill>
                <a:latin typeface="Bahnschrift"/>
                <a:cs typeface="Bahnschrift"/>
              </a:rPr>
              <a:t>p</a:t>
            </a:r>
            <a:r>
              <a:rPr sz="1950" spc="20" dirty="0">
                <a:solidFill>
                  <a:srgbClr val="262626"/>
                </a:solidFill>
                <a:latin typeface="Bahnschrift"/>
                <a:cs typeface="Bahnschrift"/>
              </a:rPr>
              <a:t>u</a:t>
            </a:r>
            <a:r>
              <a:rPr sz="1950" spc="-10" dirty="0">
                <a:solidFill>
                  <a:srgbClr val="262626"/>
                </a:solidFill>
                <a:latin typeface="Bahnschrift"/>
                <a:cs typeface="Bahnschrift"/>
              </a:rPr>
              <a:t>t</a:t>
            </a:r>
            <a:r>
              <a:rPr sz="1950" spc="5" dirty="0">
                <a:solidFill>
                  <a:srgbClr val="262626"/>
                </a:solidFill>
                <a:latin typeface="Bahnschrift"/>
                <a:cs typeface="Bahnschrift"/>
              </a:rPr>
              <a:t>:</a:t>
            </a:r>
            <a:endParaRPr sz="1950">
              <a:latin typeface="Bahnschrift"/>
              <a:cs typeface="Bahnschrif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72176" y="2550606"/>
            <a:ext cx="8322309" cy="2607765"/>
          </a:xfrm>
          <a:prstGeom prst="rect">
            <a:avLst/>
          </a:prstGeom>
        </p:spPr>
        <p:txBody>
          <a:bodyPr vert="horz" wrap="square" lIns="0" tIns="52705" rIns="0" bIns="0" rtlCol="0">
            <a:spAutoFit/>
          </a:bodyPr>
          <a:lstStyle/>
          <a:p>
            <a:pPr marL="483234" marR="5080" indent="-471170">
              <a:lnSpc>
                <a:spcPts val="2500"/>
              </a:lnSpc>
              <a:spcBef>
                <a:spcPts val="415"/>
              </a:spcBef>
              <a:buFont typeface="Wingdings"/>
              <a:buChar char=""/>
              <a:tabLst>
                <a:tab pos="483234" algn="l"/>
                <a:tab pos="483870" algn="l"/>
              </a:tabLst>
            </a:pPr>
            <a:r>
              <a:rPr sz="2300" dirty="0">
                <a:solidFill>
                  <a:srgbClr val="262626"/>
                </a:solidFill>
                <a:latin typeface="Bahnschrift"/>
                <a:cs typeface="Bahnschrift"/>
              </a:rPr>
              <a:t>Properties</a:t>
            </a:r>
            <a:r>
              <a:rPr sz="2300" spc="5" dirty="0">
                <a:solidFill>
                  <a:srgbClr val="262626"/>
                </a:solidFill>
                <a:latin typeface="Bahnschrift"/>
                <a:cs typeface="Bahnschrift"/>
              </a:rPr>
              <a:t> are</a:t>
            </a:r>
            <a:r>
              <a:rPr sz="2300" spc="10" dirty="0">
                <a:solidFill>
                  <a:srgbClr val="262626"/>
                </a:solidFill>
                <a:latin typeface="Bahnschrift"/>
                <a:cs typeface="Bahnschrift"/>
              </a:rPr>
              <a:t> </a:t>
            </a:r>
            <a:r>
              <a:rPr sz="2300" dirty="0">
                <a:solidFill>
                  <a:srgbClr val="262626"/>
                </a:solidFill>
                <a:latin typeface="Bahnschrift"/>
                <a:cs typeface="Bahnschrift"/>
              </a:rPr>
              <a:t>nothing</a:t>
            </a:r>
            <a:r>
              <a:rPr sz="2300" spc="5" dirty="0">
                <a:solidFill>
                  <a:srgbClr val="262626"/>
                </a:solidFill>
                <a:latin typeface="Bahnschrift"/>
                <a:cs typeface="Bahnschrift"/>
              </a:rPr>
              <a:t> but</a:t>
            </a:r>
            <a:r>
              <a:rPr sz="2300" spc="10" dirty="0">
                <a:solidFill>
                  <a:srgbClr val="262626"/>
                </a:solidFill>
                <a:latin typeface="Bahnschrift"/>
                <a:cs typeface="Bahnschrift"/>
              </a:rPr>
              <a:t> </a:t>
            </a:r>
            <a:r>
              <a:rPr sz="2300" dirty="0">
                <a:solidFill>
                  <a:srgbClr val="262626"/>
                </a:solidFill>
                <a:latin typeface="Bahnschrift"/>
                <a:cs typeface="Bahnschrift"/>
              </a:rPr>
              <a:t>attributes,</a:t>
            </a:r>
            <a:r>
              <a:rPr sz="2300" spc="5" dirty="0">
                <a:solidFill>
                  <a:srgbClr val="262626"/>
                </a:solidFill>
                <a:latin typeface="Bahnschrift"/>
                <a:cs typeface="Bahnschrift"/>
              </a:rPr>
              <a:t> which can </a:t>
            </a:r>
            <a:r>
              <a:rPr sz="2300" spc="10" dirty="0">
                <a:solidFill>
                  <a:srgbClr val="262626"/>
                </a:solidFill>
                <a:latin typeface="Bahnschrift"/>
                <a:cs typeface="Bahnschrift"/>
              </a:rPr>
              <a:t>be </a:t>
            </a:r>
            <a:r>
              <a:rPr sz="2300" spc="5" dirty="0">
                <a:solidFill>
                  <a:srgbClr val="262626"/>
                </a:solidFill>
                <a:latin typeface="Bahnschrift"/>
                <a:cs typeface="Bahnschrift"/>
              </a:rPr>
              <a:t>used</a:t>
            </a:r>
            <a:r>
              <a:rPr sz="2300" spc="10" dirty="0">
                <a:solidFill>
                  <a:srgbClr val="262626"/>
                </a:solidFill>
                <a:latin typeface="Bahnschrift"/>
                <a:cs typeface="Bahnschrift"/>
              </a:rPr>
              <a:t> </a:t>
            </a:r>
            <a:r>
              <a:rPr sz="2300" spc="-5" dirty="0">
                <a:solidFill>
                  <a:srgbClr val="262626"/>
                </a:solidFill>
                <a:latin typeface="Bahnschrift"/>
                <a:cs typeface="Bahnschrift"/>
              </a:rPr>
              <a:t>to </a:t>
            </a:r>
            <a:r>
              <a:rPr sz="2300" dirty="0">
                <a:solidFill>
                  <a:srgbClr val="262626"/>
                </a:solidFill>
                <a:latin typeface="Bahnschrift"/>
                <a:cs typeface="Bahnschrift"/>
              </a:rPr>
              <a:t> </a:t>
            </a:r>
            <a:r>
              <a:rPr sz="2300" spc="5" dirty="0">
                <a:solidFill>
                  <a:srgbClr val="262626"/>
                </a:solidFill>
                <a:latin typeface="Bahnschrift"/>
                <a:cs typeface="Bahnschrift"/>
              </a:rPr>
              <a:t>pass</a:t>
            </a:r>
            <a:r>
              <a:rPr sz="2300" spc="180" dirty="0">
                <a:solidFill>
                  <a:srgbClr val="262626"/>
                </a:solidFill>
                <a:latin typeface="Bahnschrift"/>
                <a:cs typeface="Bahnschrift"/>
              </a:rPr>
              <a:t> </a:t>
            </a:r>
            <a:r>
              <a:rPr sz="2300" spc="5" dirty="0">
                <a:solidFill>
                  <a:srgbClr val="262626"/>
                </a:solidFill>
                <a:latin typeface="Bahnschrift"/>
                <a:cs typeface="Bahnschrift"/>
              </a:rPr>
              <a:t>the</a:t>
            </a:r>
            <a:r>
              <a:rPr sz="2300" spc="220" dirty="0">
                <a:solidFill>
                  <a:srgbClr val="262626"/>
                </a:solidFill>
                <a:latin typeface="Bahnschrift"/>
                <a:cs typeface="Bahnschrift"/>
              </a:rPr>
              <a:t> </a:t>
            </a:r>
            <a:r>
              <a:rPr sz="2300" spc="5" dirty="0">
                <a:solidFill>
                  <a:srgbClr val="262626"/>
                </a:solidFill>
                <a:latin typeface="Bahnschrift"/>
                <a:cs typeface="Bahnschrift"/>
              </a:rPr>
              <a:t>data</a:t>
            </a:r>
            <a:r>
              <a:rPr sz="2300" spc="204" dirty="0">
                <a:solidFill>
                  <a:srgbClr val="262626"/>
                </a:solidFill>
                <a:latin typeface="Bahnschrift"/>
                <a:cs typeface="Bahnschrift"/>
              </a:rPr>
              <a:t> </a:t>
            </a:r>
            <a:r>
              <a:rPr sz="2300" dirty="0">
                <a:solidFill>
                  <a:srgbClr val="262626"/>
                </a:solidFill>
                <a:latin typeface="Bahnschrift"/>
                <a:cs typeface="Bahnschrift"/>
              </a:rPr>
              <a:t>from</a:t>
            </a:r>
            <a:r>
              <a:rPr sz="2300" spc="235" dirty="0">
                <a:solidFill>
                  <a:srgbClr val="262626"/>
                </a:solidFill>
                <a:latin typeface="Bahnschrift"/>
                <a:cs typeface="Bahnschrift"/>
              </a:rPr>
              <a:t> </a:t>
            </a:r>
            <a:r>
              <a:rPr sz="2300" dirty="0">
                <a:solidFill>
                  <a:srgbClr val="262626"/>
                </a:solidFill>
                <a:latin typeface="Bahnschrift"/>
                <a:cs typeface="Bahnschrift"/>
              </a:rPr>
              <a:t>one</a:t>
            </a:r>
            <a:r>
              <a:rPr sz="2300" spc="220" dirty="0">
                <a:solidFill>
                  <a:srgbClr val="262626"/>
                </a:solidFill>
                <a:latin typeface="Bahnschrift"/>
                <a:cs typeface="Bahnschrift"/>
              </a:rPr>
              <a:t> </a:t>
            </a:r>
            <a:r>
              <a:rPr sz="2300" spc="5" dirty="0">
                <a:solidFill>
                  <a:srgbClr val="262626"/>
                </a:solidFill>
                <a:latin typeface="Bahnschrift"/>
                <a:cs typeface="Bahnschrift"/>
              </a:rPr>
              <a:t>component</a:t>
            </a:r>
            <a:r>
              <a:rPr sz="2300" spc="190" dirty="0">
                <a:solidFill>
                  <a:srgbClr val="262626"/>
                </a:solidFill>
                <a:latin typeface="Bahnschrift"/>
                <a:cs typeface="Bahnschrift"/>
              </a:rPr>
              <a:t> </a:t>
            </a:r>
            <a:r>
              <a:rPr sz="2300" spc="10" dirty="0">
                <a:solidFill>
                  <a:srgbClr val="262626"/>
                </a:solidFill>
                <a:latin typeface="Bahnschrift"/>
                <a:cs typeface="Bahnschrift"/>
              </a:rPr>
              <a:t>and</a:t>
            </a:r>
            <a:r>
              <a:rPr sz="2300" spc="180" dirty="0">
                <a:solidFill>
                  <a:srgbClr val="262626"/>
                </a:solidFill>
                <a:latin typeface="Bahnschrift"/>
                <a:cs typeface="Bahnschrift"/>
              </a:rPr>
              <a:t> </a:t>
            </a:r>
            <a:r>
              <a:rPr sz="2300" spc="5" dirty="0">
                <a:solidFill>
                  <a:srgbClr val="262626"/>
                </a:solidFill>
                <a:latin typeface="Bahnschrift"/>
                <a:cs typeface="Bahnschrift"/>
              </a:rPr>
              <a:t>another</a:t>
            </a:r>
            <a:r>
              <a:rPr sz="2300" spc="190" dirty="0">
                <a:solidFill>
                  <a:srgbClr val="262626"/>
                </a:solidFill>
                <a:latin typeface="Bahnschrift"/>
                <a:cs typeface="Bahnschrift"/>
              </a:rPr>
              <a:t> </a:t>
            </a:r>
            <a:r>
              <a:rPr sz="2300" spc="5" dirty="0">
                <a:solidFill>
                  <a:srgbClr val="262626"/>
                </a:solidFill>
                <a:latin typeface="Bahnschrift"/>
                <a:cs typeface="Bahnschrift"/>
              </a:rPr>
              <a:t>component.</a:t>
            </a:r>
            <a:r>
              <a:rPr lang="en-US" sz="2300" spc="5" dirty="0">
                <a:solidFill>
                  <a:srgbClr val="262626"/>
                </a:solidFill>
                <a:latin typeface="Bahnschrift"/>
                <a:cs typeface="Bahnschrift"/>
              </a:rPr>
              <a:t> ( Top –down)</a:t>
            </a:r>
            <a:endParaRPr sz="2300" dirty="0">
              <a:latin typeface="Bahnschrift"/>
              <a:cs typeface="Bahnschrift"/>
            </a:endParaRPr>
          </a:p>
          <a:p>
            <a:pPr marL="483234" indent="-471170">
              <a:lnSpc>
                <a:spcPct val="100000"/>
              </a:lnSpc>
              <a:spcBef>
                <a:spcPts val="520"/>
              </a:spcBef>
              <a:buFont typeface="Wingdings"/>
              <a:buChar char=""/>
              <a:tabLst>
                <a:tab pos="483234" algn="l"/>
                <a:tab pos="483870" algn="l"/>
              </a:tabLst>
            </a:pPr>
            <a:r>
              <a:rPr sz="2300" spc="10" dirty="0">
                <a:solidFill>
                  <a:srgbClr val="262626"/>
                </a:solidFill>
                <a:latin typeface="Bahnschrift"/>
                <a:cs typeface="Bahnschrift"/>
              </a:rPr>
              <a:t>Any</a:t>
            </a:r>
            <a:r>
              <a:rPr sz="2300" spc="195" dirty="0">
                <a:solidFill>
                  <a:srgbClr val="262626"/>
                </a:solidFill>
                <a:latin typeface="Bahnschrift"/>
                <a:cs typeface="Bahnschrift"/>
              </a:rPr>
              <a:t> </a:t>
            </a:r>
            <a:r>
              <a:rPr sz="2300" dirty="0">
                <a:solidFill>
                  <a:srgbClr val="262626"/>
                </a:solidFill>
                <a:latin typeface="Bahnschrift"/>
                <a:cs typeface="Bahnschrift"/>
              </a:rPr>
              <a:t>valid</a:t>
            </a:r>
            <a:r>
              <a:rPr sz="2300" spc="204" dirty="0">
                <a:solidFill>
                  <a:srgbClr val="262626"/>
                </a:solidFill>
                <a:latin typeface="Bahnschrift"/>
                <a:cs typeface="Bahnschrift"/>
              </a:rPr>
              <a:t> </a:t>
            </a:r>
            <a:r>
              <a:rPr sz="2300" spc="5" dirty="0">
                <a:solidFill>
                  <a:srgbClr val="262626"/>
                </a:solidFill>
                <a:latin typeface="Bahnschrift"/>
                <a:cs typeface="Bahnschrift"/>
              </a:rPr>
              <a:t>JavaScript</a:t>
            </a:r>
            <a:r>
              <a:rPr sz="2300" spc="185" dirty="0">
                <a:solidFill>
                  <a:srgbClr val="262626"/>
                </a:solidFill>
                <a:latin typeface="Bahnschrift"/>
                <a:cs typeface="Bahnschrift"/>
              </a:rPr>
              <a:t> </a:t>
            </a:r>
            <a:r>
              <a:rPr sz="2300" dirty="0">
                <a:solidFill>
                  <a:srgbClr val="262626"/>
                </a:solidFill>
                <a:latin typeface="Bahnschrift"/>
                <a:cs typeface="Bahnschrift"/>
              </a:rPr>
              <a:t>expression</a:t>
            </a:r>
            <a:r>
              <a:rPr sz="2300" spc="229" dirty="0">
                <a:solidFill>
                  <a:srgbClr val="262626"/>
                </a:solidFill>
                <a:latin typeface="Bahnschrift"/>
                <a:cs typeface="Bahnschrift"/>
              </a:rPr>
              <a:t> </a:t>
            </a:r>
            <a:r>
              <a:rPr sz="2300" spc="5" dirty="0">
                <a:solidFill>
                  <a:srgbClr val="262626"/>
                </a:solidFill>
                <a:latin typeface="Bahnschrift"/>
                <a:cs typeface="Bahnschrift"/>
              </a:rPr>
              <a:t>can</a:t>
            </a:r>
            <a:r>
              <a:rPr sz="2300" spc="204" dirty="0">
                <a:solidFill>
                  <a:srgbClr val="262626"/>
                </a:solidFill>
                <a:latin typeface="Bahnschrift"/>
                <a:cs typeface="Bahnschrift"/>
              </a:rPr>
              <a:t> </a:t>
            </a:r>
            <a:r>
              <a:rPr sz="2300" dirty="0">
                <a:solidFill>
                  <a:srgbClr val="262626"/>
                </a:solidFill>
                <a:latin typeface="Bahnschrift"/>
                <a:cs typeface="Bahnschrift"/>
              </a:rPr>
              <a:t>be</a:t>
            </a:r>
            <a:r>
              <a:rPr sz="2300" spc="215" dirty="0">
                <a:solidFill>
                  <a:srgbClr val="262626"/>
                </a:solidFill>
                <a:latin typeface="Bahnschrift"/>
                <a:cs typeface="Bahnschrift"/>
              </a:rPr>
              <a:t> </a:t>
            </a:r>
            <a:r>
              <a:rPr sz="2300" spc="5" dirty="0">
                <a:solidFill>
                  <a:srgbClr val="262626"/>
                </a:solidFill>
                <a:latin typeface="Bahnschrift"/>
                <a:cs typeface="Bahnschrift"/>
              </a:rPr>
              <a:t>passed</a:t>
            </a:r>
            <a:r>
              <a:rPr sz="2300" spc="204" dirty="0">
                <a:solidFill>
                  <a:srgbClr val="262626"/>
                </a:solidFill>
                <a:latin typeface="Bahnschrift"/>
                <a:cs typeface="Bahnschrift"/>
              </a:rPr>
              <a:t> </a:t>
            </a:r>
            <a:r>
              <a:rPr sz="2300" spc="5" dirty="0">
                <a:solidFill>
                  <a:srgbClr val="262626"/>
                </a:solidFill>
                <a:latin typeface="Bahnschrift"/>
                <a:cs typeface="Bahnschrift"/>
              </a:rPr>
              <a:t>a</a:t>
            </a:r>
            <a:r>
              <a:rPr sz="2300" spc="220" dirty="0">
                <a:solidFill>
                  <a:srgbClr val="262626"/>
                </a:solidFill>
                <a:latin typeface="Bahnschrift"/>
                <a:cs typeface="Bahnschrift"/>
              </a:rPr>
              <a:t> </a:t>
            </a:r>
            <a:r>
              <a:rPr sz="2300" spc="5" dirty="0">
                <a:solidFill>
                  <a:srgbClr val="262626"/>
                </a:solidFill>
                <a:latin typeface="Bahnschrift"/>
                <a:cs typeface="Bahnschrift"/>
              </a:rPr>
              <a:t>prop.</a:t>
            </a:r>
            <a:endParaRPr sz="2300" dirty="0">
              <a:latin typeface="Bahnschrift"/>
              <a:cs typeface="Bahnschrift"/>
            </a:endParaRPr>
          </a:p>
          <a:p>
            <a:pPr marL="483234" marR="37465" indent="-471170">
              <a:lnSpc>
                <a:spcPts val="2500"/>
              </a:lnSpc>
              <a:spcBef>
                <a:spcPts val="850"/>
              </a:spcBef>
              <a:buFont typeface="Wingdings"/>
              <a:buChar char=""/>
              <a:tabLst>
                <a:tab pos="483234" algn="l"/>
                <a:tab pos="483870" algn="l"/>
              </a:tabLst>
            </a:pPr>
            <a:r>
              <a:rPr sz="2300" spc="5" dirty="0">
                <a:solidFill>
                  <a:srgbClr val="262626"/>
                </a:solidFill>
                <a:latin typeface="Bahnschrift"/>
                <a:cs typeface="Bahnschrift"/>
              </a:rPr>
              <a:t>State</a:t>
            </a:r>
            <a:r>
              <a:rPr sz="2300" spc="220" dirty="0">
                <a:solidFill>
                  <a:srgbClr val="262626"/>
                </a:solidFill>
                <a:latin typeface="Bahnschrift"/>
                <a:cs typeface="Bahnschrift"/>
              </a:rPr>
              <a:t> </a:t>
            </a:r>
            <a:r>
              <a:rPr sz="2300" spc="-10" dirty="0">
                <a:solidFill>
                  <a:srgbClr val="262626"/>
                </a:solidFill>
                <a:latin typeface="Bahnschrift"/>
                <a:cs typeface="Bahnschrift"/>
              </a:rPr>
              <a:t>is</a:t>
            </a:r>
            <a:r>
              <a:rPr sz="2300" spc="240" dirty="0">
                <a:solidFill>
                  <a:srgbClr val="262626"/>
                </a:solidFill>
                <a:latin typeface="Bahnschrift"/>
                <a:cs typeface="Bahnschrift"/>
              </a:rPr>
              <a:t> </a:t>
            </a:r>
            <a:r>
              <a:rPr sz="2300" dirty="0">
                <a:solidFill>
                  <a:srgbClr val="262626"/>
                </a:solidFill>
                <a:latin typeface="Bahnschrift"/>
                <a:cs typeface="Bahnschrift"/>
              </a:rPr>
              <a:t>local</a:t>
            </a:r>
            <a:r>
              <a:rPr sz="2300" spc="240" dirty="0">
                <a:solidFill>
                  <a:srgbClr val="262626"/>
                </a:solidFill>
                <a:latin typeface="Bahnschrift"/>
                <a:cs typeface="Bahnschrift"/>
              </a:rPr>
              <a:t> </a:t>
            </a:r>
            <a:r>
              <a:rPr sz="2300" dirty="0">
                <a:solidFill>
                  <a:srgbClr val="262626"/>
                </a:solidFill>
                <a:latin typeface="Bahnschrift"/>
                <a:cs typeface="Bahnschrift"/>
              </a:rPr>
              <a:t>variable</a:t>
            </a:r>
            <a:r>
              <a:rPr sz="2300" spc="225" dirty="0">
                <a:solidFill>
                  <a:srgbClr val="262626"/>
                </a:solidFill>
                <a:latin typeface="Bahnschrift"/>
                <a:cs typeface="Bahnschrift"/>
              </a:rPr>
              <a:t> </a:t>
            </a:r>
            <a:r>
              <a:rPr sz="2300" spc="-5" dirty="0">
                <a:solidFill>
                  <a:srgbClr val="262626"/>
                </a:solidFill>
                <a:latin typeface="Bahnschrift"/>
                <a:cs typeface="Bahnschrift"/>
              </a:rPr>
              <a:t>of</a:t>
            </a:r>
            <a:r>
              <a:rPr sz="2300" spc="220" dirty="0">
                <a:solidFill>
                  <a:srgbClr val="262626"/>
                </a:solidFill>
                <a:latin typeface="Bahnschrift"/>
                <a:cs typeface="Bahnschrift"/>
              </a:rPr>
              <a:t> </a:t>
            </a:r>
            <a:r>
              <a:rPr sz="2300" spc="5" dirty="0">
                <a:solidFill>
                  <a:srgbClr val="262626"/>
                </a:solidFill>
                <a:latin typeface="Bahnschrift"/>
                <a:cs typeface="Bahnschrift"/>
              </a:rPr>
              <a:t>the</a:t>
            </a:r>
            <a:r>
              <a:rPr sz="2300" spc="220" dirty="0">
                <a:solidFill>
                  <a:srgbClr val="262626"/>
                </a:solidFill>
                <a:latin typeface="Bahnschrift"/>
                <a:cs typeface="Bahnschrift"/>
              </a:rPr>
              <a:t> </a:t>
            </a:r>
            <a:r>
              <a:rPr sz="2300" dirty="0">
                <a:solidFill>
                  <a:srgbClr val="262626"/>
                </a:solidFill>
                <a:latin typeface="Bahnschrift"/>
                <a:cs typeface="Bahnschrift"/>
              </a:rPr>
              <a:t>component,</a:t>
            </a:r>
            <a:r>
              <a:rPr sz="2300" spc="220" dirty="0">
                <a:solidFill>
                  <a:srgbClr val="262626"/>
                </a:solidFill>
                <a:latin typeface="Bahnschrift"/>
                <a:cs typeface="Bahnschrift"/>
              </a:rPr>
              <a:t> </a:t>
            </a:r>
            <a:r>
              <a:rPr sz="2300" dirty="0">
                <a:solidFill>
                  <a:srgbClr val="262626"/>
                </a:solidFill>
                <a:latin typeface="Bahnschrift"/>
                <a:cs typeface="Bahnschrift"/>
              </a:rPr>
              <a:t>which</a:t>
            </a:r>
            <a:r>
              <a:rPr sz="2300" spc="215" dirty="0">
                <a:solidFill>
                  <a:srgbClr val="262626"/>
                </a:solidFill>
                <a:latin typeface="Bahnschrift"/>
                <a:cs typeface="Bahnschrift"/>
              </a:rPr>
              <a:t> </a:t>
            </a:r>
            <a:r>
              <a:rPr sz="2300" dirty="0">
                <a:solidFill>
                  <a:srgbClr val="262626"/>
                </a:solidFill>
                <a:latin typeface="Bahnschrift"/>
                <a:cs typeface="Bahnschrift"/>
              </a:rPr>
              <a:t>is</a:t>
            </a:r>
            <a:r>
              <a:rPr sz="2300" spc="240" dirty="0">
                <a:solidFill>
                  <a:srgbClr val="262626"/>
                </a:solidFill>
                <a:latin typeface="Bahnschrift"/>
                <a:cs typeface="Bahnschrift"/>
              </a:rPr>
              <a:t> </a:t>
            </a:r>
            <a:r>
              <a:rPr sz="2300" dirty="0">
                <a:solidFill>
                  <a:srgbClr val="262626"/>
                </a:solidFill>
                <a:latin typeface="Bahnschrift"/>
                <a:cs typeface="Bahnschrift"/>
              </a:rPr>
              <a:t>by</a:t>
            </a:r>
            <a:r>
              <a:rPr sz="2300" spc="229" dirty="0">
                <a:solidFill>
                  <a:srgbClr val="262626"/>
                </a:solidFill>
                <a:latin typeface="Bahnschrift"/>
                <a:cs typeface="Bahnschrift"/>
              </a:rPr>
              <a:t> </a:t>
            </a:r>
            <a:r>
              <a:rPr sz="2300" dirty="0">
                <a:solidFill>
                  <a:srgbClr val="262626"/>
                </a:solidFill>
                <a:latin typeface="Bahnschrift"/>
                <a:cs typeface="Bahnschrift"/>
              </a:rPr>
              <a:t>default </a:t>
            </a:r>
            <a:r>
              <a:rPr sz="2300" spc="-380" dirty="0">
                <a:solidFill>
                  <a:srgbClr val="262626"/>
                </a:solidFill>
                <a:latin typeface="Bahnschrift"/>
                <a:cs typeface="Bahnschrift"/>
              </a:rPr>
              <a:t> </a:t>
            </a:r>
            <a:r>
              <a:rPr sz="2300" dirty="0">
                <a:solidFill>
                  <a:srgbClr val="262626"/>
                </a:solidFill>
                <a:latin typeface="Bahnschrift"/>
                <a:cs typeface="Bahnschrift"/>
              </a:rPr>
              <a:t>encapsulated</a:t>
            </a:r>
            <a:r>
              <a:rPr sz="2300" spc="204" dirty="0">
                <a:solidFill>
                  <a:srgbClr val="262626"/>
                </a:solidFill>
                <a:latin typeface="Bahnschrift"/>
                <a:cs typeface="Bahnschrift"/>
              </a:rPr>
              <a:t> </a:t>
            </a:r>
            <a:r>
              <a:rPr sz="2300" spc="5" dirty="0">
                <a:solidFill>
                  <a:srgbClr val="262626"/>
                </a:solidFill>
                <a:latin typeface="Bahnschrift"/>
                <a:cs typeface="Bahnschrift"/>
              </a:rPr>
              <a:t>to</a:t>
            </a:r>
            <a:r>
              <a:rPr sz="2300" spc="220" dirty="0">
                <a:solidFill>
                  <a:srgbClr val="262626"/>
                </a:solidFill>
                <a:latin typeface="Bahnschrift"/>
                <a:cs typeface="Bahnschrift"/>
              </a:rPr>
              <a:t> </a:t>
            </a:r>
            <a:r>
              <a:rPr sz="2300" dirty="0">
                <a:solidFill>
                  <a:srgbClr val="262626"/>
                </a:solidFill>
                <a:latin typeface="Bahnschrift"/>
                <a:cs typeface="Bahnschrift"/>
              </a:rPr>
              <a:t>it’s</a:t>
            </a:r>
            <a:r>
              <a:rPr sz="2300" spc="204" dirty="0">
                <a:solidFill>
                  <a:srgbClr val="262626"/>
                </a:solidFill>
                <a:latin typeface="Bahnschrift"/>
                <a:cs typeface="Bahnschrift"/>
              </a:rPr>
              <a:t> </a:t>
            </a:r>
            <a:r>
              <a:rPr sz="2300" spc="10" dirty="0">
                <a:solidFill>
                  <a:srgbClr val="262626"/>
                </a:solidFill>
                <a:latin typeface="Bahnschrift"/>
                <a:cs typeface="Bahnschrift"/>
              </a:rPr>
              <a:t>own</a:t>
            </a:r>
            <a:r>
              <a:rPr sz="2300" spc="210" dirty="0">
                <a:solidFill>
                  <a:srgbClr val="262626"/>
                </a:solidFill>
                <a:latin typeface="Bahnschrift"/>
                <a:cs typeface="Bahnschrift"/>
              </a:rPr>
              <a:t> </a:t>
            </a:r>
            <a:r>
              <a:rPr sz="2300" dirty="0">
                <a:solidFill>
                  <a:srgbClr val="262626"/>
                </a:solidFill>
                <a:latin typeface="Bahnschrift"/>
                <a:cs typeface="Bahnschrift"/>
              </a:rPr>
              <a:t>component.</a:t>
            </a:r>
            <a:endParaRPr sz="2300" dirty="0">
              <a:latin typeface="Bahnschrift"/>
              <a:cs typeface="Bahnschrift"/>
            </a:endParaRPr>
          </a:p>
          <a:p>
            <a:pPr marL="483234" indent="-471170">
              <a:lnSpc>
                <a:spcPct val="100000"/>
              </a:lnSpc>
              <a:spcBef>
                <a:spcPts val="520"/>
              </a:spcBef>
              <a:buFont typeface="Wingdings"/>
              <a:buChar char=""/>
              <a:tabLst>
                <a:tab pos="483234" algn="l"/>
                <a:tab pos="483870" algn="l"/>
              </a:tabLst>
            </a:pPr>
            <a:r>
              <a:rPr sz="2300" dirty="0">
                <a:solidFill>
                  <a:srgbClr val="262626"/>
                </a:solidFill>
                <a:latin typeface="Bahnschrift"/>
                <a:cs typeface="Bahnschrift"/>
              </a:rPr>
              <a:t>setState</a:t>
            </a:r>
            <a:r>
              <a:rPr sz="2300" spc="190" dirty="0">
                <a:solidFill>
                  <a:srgbClr val="262626"/>
                </a:solidFill>
                <a:latin typeface="Bahnschrift"/>
                <a:cs typeface="Bahnschrift"/>
              </a:rPr>
              <a:t> </a:t>
            </a:r>
            <a:r>
              <a:rPr sz="2300" spc="5" dirty="0">
                <a:solidFill>
                  <a:srgbClr val="262626"/>
                </a:solidFill>
                <a:latin typeface="Bahnschrift"/>
                <a:cs typeface="Bahnschrift"/>
              </a:rPr>
              <a:t>method</a:t>
            </a:r>
            <a:r>
              <a:rPr sz="2300" spc="210" dirty="0">
                <a:solidFill>
                  <a:srgbClr val="262626"/>
                </a:solidFill>
                <a:latin typeface="Bahnschrift"/>
                <a:cs typeface="Bahnschrift"/>
              </a:rPr>
              <a:t> </a:t>
            </a:r>
            <a:r>
              <a:rPr sz="2300" spc="5" dirty="0">
                <a:solidFill>
                  <a:srgbClr val="262626"/>
                </a:solidFill>
                <a:latin typeface="Bahnschrift"/>
                <a:cs typeface="Bahnschrift"/>
              </a:rPr>
              <a:t>can</a:t>
            </a:r>
            <a:r>
              <a:rPr sz="2300" spc="235" dirty="0">
                <a:solidFill>
                  <a:srgbClr val="262626"/>
                </a:solidFill>
                <a:latin typeface="Bahnschrift"/>
                <a:cs typeface="Bahnschrift"/>
              </a:rPr>
              <a:t> </a:t>
            </a:r>
            <a:r>
              <a:rPr sz="2300" dirty="0">
                <a:solidFill>
                  <a:srgbClr val="262626"/>
                </a:solidFill>
                <a:latin typeface="Bahnschrift"/>
                <a:cs typeface="Bahnschrift"/>
              </a:rPr>
              <a:t>be</a:t>
            </a:r>
            <a:r>
              <a:rPr sz="2300" spc="220" dirty="0">
                <a:solidFill>
                  <a:srgbClr val="262626"/>
                </a:solidFill>
                <a:latin typeface="Bahnschrift"/>
                <a:cs typeface="Bahnschrift"/>
              </a:rPr>
              <a:t> </a:t>
            </a:r>
            <a:r>
              <a:rPr sz="2300" dirty="0">
                <a:solidFill>
                  <a:srgbClr val="262626"/>
                </a:solidFill>
                <a:latin typeface="Bahnschrift"/>
                <a:cs typeface="Bahnschrift"/>
              </a:rPr>
              <a:t>used</a:t>
            </a:r>
            <a:r>
              <a:rPr sz="2300" spc="235" dirty="0">
                <a:solidFill>
                  <a:srgbClr val="262626"/>
                </a:solidFill>
                <a:latin typeface="Bahnschrift"/>
                <a:cs typeface="Bahnschrift"/>
              </a:rPr>
              <a:t> </a:t>
            </a:r>
            <a:r>
              <a:rPr sz="2300" spc="5" dirty="0">
                <a:solidFill>
                  <a:srgbClr val="262626"/>
                </a:solidFill>
                <a:latin typeface="Bahnschrift"/>
                <a:cs typeface="Bahnschrift"/>
              </a:rPr>
              <a:t>to</a:t>
            </a:r>
            <a:r>
              <a:rPr sz="2300" spc="220" dirty="0">
                <a:solidFill>
                  <a:srgbClr val="262626"/>
                </a:solidFill>
                <a:latin typeface="Bahnschrift"/>
                <a:cs typeface="Bahnschrift"/>
              </a:rPr>
              <a:t> </a:t>
            </a:r>
            <a:r>
              <a:rPr sz="2300" dirty="0">
                <a:solidFill>
                  <a:srgbClr val="262626"/>
                </a:solidFill>
                <a:latin typeface="Bahnschrift"/>
                <a:cs typeface="Bahnschrift"/>
              </a:rPr>
              <a:t>update</a:t>
            </a:r>
            <a:r>
              <a:rPr sz="2300" spc="220" dirty="0">
                <a:solidFill>
                  <a:srgbClr val="262626"/>
                </a:solidFill>
                <a:latin typeface="Bahnschrift"/>
                <a:cs typeface="Bahnschrift"/>
              </a:rPr>
              <a:t> </a:t>
            </a:r>
            <a:r>
              <a:rPr sz="2300" spc="5" dirty="0">
                <a:solidFill>
                  <a:srgbClr val="262626"/>
                </a:solidFill>
                <a:latin typeface="Bahnschrift"/>
                <a:cs typeface="Bahnschrift"/>
              </a:rPr>
              <a:t>the</a:t>
            </a:r>
            <a:r>
              <a:rPr sz="2300" spc="220" dirty="0">
                <a:solidFill>
                  <a:srgbClr val="262626"/>
                </a:solidFill>
                <a:latin typeface="Bahnschrift"/>
                <a:cs typeface="Bahnschrift"/>
              </a:rPr>
              <a:t> </a:t>
            </a:r>
            <a:r>
              <a:rPr sz="2300" dirty="0">
                <a:solidFill>
                  <a:srgbClr val="262626"/>
                </a:solidFill>
                <a:latin typeface="Bahnschrift"/>
                <a:cs typeface="Bahnschrift"/>
              </a:rPr>
              <a:t>state</a:t>
            </a:r>
            <a:r>
              <a:rPr sz="2300" spc="195" dirty="0">
                <a:solidFill>
                  <a:srgbClr val="262626"/>
                </a:solidFill>
                <a:latin typeface="Bahnschrift"/>
                <a:cs typeface="Bahnschrift"/>
              </a:rPr>
              <a:t> </a:t>
            </a:r>
            <a:r>
              <a:rPr sz="2300" spc="5" dirty="0">
                <a:solidFill>
                  <a:srgbClr val="262626"/>
                </a:solidFill>
                <a:latin typeface="Bahnschrift"/>
                <a:cs typeface="Bahnschrift"/>
              </a:rPr>
              <a:t>values.</a:t>
            </a:r>
            <a:endParaRPr sz="2300" dirty="0">
              <a:latin typeface="Bahnschrift"/>
              <a:cs typeface="Bahnschrif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72144" y="2202168"/>
            <a:ext cx="5323856" cy="1642757"/>
          </a:xfrm>
          <a:prstGeom prst="rect">
            <a:avLst/>
          </a:prstGeom>
        </p:spPr>
        <p:txBody>
          <a:bodyPr vert="horz" wrap="square" lIns="0" tIns="13970" rIns="0" bIns="0" rtlCol="0">
            <a:spAutoFit/>
          </a:bodyPr>
          <a:lstStyle/>
          <a:p>
            <a:pPr marL="483234" indent="-471170">
              <a:lnSpc>
                <a:spcPct val="100000"/>
              </a:lnSpc>
              <a:spcBef>
                <a:spcPts val="110"/>
              </a:spcBef>
              <a:buFont typeface="Wingdings"/>
              <a:buChar char=""/>
              <a:tabLst>
                <a:tab pos="483234" algn="l"/>
                <a:tab pos="483870" algn="l"/>
              </a:tabLst>
            </a:pPr>
            <a:r>
              <a:rPr sz="2050" spc="5" dirty="0">
                <a:solidFill>
                  <a:srgbClr val="262626"/>
                </a:solidFill>
                <a:latin typeface="Bahnschrift"/>
                <a:cs typeface="Bahnschrift"/>
              </a:rPr>
              <a:t>JSX?</a:t>
            </a:r>
            <a:endParaRPr sz="2050" dirty="0">
              <a:latin typeface="Bahnschrift"/>
              <a:cs typeface="Bahnschrift"/>
            </a:endParaRPr>
          </a:p>
          <a:p>
            <a:pPr marL="483234" indent="-471170">
              <a:lnSpc>
                <a:spcPct val="100000"/>
              </a:lnSpc>
              <a:spcBef>
                <a:spcPts val="100"/>
              </a:spcBef>
              <a:buFont typeface="Wingdings"/>
              <a:buChar char=""/>
              <a:tabLst>
                <a:tab pos="483234" algn="l"/>
                <a:tab pos="483870" algn="l"/>
              </a:tabLst>
            </a:pPr>
            <a:r>
              <a:rPr sz="2050" spc="5" dirty="0">
                <a:solidFill>
                  <a:srgbClr val="262626"/>
                </a:solidFill>
                <a:latin typeface="Bahnschrift"/>
                <a:cs typeface="Bahnschrift"/>
              </a:rPr>
              <a:t>Components</a:t>
            </a:r>
            <a:endParaRPr sz="2050" dirty="0">
              <a:latin typeface="Bahnschrift"/>
              <a:cs typeface="Bahnschrift"/>
            </a:endParaRPr>
          </a:p>
          <a:p>
            <a:pPr marL="483234" indent="-471170">
              <a:lnSpc>
                <a:spcPct val="100000"/>
              </a:lnSpc>
              <a:spcBef>
                <a:spcPts val="95"/>
              </a:spcBef>
              <a:buFont typeface="Wingdings"/>
              <a:buChar char=""/>
              <a:tabLst>
                <a:tab pos="483234" algn="l"/>
                <a:tab pos="483870" algn="l"/>
              </a:tabLst>
            </a:pPr>
            <a:r>
              <a:rPr sz="2050" spc="5" dirty="0">
                <a:solidFill>
                  <a:srgbClr val="262626"/>
                </a:solidFill>
                <a:latin typeface="Bahnschrift"/>
                <a:cs typeface="Bahnschrift"/>
              </a:rPr>
              <a:t>Props</a:t>
            </a:r>
            <a:endParaRPr sz="2050" dirty="0">
              <a:latin typeface="Bahnschrift"/>
              <a:cs typeface="Bahnschrift"/>
            </a:endParaRPr>
          </a:p>
          <a:p>
            <a:pPr marL="483234" indent="-471170">
              <a:lnSpc>
                <a:spcPct val="100000"/>
              </a:lnSpc>
              <a:spcBef>
                <a:spcPts val="95"/>
              </a:spcBef>
              <a:buFont typeface="Wingdings"/>
              <a:buChar char=""/>
              <a:tabLst>
                <a:tab pos="483234" algn="l"/>
                <a:tab pos="483870" algn="l"/>
              </a:tabLst>
            </a:pPr>
            <a:r>
              <a:rPr sz="2050" dirty="0">
                <a:solidFill>
                  <a:srgbClr val="262626"/>
                </a:solidFill>
                <a:latin typeface="Bahnschrift"/>
                <a:cs typeface="Bahnschrift"/>
              </a:rPr>
              <a:t>State</a:t>
            </a:r>
            <a:endParaRPr sz="2050" dirty="0">
              <a:latin typeface="Bahnschrift"/>
              <a:cs typeface="Bahnschrift"/>
            </a:endParaRPr>
          </a:p>
          <a:p>
            <a:pPr marL="483234" indent="-471170">
              <a:lnSpc>
                <a:spcPct val="100000"/>
              </a:lnSpc>
              <a:spcBef>
                <a:spcPts val="95"/>
              </a:spcBef>
              <a:buFont typeface="Wingdings"/>
              <a:buChar char=""/>
              <a:tabLst>
                <a:tab pos="483234" algn="l"/>
                <a:tab pos="483870" algn="l"/>
              </a:tabLst>
            </a:pPr>
            <a:r>
              <a:rPr sz="2050" dirty="0">
                <a:solidFill>
                  <a:srgbClr val="262626"/>
                </a:solidFill>
                <a:latin typeface="Bahnschrift"/>
                <a:cs typeface="Bahnschrift"/>
              </a:rPr>
              <a:t>Event</a:t>
            </a:r>
            <a:r>
              <a:rPr sz="2050" spc="175" dirty="0">
                <a:solidFill>
                  <a:srgbClr val="262626"/>
                </a:solidFill>
                <a:latin typeface="Bahnschrift"/>
                <a:cs typeface="Bahnschrift"/>
              </a:rPr>
              <a:t> </a:t>
            </a:r>
            <a:r>
              <a:rPr sz="2050" spc="5" dirty="0">
                <a:solidFill>
                  <a:srgbClr val="262626"/>
                </a:solidFill>
                <a:latin typeface="Bahnschrift"/>
                <a:cs typeface="Bahnschrift"/>
              </a:rPr>
              <a:t>Handling</a:t>
            </a:r>
            <a:endParaRPr sz="2050" dirty="0">
              <a:latin typeface="Bahnschrift"/>
              <a:cs typeface="Bahnschrift"/>
            </a:endParaRPr>
          </a:p>
        </p:txBody>
      </p:sp>
      <p:sp>
        <p:nvSpPr>
          <p:cNvPr id="8" name="Title 7">
            <a:extLst>
              <a:ext uri="{FF2B5EF4-FFF2-40B4-BE49-F238E27FC236}">
                <a16:creationId xmlns:a16="http://schemas.microsoft.com/office/drawing/2014/main" id="{3CECDA46-0964-9B4F-85AA-76B14D9CD2FA}"/>
              </a:ext>
            </a:extLst>
          </p:cNvPr>
          <p:cNvSpPr>
            <a:spLocks noGrp="1"/>
          </p:cNvSpPr>
          <p:nvPr>
            <p:ph type="title"/>
          </p:nvPr>
        </p:nvSpPr>
        <p:spPr/>
        <p:txBody>
          <a:bodyPr/>
          <a:lstStyle/>
          <a:p>
            <a:r>
              <a:rPr lang="en-US" dirty="0"/>
              <a:t>Topics: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72131" y="2533826"/>
            <a:ext cx="7663815" cy="790575"/>
          </a:xfrm>
          <a:prstGeom prst="rect">
            <a:avLst/>
          </a:prstGeom>
        </p:spPr>
        <p:txBody>
          <a:bodyPr vert="horz" wrap="square" lIns="0" tIns="57150" rIns="0" bIns="0" rtlCol="0">
            <a:spAutoFit/>
          </a:bodyPr>
          <a:lstStyle/>
          <a:p>
            <a:pPr marL="483234" marR="5080" indent="-471170">
              <a:lnSpc>
                <a:spcPts val="2860"/>
              </a:lnSpc>
              <a:spcBef>
                <a:spcPts val="450"/>
              </a:spcBef>
              <a:buFont typeface="Wingdings"/>
              <a:buChar char=""/>
              <a:tabLst>
                <a:tab pos="483234" algn="l"/>
                <a:tab pos="483870" algn="l"/>
              </a:tabLst>
            </a:pPr>
            <a:r>
              <a:rPr sz="2650" spc="-10" dirty="0">
                <a:solidFill>
                  <a:srgbClr val="262626"/>
                </a:solidFill>
                <a:latin typeface="Bahnschrift"/>
                <a:cs typeface="Bahnschrift"/>
              </a:rPr>
              <a:t>JSX</a:t>
            </a:r>
            <a:r>
              <a:rPr sz="2650" spc="-5" dirty="0">
                <a:solidFill>
                  <a:srgbClr val="262626"/>
                </a:solidFill>
                <a:latin typeface="Bahnschrift"/>
                <a:cs typeface="Bahnschrift"/>
              </a:rPr>
              <a:t> stands</a:t>
            </a:r>
            <a:r>
              <a:rPr sz="2650" dirty="0">
                <a:solidFill>
                  <a:srgbClr val="262626"/>
                </a:solidFill>
                <a:latin typeface="Bahnschrift"/>
                <a:cs typeface="Bahnschrift"/>
              </a:rPr>
              <a:t> for</a:t>
            </a:r>
            <a:r>
              <a:rPr sz="2650" spc="5" dirty="0">
                <a:solidFill>
                  <a:srgbClr val="262626"/>
                </a:solidFill>
                <a:latin typeface="Bahnschrift"/>
                <a:cs typeface="Bahnschrift"/>
              </a:rPr>
              <a:t> </a:t>
            </a:r>
            <a:r>
              <a:rPr sz="2650" spc="-10" dirty="0">
                <a:solidFill>
                  <a:srgbClr val="262626"/>
                </a:solidFill>
                <a:latin typeface="Bahnschrift"/>
                <a:cs typeface="Bahnschrift"/>
              </a:rPr>
              <a:t>JavaScript</a:t>
            </a:r>
            <a:r>
              <a:rPr sz="2650" spc="-5" dirty="0">
                <a:solidFill>
                  <a:srgbClr val="262626"/>
                </a:solidFill>
                <a:latin typeface="Bahnschrift"/>
                <a:cs typeface="Bahnschrift"/>
              </a:rPr>
              <a:t> XML</a:t>
            </a:r>
            <a:r>
              <a:rPr sz="2650" dirty="0">
                <a:solidFill>
                  <a:srgbClr val="262626"/>
                </a:solidFill>
                <a:latin typeface="Bahnschrift"/>
                <a:cs typeface="Bahnschrift"/>
              </a:rPr>
              <a:t> </a:t>
            </a:r>
            <a:r>
              <a:rPr sz="2650" spc="-10" dirty="0">
                <a:solidFill>
                  <a:srgbClr val="262626"/>
                </a:solidFill>
                <a:latin typeface="Bahnschrift"/>
                <a:cs typeface="Bahnschrift"/>
              </a:rPr>
              <a:t>which</a:t>
            </a:r>
            <a:r>
              <a:rPr sz="2650" spc="-5" dirty="0">
                <a:solidFill>
                  <a:srgbClr val="262626"/>
                </a:solidFill>
                <a:latin typeface="Bahnschrift"/>
                <a:cs typeface="Bahnschrift"/>
              </a:rPr>
              <a:t> </a:t>
            </a:r>
            <a:r>
              <a:rPr sz="2650" spc="-15" dirty="0">
                <a:solidFill>
                  <a:srgbClr val="262626"/>
                </a:solidFill>
                <a:latin typeface="Bahnschrift"/>
                <a:cs typeface="Bahnschrift"/>
              </a:rPr>
              <a:t>means </a:t>
            </a:r>
            <a:r>
              <a:rPr sz="2650" spc="-10" dirty="0">
                <a:solidFill>
                  <a:srgbClr val="262626"/>
                </a:solidFill>
                <a:latin typeface="Bahnschrift"/>
                <a:cs typeface="Bahnschrift"/>
              </a:rPr>
              <a:t> combination</a:t>
            </a:r>
            <a:r>
              <a:rPr sz="2650" spc="265" dirty="0">
                <a:solidFill>
                  <a:srgbClr val="262626"/>
                </a:solidFill>
                <a:latin typeface="Bahnschrift"/>
                <a:cs typeface="Bahnschrift"/>
              </a:rPr>
              <a:t> </a:t>
            </a:r>
            <a:r>
              <a:rPr sz="2650" spc="-15" dirty="0">
                <a:solidFill>
                  <a:srgbClr val="262626"/>
                </a:solidFill>
                <a:latin typeface="Bahnschrift"/>
                <a:cs typeface="Bahnschrift"/>
              </a:rPr>
              <a:t>of</a:t>
            </a:r>
            <a:r>
              <a:rPr sz="2650" spc="265" dirty="0">
                <a:solidFill>
                  <a:srgbClr val="262626"/>
                </a:solidFill>
                <a:latin typeface="Bahnschrift"/>
                <a:cs typeface="Bahnschrift"/>
              </a:rPr>
              <a:t> </a:t>
            </a:r>
            <a:r>
              <a:rPr sz="2650" spc="-5" dirty="0">
                <a:solidFill>
                  <a:srgbClr val="262626"/>
                </a:solidFill>
                <a:latin typeface="Bahnschrift"/>
                <a:cs typeface="Bahnschrift"/>
              </a:rPr>
              <a:t>both</a:t>
            </a:r>
            <a:r>
              <a:rPr sz="2650" spc="265" dirty="0">
                <a:solidFill>
                  <a:srgbClr val="262626"/>
                </a:solidFill>
                <a:latin typeface="Bahnschrift"/>
                <a:cs typeface="Bahnschrift"/>
              </a:rPr>
              <a:t> </a:t>
            </a:r>
            <a:r>
              <a:rPr sz="2650" spc="-10" dirty="0">
                <a:solidFill>
                  <a:srgbClr val="262626"/>
                </a:solidFill>
                <a:latin typeface="Bahnschrift"/>
                <a:cs typeface="Bahnschrift"/>
              </a:rPr>
              <a:t>JavaScript</a:t>
            </a:r>
            <a:r>
              <a:rPr sz="2650" spc="270" dirty="0">
                <a:solidFill>
                  <a:srgbClr val="262626"/>
                </a:solidFill>
                <a:latin typeface="Bahnschrift"/>
                <a:cs typeface="Bahnschrift"/>
              </a:rPr>
              <a:t> </a:t>
            </a:r>
            <a:r>
              <a:rPr sz="2650" spc="-10" dirty="0">
                <a:solidFill>
                  <a:srgbClr val="262626"/>
                </a:solidFill>
                <a:latin typeface="Bahnschrift"/>
                <a:cs typeface="Bahnschrift"/>
              </a:rPr>
              <a:t>and</a:t>
            </a:r>
            <a:r>
              <a:rPr sz="2650" spc="235" dirty="0">
                <a:solidFill>
                  <a:srgbClr val="262626"/>
                </a:solidFill>
                <a:latin typeface="Bahnschrift"/>
                <a:cs typeface="Bahnschrift"/>
              </a:rPr>
              <a:t> </a:t>
            </a:r>
            <a:r>
              <a:rPr sz="2650" spc="-5" dirty="0">
                <a:solidFill>
                  <a:srgbClr val="262626"/>
                </a:solidFill>
                <a:latin typeface="Bahnschrift"/>
                <a:cs typeface="Bahnschrift"/>
              </a:rPr>
              <a:t>XML</a:t>
            </a:r>
            <a:r>
              <a:rPr sz="2650" spc="275" dirty="0">
                <a:solidFill>
                  <a:srgbClr val="262626"/>
                </a:solidFill>
                <a:latin typeface="Bahnschrift"/>
                <a:cs typeface="Bahnschrift"/>
              </a:rPr>
              <a:t> </a:t>
            </a:r>
            <a:r>
              <a:rPr sz="2650" spc="-10" dirty="0">
                <a:solidFill>
                  <a:srgbClr val="262626"/>
                </a:solidFill>
                <a:latin typeface="Bahnschrift"/>
                <a:cs typeface="Bahnschrift"/>
              </a:rPr>
              <a:t>syntax.</a:t>
            </a:r>
            <a:endParaRPr sz="2650">
              <a:latin typeface="Bahnschrift"/>
              <a:cs typeface="Bahnschrift"/>
            </a:endParaRPr>
          </a:p>
        </p:txBody>
      </p:sp>
      <p:sp>
        <p:nvSpPr>
          <p:cNvPr id="6" name="object 6"/>
          <p:cNvSpPr txBox="1"/>
          <p:nvPr/>
        </p:nvSpPr>
        <p:spPr>
          <a:xfrm>
            <a:off x="772131" y="3965333"/>
            <a:ext cx="3592195" cy="1750060"/>
          </a:xfrm>
          <a:prstGeom prst="rect">
            <a:avLst/>
          </a:prstGeom>
        </p:spPr>
        <p:txBody>
          <a:bodyPr vert="horz" wrap="square" lIns="0" tIns="112395" rIns="0" bIns="0" rtlCol="0">
            <a:spAutoFit/>
          </a:bodyPr>
          <a:lstStyle/>
          <a:p>
            <a:pPr marL="483234" indent="-471170">
              <a:lnSpc>
                <a:spcPct val="100000"/>
              </a:lnSpc>
              <a:spcBef>
                <a:spcPts val="885"/>
              </a:spcBef>
              <a:buFont typeface="Wingdings"/>
              <a:buChar char=""/>
              <a:tabLst>
                <a:tab pos="483234" algn="l"/>
                <a:tab pos="483870" algn="l"/>
              </a:tabLst>
            </a:pPr>
            <a:r>
              <a:rPr sz="2650" spc="-10" dirty="0">
                <a:solidFill>
                  <a:srgbClr val="262626"/>
                </a:solidFill>
                <a:latin typeface="Bahnschrift"/>
                <a:cs typeface="Bahnschrift"/>
              </a:rPr>
              <a:t>JavaScript</a:t>
            </a:r>
            <a:r>
              <a:rPr sz="2650" spc="245" dirty="0">
                <a:solidFill>
                  <a:srgbClr val="262626"/>
                </a:solidFill>
                <a:latin typeface="Bahnschrift"/>
                <a:cs typeface="Bahnschrift"/>
              </a:rPr>
              <a:t> </a:t>
            </a:r>
            <a:r>
              <a:rPr sz="2650" spc="-10" dirty="0">
                <a:solidFill>
                  <a:srgbClr val="262626"/>
                </a:solidFill>
                <a:latin typeface="Bahnschrift"/>
                <a:cs typeface="Bahnschrift"/>
              </a:rPr>
              <a:t>syntax:</a:t>
            </a:r>
            <a:endParaRPr sz="2650" dirty="0">
              <a:latin typeface="Bahnschrift"/>
              <a:cs typeface="Bahnschrift"/>
            </a:endParaRPr>
          </a:p>
          <a:p>
            <a:pPr marL="483234" indent="-471170">
              <a:lnSpc>
                <a:spcPct val="100000"/>
              </a:lnSpc>
              <a:spcBef>
                <a:spcPts val="630"/>
              </a:spcBef>
              <a:buFont typeface="Wingdings"/>
              <a:buChar char=""/>
              <a:tabLst>
                <a:tab pos="483234" algn="l"/>
                <a:tab pos="483870" algn="l"/>
              </a:tabLst>
            </a:pPr>
            <a:r>
              <a:rPr sz="1950" spc="5" dirty="0">
                <a:solidFill>
                  <a:srgbClr val="0C79CA"/>
                </a:solidFill>
                <a:latin typeface="Bahnschrift"/>
                <a:cs typeface="Bahnschrift"/>
              </a:rPr>
              <a:t>let</a:t>
            </a:r>
            <a:r>
              <a:rPr sz="1950" spc="170" dirty="0">
                <a:solidFill>
                  <a:srgbClr val="0C79CA"/>
                </a:solidFill>
                <a:latin typeface="Bahnschrift"/>
                <a:cs typeface="Bahnschrift"/>
              </a:rPr>
              <a:t> </a:t>
            </a:r>
            <a:r>
              <a:rPr sz="1950" spc="10" dirty="0">
                <a:solidFill>
                  <a:srgbClr val="0C79CA"/>
                </a:solidFill>
                <a:latin typeface="Bahnschrift"/>
                <a:cs typeface="Bahnschrift"/>
              </a:rPr>
              <a:t>button;</a:t>
            </a:r>
            <a:endParaRPr sz="1950" dirty="0">
              <a:latin typeface="Bahnschrift"/>
              <a:cs typeface="Bahnschrift"/>
            </a:endParaRPr>
          </a:p>
          <a:p>
            <a:pPr marL="483234" indent="-471170">
              <a:lnSpc>
                <a:spcPct val="100000"/>
              </a:lnSpc>
              <a:spcBef>
                <a:spcPts val="500"/>
              </a:spcBef>
              <a:buFont typeface="Wingdings"/>
              <a:buChar char=""/>
              <a:tabLst>
                <a:tab pos="483234" algn="l"/>
                <a:tab pos="483870" algn="l"/>
              </a:tabLst>
            </a:pPr>
            <a:r>
              <a:rPr sz="2650" spc="-5" dirty="0">
                <a:solidFill>
                  <a:srgbClr val="262626"/>
                </a:solidFill>
                <a:latin typeface="Bahnschrift"/>
                <a:cs typeface="Bahnschrift"/>
              </a:rPr>
              <a:t>XML</a:t>
            </a:r>
            <a:r>
              <a:rPr sz="2650" spc="215" dirty="0">
                <a:solidFill>
                  <a:srgbClr val="262626"/>
                </a:solidFill>
                <a:latin typeface="Bahnschrift"/>
                <a:cs typeface="Bahnschrift"/>
              </a:rPr>
              <a:t> </a:t>
            </a:r>
            <a:r>
              <a:rPr sz="2650" spc="-10" dirty="0">
                <a:solidFill>
                  <a:srgbClr val="262626"/>
                </a:solidFill>
                <a:latin typeface="Bahnschrift"/>
                <a:cs typeface="Bahnschrift"/>
              </a:rPr>
              <a:t>syntax:</a:t>
            </a:r>
            <a:endParaRPr sz="2650" dirty="0">
              <a:latin typeface="Bahnschrift"/>
              <a:cs typeface="Bahnschrift"/>
            </a:endParaRPr>
          </a:p>
          <a:p>
            <a:pPr marL="483234" indent="-471170">
              <a:lnSpc>
                <a:spcPct val="100000"/>
              </a:lnSpc>
              <a:spcBef>
                <a:spcPts val="615"/>
              </a:spcBef>
              <a:buFont typeface="Wingdings"/>
              <a:buChar char=""/>
              <a:tabLst>
                <a:tab pos="483234" algn="l"/>
                <a:tab pos="483870" algn="l"/>
              </a:tabLst>
            </a:pPr>
            <a:r>
              <a:rPr sz="1950" spc="10" dirty="0">
                <a:solidFill>
                  <a:srgbClr val="0C79CA"/>
                </a:solidFill>
                <a:latin typeface="Bahnschrift"/>
                <a:cs typeface="Bahnschrift"/>
              </a:rPr>
              <a:t>&lt;button&gt;Click</a:t>
            </a:r>
            <a:r>
              <a:rPr sz="1950" spc="155" dirty="0">
                <a:solidFill>
                  <a:srgbClr val="0C79CA"/>
                </a:solidFill>
                <a:latin typeface="Bahnschrift"/>
                <a:cs typeface="Bahnschrift"/>
              </a:rPr>
              <a:t> </a:t>
            </a:r>
            <a:r>
              <a:rPr sz="1950" spc="10" dirty="0">
                <a:solidFill>
                  <a:srgbClr val="0C79CA"/>
                </a:solidFill>
                <a:latin typeface="Bahnschrift"/>
                <a:cs typeface="Bahnschrift"/>
              </a:rPr>
              <a:t>here&lt;/button&gt;</a:t>
            </a:r>
            <a:endParaRPr sz="1950" dirty="0">
              <a:latin typeface="Bahnschrift"/>
              <a:cs typeface="Bahnschrift"/>
            </a:endParaRPr>
          </a:p>
        </p:txBody>
      </p:sp>
      <p:sp>
        <p:nvSpPr>
          <p:cNvPr id="7" name="object 7"/>
          <p:cNvSpPr txBox="1"/>
          <p:nvPr/>
        </p:nvSpPr>
        <p:spPr>
          <a:xfrm>
            <a:off x="5267198" y="4324353"/>
            <a:ext cx="4229100" cy="890269"/>
          </a:xfrm>
          <a:prstGeom prst="rect">
            <a:avLst/>
          </a:prstGeom>
        </p:spPr>
        <p:txBody>
          <a:bodyPr vert="horz" wrap="square" lIns="0" tIns="140335" rIns="0" bIns="0" rtlCol="0">
            <a:spAutoFit/>
          </a:bodyPr>
          <a:lstStyle/>
          <a:p>
            <a:pPr marL="483234" indent="-471170">
              <a:lnSpc>
                <a:spcPct val="100000"/>
              </a:lnSpc>
              <a:spcBef>
                <a:spcPts val="1105"/>
              </a:spcBef>
              <a:buFont typeface="Wingdings"/>
              <a:buChar char=""/>
              <a:tabLst>
                <a:tab pos="483234" algn="l"/>
                <a:tab pos="483870" algn="l"/>
              </a:tabLst>
            </a:pPr>
            <a:r>
              <a:rPr sz="2650" spc="-10" dirty="0">
                <a:solidFill>
                  <a:srgbClr val="262626"/>
                </a:solidFill>
                <a:latin typeface="Bahnschrift"/>
                <a:cs typeface="Bahnschrift"/>
              </a:rPr>
              <a:t>JSX</a:t>
            </a:r>
            <a:r>
              <a:rPr sz="2650" spc="235" dirty="0">
                <a:solidFill>
                  <a:srgbClr val="262626"/>
                </a:solidFill>
                <a:latin typeface="Bahnschrift"/>
                <a:cs typeface="Bahnschrift"/>
              </a:rPr>
              <a:t> </a:t>
            </a:r>
            <a:r>
              <a:rPr sz="2650" spc="-10" dirty="0">
                <a:solidFill>
                  <a:srgbClr val="262626"/>
                </a:solidFill>
                <a:latin typeface="Bahnschrift"/>
                <a:cs typeface="Bahnschrift"/>
              </a:rPr>
              <a:t>syntax:</a:t>
            </a:r>
            <a:endParaRPr sz="2650" dirty="0">
              <a:latin typeface="Bahnschrift"/>
              <a:cs typeface="Bahnschrift"/>
            </a:endParaRPr>
          </a:p>
          <a:p>
            <a:pPr marL="483234" indent="-471170">
              <a:lnSpc>
                <a:spcPct val="100000"/>
              </a:lnSpc>
              <a:spcBef>
                <a:spcPts val="640"/>
              </a:spcBef>
              <a:buFont typeface="Wingdings"/>
              <a:buChar char=""/>
              <a:tabLst>
                <a:tab pos="483234" algn="l"/>
                <a:tab pos="483870" algn="l"/>
              </a:tabLst>
            </a:pPr>
            <a:r>
              <a:rPr sz="1650" dirty="0">
                <a:solidFill>
                  <a:srgbClr val="0C79CA"/>
                </a:solidFill>
                <a:latin typeface="Bahnschrift"/>
                <a:cs typeface="Bahnschrift"/>
              </a:rPr>
              <a:t>let</a:t>
            </a:r>
            <a:r>
              <a:rPr sz="1650" spc="130" dirty="0">
                <a:solidFill>
                  <a:srgbClr val="0C79CA"/>
                </a:solidFill>
                <a:latin typeface="Bahnschrift"/>
                <a:cs typeface="Bahnschrift"/>
              </a:rPr>
              <a:t> </a:t>
            </a:r>
            <a:r>
              <a:rPr sz="1650" dirty="0">
                <a:solidFill>
                  <a:srgbClr val="0C79CA"/>
                </a:solidFill>
                <a:latin typeface="Bahnschrift"/>
                <a:cs typeface="Bahnschrift"/>
              </a:rPr>
              <a:t>button</a:t>
            </a:r>
            <a:r>
              <a:rPr sz="1650" spc="130" dirty="0">
                <a:solidFill>
                  <a:srgbClr val="0C79CA"/>
                </a:solidFill>
                <a:latin typeface="Bahnschrift"/>
                <a:cs typeface="Bahnschrift"/>
              </a:rPr>
              <a:t> </a:t>
            </a:r>
            <a:r>
              <a:rPr sz="1650" dirty="0">
                <a:solidFill>
                  <a:srgbClr val="0C79CA"/>
                </a:solidFill>
                <a:latin typeface="Bahnschrift"/>
                <a:cs typeface="Bahnschrift"/>
              </a:rPr>
              <a:t>=</a:t>
            </a:r>
            <a:r>
              <a:rPr sz="1650" spc="160" dirty="0">
                <a:solidFill>
                  <a:srgbClr val="0C79CA"/>
                </a:solidFill>
                <a:latin typeface="Bahnschrift"/>
                <a:cs typeface="Bahnschrift"/>
              </a:rPr>
              <a:t> </a:t>
            </a:r>
            <a:r>
              <a:rPr sz="1650" dirty="0">
                <a:solidFill>
                  <a:srgbClr val="0C79CA"/>
                </a:solidFill>
                <a:latin typeface="Bahnschrift"/>
                <a:cs typeface="Bahnschrift"/>
              </a:rPr>
              <a:t>&lt;button&gt;Click</a:t>
            </a:r>
            <a:r>
              <a:rPr sz="1650" spc="114" dirty="0">
                <a:solidFill>
                  <a:srgbClr val="0C79CA"/>
                </a:solidFill>
                <a:latin typeface="Bahnschrift"/>
                <a:cs typeface="Bahnschrift"/>
              </a:rPr>
              <a:t> </a:t>
            </a:r>
            <a:r>
              <a:rPr sz="1650" spc="-5" dirty="0">
                <a:solidFill>
                  <a:srgbClr val="0C79CA"/>
                </a:solidFill>
                <a:latin typeface="Bahnschrift"/>
                <a:cs typeface="Bahnschrift"/>
              </a:rPr>
              <a:t>here&lt;/button&gt;;</a:t>
            </a:r>
            <a:endParaRPr sz="1650" dirty="0">
              <a:latin typeface="Bahnschrift"/>
              <a:cs typeface="Bahnschrift"/>
            </a:endParaRPr>
          </a:p>
        </p:txBody>
      </p:sp>
      <p:sp>
        <p:nvSpPr>
          <p:cNvPr id="8" name="object 8"/>
          <p:cNvSpPr/>
          <p:nvPr/>
        </p:nvSpPr>
        <p:spPr>
          <a:xfrm>
            <a:off x="3150108" y="4723824"/>
            <a:ext cx="2117090" cy="902335"/>
          </a:xfrm>
          <a:custGeom>
            <a:avLst/>
            <a:gdLst/>
            <a:ahLst/>
            <a:cxnLst/>
            <a:rect l="l" t="t" r="r" b="b"/>
            <a:pathLst>
              <a:path w="2117090" h="902335">
                <a:moveTo>
                  <a:pt x="2116836" y="217932"/>
                </a:moveTo>
                <a:lnTo>
                  <a:pt x="2114359" y="216408"/>
                </a:lnTo>
                <a:lnTo>
                  <a:pt x="2057400" y="181356"/>
                </a:lnTo>
                <a:lnTo>
                  <a:pt x="2054669" y="209257"/>
                </a:lnTo>
                <a:lnTo>
                  <a:pt x="0" y="0"/>
                </a:lnTo>
                <a:lnTo>
                  <a:pt x="0" y="4572"/>
                </a:lnTo>
                <a:lnTo>
                  <a:pt x="2054072" y="215430"/>
                </a:lnTo>
                <a:lnTo>
                  <a:pt x="2052434" y="232244"/>
                </a:lnTo>
                <a:lnTo>
                  <a:pt x="2048243" y="233172"/>
                </a:lnTo>
                <a:lnTo>
                  <a:pt x="2051900" y="237680"/>
                </a:lnTo>
                <a:lnTo>
                  <a:pt x="2051304" y="243840"/>
                </a:lnTo>
                <a:lnTo>
                  <a:pt x="2055545" y="242163"/>
                </a:lnTo>
                <a:lnTo>
                  <a:pt x="2065972" y="254977"/>
                </a:lnTo>
                <a:lnTo>
                  <a:pt x="1264907" y="897636"/>
                </a:lnTo>
                <a:lnTo>
                  <a:pt x="1267955" y="902208"/>
                </a:lnTo>
                <a:lnTo>
                  <a:pt x="2069426" y="259219"/>
                </a:lnTo>
                <a:lnTo>
                  <a:pt x="2087880" y="281927"/>
                </a:lnTo>
                <a:lnTo>
                  <a:pt x="2103043" y="248412"/>
                </a:lnTo>
                <a:lnTo>
                  <a:pt x="2116836" y="217932"/>
                </a:lnTo>
                <a:close/>
              </a:path>
            </a:pathLst>
          </a:custGeom>
          <a:solidFill>
            <a:srgbClr val="4D67C8"/>
          </a:solidFill>
        </p:spPr>
        <p:txBody>
          <a:bodyPr wrap="square" lIns="0" tIns="0" rIns="0" bIns="0" rtlCol="0"/>
          <a:lstStyle/>
          <a:p>
            <a:endParaRPr/>
          </a:p>
        </p:txBody>
      </p:sp>
      <p:sp>
        <p:nvSpPr>
          <p:cNvPr id="10" name="Title 9">
            <a:extLst>
              <a:ext uri="{FF2B5EF4-FFF2-40B4-BE49-F238E27FC236}">
                <a16:creationId xmlns:a16="http://schemas.microsoft.com/office/drawing/2014/main" id="{49E9AA87-C0D2-E64B-BE76-AEC7C0E75216}"/>
              </a:ext>
            </a:extLst>
          </p:cNvPr>
          <p:cNvSpPr>
            <a:spLocks noGrp="1"/>
          </p:cNvSpPr>
          <p:nvPr>
            <p:ph type="title"/>
          </p:nvPr>
        </p:nvSpPr>
        <p:spPr/>
        <p:txBody>
          <a:bodyPr/>
          <a:lstStyle/>
          <a:p>
            <a:r>
              <a:rPr lang="en-US" dirty="0"/>
              <a:t>What is JSX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72131" y="919876"/>
            <a:ext cx="8331200" cy="2531462"/>
          </a:xfrm>
          <a:prstGeom prst="rect">
            <a:avLst/>
          </a:prstGeom>
        </p:spPr>
        <p:txBody>
          <a:bodyPr vert="horz" wrap="square" lIns="0" tIns="76835" rIns="0" bIns="0" rtlCol="0">
            <a:spAutoFit/>
          </a:bodyPr>
          <a:lstStyle/>
          <a:p>
            <a:pPr marL="483234" indent="-471170">
              <a:lnSpc>
                <a:spcPct val="100000"/>
              </a:lnSpc>
              <a:spcBef>
                <a:spcPts val="605"/>
              </a:spcBef>
              <a:buFont typeface="Wingdings"/>
              <a:buChar char=""/>
              <a:tabLst>
                <a:tab pos="483234" algn="l"/>
                <a:tab pos="483870" algn="l"/>
              </a:tabLst>
            </a:pPr>
            <a:r>
              <a:rPr sz="2650" spc="-5" dirty="0">
                <a:solidFill>
                  <a:srgbClr val="262626"/>
                </a:solidFill>
                <a:latin typeface="Bahnschrift"/>
                <a:cs typeface="Bahnschrift"/>
              </a:rPr>
              <a:t>It’s</a:t>
            </a:r>
            <a:r>
              <a:rPr sz="2650" spc="265" dirty="0">
                <a:solidFill>
                  <a:srgbClr val="262626"/>
                </a:solidFill>
                <a:latin typeface="Bahnschrift"/>
                <a:cs typeface="Bahnschrift"/>
              </a:rPr>
              <a:t> </a:t>
            </a:r>
            <a:r>
              <a:rPr sz="2650" spc="-10" dirty="0">
                <a:solidFill>
                  <a:srgbClr val="262626"/>
                </a:solidFill>
                <a:latin typeface="Bahnschrift"/>
                <a:cs typeface="Bahnschrift"/>
              </a:rPr>
              <a:t>recommended</a:t>
            </a:r>
            <a:r>
              <a:rPr sz="2650" spc="260" dirty="0">
                <a:solidFill>
                  <a:srgbClr val="262626"/>
                </a:solidFill>
                <a:latin typeface="Bahnschrift"/>
                <a:cs typeface="Bahnschrift"/>
              </a:rPr>
              <a:t> </a:t>
            </a:r>
            <a:r>
              <a:rPr sz="2650" dirty="0">
                <a:solidFill>
                  <a:srgbClr val="262626"/>
                </a:solidFill>
                <a:latin typeface="Bahnschrift"/>
                <a:cs typeface="Bahnschrift"/>
              </a:rPr>
              <a:t>to</a:t>
            </a:r>
            <a:r>
              <a:rPr sz="2650" spc="250" dirty="0">
                <a:solidFill>
                  <a:srgbClr val="262626"/>
                </a:solidFill>
                <a:latin typeface="Bahnschrift"/>
                <a:cs typeface="Bahnschrift"/>
              </a:rPr>
              <a:t> </a:t>
            </a:r>
            <a:r>
              <a:rPr sz="2650" spc="-5" dirty="0">
                <a:solidFill>
                  <a:srgbClr val="262626"/>
                </a:solidFill>
                <a:latin typeface="Bahnschrift"/>
                <a:cs typeface="Bahnschrift"/>
              </a:rPr>
              <a:t>use</a:t>
            </a:r>
            <a:r>
              <a:rPr sz="2650" spc="245" dirty="0">
                <a:solidFill>
                  <a:srgbClr val="262626"/>
                </a:solidFill>
                <a:latin typeface="Bahnschrift"/>
                <a:cs typeface="Bahnschrift"/>
              </a:rPr>
              <a:t> </a:t>
            </a:r>
            <a:r>
              <a:rPr sz="2650" spc="-10" dirty="0">
                <a:solidFill>
                  <a:srgbClr val="262626"/>
                </a:solidFill>
                <a:latin typeface="Bahnschrift"/>
                <a:cs typeface="Bahnschrift"/>
              </a:rPr>
              <a:t>JSX</a:t>
            </a:r>
            <a:r>
              <a:rPr sz="2650" spc="270" dirty="0">
                <a:solidFill>
                  <a:srgbClr val="262626"/>
                </a:solidFill>
                <a:latin typeface="Bahnschrift"/>
                <a:cs typeface="Bahnschrift"/>
              </a:rPr>
              <a:t> </a:t>
            </a:r>
            <a:r>
              <a:rPr sz="2650" spc="-10" dirty="0">
                <a:solidFill>
                  <a:srgbClr val="262626"/>
                </a:solidFill>
                <a:latin typeface="Bahnschrift"/>
                <a:cs typeface="Bahnschrift"/>
              </a:rPr>
              <a:t>for</a:t>
            </a:r>
            <a:r>
              <a:rPr sz="2650" spc="270" dirty="0">
                <a:solidFill>
                  <a:srgbClr val="262626"/>
                </a:solidFill>
                <a:latin typeface="Bahnschrift"/>
                <a:cs typeface="Bahnschrift"/>
              </a:rPr>
              <a:t> </a:t>
            </a:r>
            <a:r>
              <a:rPr sz="2650" spc="-10" dirty="0">
                <a:solidFill>
                  <a:srgbClr val="262626"/>
                </a:solidFill>
                <a:latin typeface="Bahnschrift"/>
                <a:cs typeface="Bahnschrift"/>
              </a:rPr>
              <a:t>React</a:t>
            </a:r>
            <a:r>
              <a:rPr sz="2650" spc="270" dirty="0">
                <a:solidFill>
                  <a:srgbClr val="262626"/>
                </a:solidFill>
                <a:latin typeface="Bahnschrift"/>
                <a:cs typeface="Bahnschrift"/>
              </a:rPr>
              <a:t> </a:t>
            </a:r>
            <a:r>
              <a:rPr sz="2650" spc="-10" dirty="0">
                <a:solidFill>
                  <a:srgbClr val="262626"/>
                </a:solidFill>
                <a:latin typeface="Bahnschrift"/>
                <a:cs typeface="Bahnschrift"/>
              </a:rPr>
              <a:t>Applications.</a:t>
            </a:r>
            <a:endParaRPr sz="2650" dirty="0">
              <a:latin typeface="Bahnschrift"/>
              <a:cs typeface="Bahnschrift"/>
            </a:endParaRPr>
          </a:p>
          <a:p>
            <a:pPr marL="483234" marR="81280" indent="-471170">
              <a:lnSpc>
                <a:spcPts val="2840"/>
              </a:lnSpc>
              <a:spcBef>
                <a:spcPts val="880"/>
              </a:spcBef>
              <a:buFont typeface="Wingdings"/>
              <a:buChar char=""/>
              <a:tabLst>
                <a:tab pos="483234" algn="l"/>
                <a:tab pos="483870" algn="l"/>
              </a:tabLst>
            </a:pPr>
            <a:r>
              <a:rPr sz="2650" spc="-5" dirty="0">
                <a:solidFill>
                  <a:srgbClr val="262626"/>
                </a:solidFill>
                <a:latin typeface="Bahnschrift"/>
                <a:cs typeface="Bahnschrift"/>
              </a:rPr>
              <a:t>It’s</a:t>
            </a:r>
            <a:r>
              <a:rPr sz="2650" spc="260" dirty="0">
                <a:solidFill>
                  <a:srgbClr val="262626"/>
                </a:solidFill>
                <a:latin typeface="Bahnschrift"/>
                <a:cs typeface="Bahnschrift"/>
              </a:rPr>
              <a:t> </a:t>
            </a:r>
            <a:r>
              <a:rPr sz="2650" spc="-5" dirty="0">
                <a:solidFill>
                  <a:srgbClr val="262626"/>
                </a:solidFill>
                <a:latin typeface="Bahnschrift"/>
                <a:cs typeface="Bahnschrift"/>
              </a:rPr>
              <a:t>not</a:t>
            </a:r>
            <a:r>
              <a:rPr sz="2650" spc="265" dirty="0">
                <a:solidFill>
                  <a:srgbClr val="262626"/>
                </a:solidFill>
                <a:latin typeface="Bahnschrift"/>
                <a:cs typeface="Bahnschrift"/>
              </a:rPr>
              <a:t> </a:t>
            </a:r>
            <a:r>
              <a:rPr sz="2650" spc="-10" dirty="0">
                <a:solidFill>
                  <a:srgbClr val="262626"/>
                </a:solidFill>
                <a:latin typeface="Bahnschrift"/>
                <a:cs typeface="Bahnschrift"/>
              </a:rPr>
              <a:t>mandatory,</a:t>
            </a:r>
            <a:r>
              <a:rPr sz="2650" spc="240" dirty="0">
                <a:solidFill>
                  <a:srgbClr val="262626"/>
                </a:solidFill>
                <a:latin typeface="Bahnschrift"/>
                <a:cs typeface="Bahnschrift"/>
              </a:rPr>
              <a:t> </a:t>
            </a:r>
            <a:r>
              <a:rPr sz="2650" spc="-5" dirty="0">
                <a:solidFill>
                  <a:srgbClr val="262626"/>
                </a:solidFill>
                <a:latin typeface="Bahnschrift"/>
                <a:cs typeface="Bahnschrift"/>
              </a:rPr>
              <a:t>We</a:t>
            </a:r>
            <a:r>
              <a:rPr sz="2650" spc="265" dirty="0">
                <a:solidFill>
                  <a:srgbClr val="262626"/>
                </a:solidFill>
                <a:latin typeface="Bahnschrift"/>
                <a:cs typeface="Bahnschrift"/>
              </a:rPr>
              <a:t> </a:t>
            </a:r>
            <a:r>
              <a:rPr sz="2650" spc="-10" dirty="0">
                <a:solidFill>
                  <a:srgbClr val="262626"/>
                </a:solidFill>
                <a:latin typeface="Bahnschrift"/>
                <a:cs typeface="Bahnschrift"/>
              </a:rPr>
              <a:t>can</a:t>
            </a:r>
            <a:r>
              <a:rPr sz="2650" spc="260" dirty="0">
                <a:solidFill>
                  <a:srgbClr val="262626"/>
                </a:solidFill>
                <a:latin typeface="Bahnschrift"/>
                <a:cs typeface="Bahnschrift"/>
              </a:rPr>
              <a:t> </a:t>
            </a:r>
            <a:r>
              <a:rPr sz="2650" spc="-15" dirty="0">
                <a:solidFill>
                  <a:srgbClr val="262626"/>
                </a:solidFill>
                <a:latin typeface="Bahnschrift"/>
                <a:cs typeface="Bahnschrift"/>
              </a:rPr>
              <a:t>use</a:t>
            </a:r>
            <a:r>
              <a:rPr sz="2650" spc="245" dirty="0">
                <a:solidFill>
                  <a:srgbClr val="262626"/>
                </a:solidFill>
                <a:latin typeface="Bahnschrift"/>
                <a:cs typeface="Bahnschrift"/>
              </a:rPr>
              <a:t> </a:t>
            </a:r>
            <a:r>
              <a:rPr sz="2650" spc="-5" dirty="0">
                <a:solidFill>
                  <a:srgbClr val="262626"/>
                </a:solidFill>
                <a:latin typeface="Bahnschrift"/>
                <a:cs typeface="Bahnschrift"/>
              </a:rPr>
              <a:t>babel</a:t>
            </a:r>
            <a:r>
              <a:rPr sz="2650" spc="254" dirty="0">
                <a:solidFill>
                  <a:srgbClr val="262626"/>
                </a:solidFill>
                <a:latin typeface="Bahnschrift"/>
                <a:cs typeface="Bahnschrift"/>
              </a:rPr>
              <a:t> </a:t>
            </a:r>
            <a:r>
              <a:rPr sz="2650" spc="-10" dirty="0">
                <a:solidFill>
                  <a:srgbClr val="262626"/>
                </a:solidFill>
                <a:latin typeface="Bahnschrift"/>
                <a:cs typeface="Bahnschrift"/>
              </a:rPr>
              <a:t>syntax</a:t>
            </a:r>
            <a:r>
              <a:rPr sz="2650" spc="235" dirty="0">
                <a:solidFill>
                  <a:srgbClr val="262626"/>
                </a:solidFill>
                <a:latin typeface="Bahnschrift"/>
                <a:cs typeface="Bahnschrift"/>
              </a:rPr>
              <a:t> </a:t>
            </a:r>
            <a:r>
              <a:rPr sz="2650" spc="-10" dirty="0">
                <a:solidFill>
                  <a:srgbClr val="262626"/>
                </a:solidFill>
                <a:latin typeface="Bahnschrift"/>
                <a:cs typeface="Bahnschrift"/>
              </a:rPr>
              <a:t>instead </a:t>
            </a:r>
            <a:r>
              <a:rPr sz="2650" spc="-434" dirty="0">
                <a:solidFill>
                  <a:srgbClr val="262626"/>
                </a:solidFill>
                <a:latin typeface="Bahnschrift"/>
                <a:cs typeface="Bahnschrift"/>
              </a:rPr>
              <a:t> </a:t>
            </a:r>
            <a:r>
              <a:rPr sz="2650" dirty="0">
                <a:solidFill>
                  <a:srgbClr val="262626"/>
                </a:solidFill>
                <a:latin typeface="Bahnschrift"/>
                <a:cs typeface="Bahnschrift"/>
              </a:rPr>
              <a:t>of</a:t>
            </a:r>
            <a:r>
              <a:rPr sz="2650" spc="235" dirty="0">
                <a:solidFill>
                  <a:srgbClr val="262626"/>
                </a:solidFill>
                <a:latin typeface="Bahnschrift"/>
                <a:cs typeface="Bahnschrift"/>
              </a:rPr>
              <a:t> </a:t>
            </a:r>
            <a:r>
              <a:rPr sz="2650" spc="-10" dirty="0">
                <a:solidFill>
                  <a:srgbClr val="262626"/>
                </a:solidFill>
                <a:latin typeface="Bahnschrift"/>
                <a:cs typeface="Bahnschrift"/>
              </a:rPr>
              <a:t>JSX.</a:t>
            </a:r>
            <a:endParaRPr lang="en-US" sz="2650" spc="-10" dirty="0">
              <a:solidFill>
                <a:srgbClr val="262626"/>
              </a:solidFill>
              <a:latin typeface="Bahnschrift"/>
              <a:cs typeface="Bahnschrift"/>
            </a:endParaRPr>
          </a:p>
          <a:p>
            <a:pPr marL="483234" marR="81280" indent="-471170">
              <a:lnSpc>
                <a:spcPts val="2840"/>
              </a:lnSpc>
              <a:spcBef>
                <a:spcPts val="880"/>
              </a:spcBef>
              <a:buFont typeface="Wingdings"/>
              <a:buChar char=""/>
              <a:tabLst>
                <a:tab pos="483234" algn="l"/>
                <a:tab pos="483870" algn="l"/>
              </a:tabLst>
            </a:pPr>
            <a:r>
              <a:rPr lang="en-IN" dirty="0"/>
              <a:t>Babel is </a:t>
            </a:r>
            <a:r>
              <a:rPr lang="en-IN" b="1" dirty="0"/>
              <a:t>a JavaScript compiler that includes the ability to compile JSX into regular JavaScript (</a:t>
            </a:r>
            <a:r>
              <a:rPr lang="en-IN" dirty="0"/>
              <a:t>old ES5 JavaScript that can run in any browser - </a:t>
            </a:r>
            <a:r>
              <a:rPr lang="en-IN" sz="1600" dirty="0">
                <a:latin typeface="Bahnschrift"/>
                <a:cs typeface="Bahnschrift"/>
                <a:hlinkClick r:id="rId2"/>
              </a:rPr>
              <a:t>https://babeljs.io</a:t>
            </a:r>
            <a:r>
              <a:rPr lang="en-IN" sz="1600">
                <a:latin typeface="Bahnschrift"/>
                <a:cs typeface="Bahnschrift"/>
                <a:hlinkClick r:id="rId2"/>
              </a:rPr>
              <a:t>/</a:t>
            </a:r>
            <a:r>
              <a:rPr lang="en-IN" sz="1600">
                <a:latin typeface="Bahnschrift"/>
                <a:cs typeface="Bahnschrift"/>
              </a:rPr>
              <a:t>)</a:t>
            </a:r>
            <a:endParaRPr sz="1600" dirty="0">
              <a:latin typeface="Bahnschrift"/>
              <a:cs typeface="Bahnschrift"/>
            </a:endParaRPr>
          </a:p>
        </p:txBody>
      </p:sp>
      <p:sp>
        <p:nvSpPr>
          <p:cNvPr id="6" name="object 6"/>
          <p:cNvSpPr txBox="1"/>
          <p:nvPr/>
        </p:nvSpPr>
        <p:spPr>
          <a:xfrm>
            <a:off x="743692" y="4185567"/>
            <a:ext cx="8401685" cy="3787575"/>
          </a:xfrm>
          <a:prstGeom prst="rect">
            <a:avLst/>
          </a:prstGeom>
        </p:spPr>
        <p:txBody>
          <a:bodyPr vert="horz" wrap="square" lIns="0" tIns="75565" rIns="0" bIns="0" rtlCol="0">
            <a:spAutoFit/>
          </a:bodyPr>
          <a:lstStyle/>
          <a:p>
            <a:pPr marL="483234" indent="-471170">
              <a:lnSpc>
                <a:spcPct val="100000"/>
              </a:lnSpc>
              <a:spcBef>
                <a:spcPts val="595"/>
              </a:spcBef>
              <a:buFont typeface="Wingdings"/>
              <a:buChar char=""/>
              <a:tabLst>
                <a:tab pos="483234" algn="l"/>
                <a:tab pos="483870" algn="l"/>
              </a:tabLst>
            </a:pPr>
            <a:r>
              <a:rPr sz="2650" spc="-10" dirty="0">
                <a:solidFill>
                  <a:srgbClr val="073B64"/>
                </a:solidFill>
                <a:latin typeface="Bahnschrift"/>
                <a:cs typeface="Bahnschrift"/>
              </a:rPr>
              <a:t>Babel</a:t>
            </a:r>
            <a:r>
              <a:rPr sz="2650" spc="210" dirty="0">
                <a:solidFill>
                  <a:srgbClr val="073B64"/>
                </a:solidFill>
                <a:latin typeface="Bahnschrift"/>
                <a:cs typeface="Bahnschrift"/>
              </a:rPr>
              <a:t> </a:t>
            </a:r>
            <a:r>
              <a:rPr sz="2650" spc="-10" dirty="0">
                <a:solidFill>
                  <a:srgbClr val="073B64"/>
                </a:solidFill>
                <a:latin typeface="Bahnschrift"/>
                <a:cs typeface="Bahnschrift"/>
              </a:rPr>
              <a:t>syntax:</a:t>
            </a:r>
            <a:endParaRPr sz="2650" dirty="0">
              <a:latin typeface="Bahnschrift"/>
              <a:cs typeface="Bahnschrift"/>
            </a:endParaRPr>
          </a:p>
          <a:p>
            <a:pPr marL="483234" indent="-471170">
              <a:lnSpc>
                <a:spcPct val="100000"/>
              </a:lnSpc>
              <a:spcBef>
                <a:spcPts val="490"/>
              </a:spcBef>
              <a:buFont typeface="Wingdings"/>
              <a:buChar char=""/>
              <a:tabLst>
                <a:tab pos="483234" algn="l"/>
                <a:tab pos="483870" algn="l"/>
              </a:tabLst>
            </a:pPr>
            <a:r>
              <a:rPr sz="2650" spc="-10" dirty="0">
                <a:solidFill>
                  <a:srgbClr val="262626"/>
                </a:solidFill>
                <a:latin typeface="Bahnschrift"/>
                <a:cs typeface="Bahnschrift"/>
              </a:rPr>
              <a:t>import</a:t>
            </a:r>
            <a:r>
              <a:rPr sz="2650" spc="254" dirty="0">
                <a:solidFill>
                  <a:srgbClr val="262626"/>
                </a:solidFill>
                <a:latin typeface="Bahnschrift"/>
                <a:cs typeface="Bahnschrift"/>
              </a:rPr>
              <a:t> </a:t>
            </a:r>
            <a:r>
              <a:rPr sz="2650" spc="-10" dirty="0">
                <a:solidFill>
                  <a:srgbClr val="262626"/>
                </a:solidFill>
                <a:latin typeface="Bahnschrift"/>
                <a:cs typeface="Bahnschrift"/>
              </a:rPr>
              <a:t>React</a:t>
            </a:r>
            <a:r>
              <a:rPr sz="2650" spc="260" dirty="0">
                <a:solidFill>
                  <a:srgbClr val="262626"/>
                </a:solidFill>
                <a:latin typeface="Bahnschrift"/>
                <a:cs typeface="Bahnschrift"/>
              </a:rPr>
              <a:t> </a:t>
            </a:r>
            <a:r>
              <a:rPr sz="2650" spc="-10" dirty="0">
                <a:solidFill>
                  <a:srgbClr val="262626"/>
                </a:solidFill>
                <a:latin typeface="Bahnschrift"/>
                <a:cs typeface="Bahnschrift"/>
              </a:rPr>
              <a:t>from</a:t>
            </a:r>
            <a:r>
              <a:rPr sz="2650" spc="235" dirty="0">
                <a:solidFill>
                  <a:srgbClr val="262626"/>
                </a:solidFill>
                <a:latin typeface="Bahnschrift"/>
                <a:cs typeface="Bahnschrift"/>
              </a:rPr>
              <a:t> </a:t>
            </a:r>
            <a:r>
              <a:rPr sz="2650" spc="-5" dirty="0">
                <a:solidFill>
                  <a:srgbClr val="262626"/>
                </a:solidFill>
                <a:latin typeface="Bahnschrift"/>
                <a:cs typeface="Bahnschrift"/>
              </a:rPr>
              <a:t>‘react’;</a:t>
            </a:r>
            <a:endParaRPr sz="2650" dirty="0">
              <a:latin typeface="Bahnschrift"/>
              <a:cs typeface="Bahnschrift"/>
            </a:endParaRPr>
          </a:p>
          <a:p>
            <a:pPr marL="483234" indent="-471170">
              <a:lnSpc>
                <a:spcPct val="100000"/>
              </a:lnSpc>
              <a:spcBef>
                <a:spcPts val="495"/>
              </a:spcBef>
              <a:buFont typeface="Wingdings"/>
              <a:buChar char=""/>
              <a:tabLst>
                <a:tab pos="483234" algn="l"/>
                <a:tab pos="483870" algn="l"/>
              </a:tabLst>
            </a:pPr>
            <a:r>
              <a:rPr sz="2650" spc="-5" dirty="0">
                <a:solidFill>
                  <a:srgbClr val="262626"/>
                </a:solidFill>
                <a:latin typeface="Bahnschrift"/>
                <a:cs typeface="Bahnschrift"/>
              </a:rPr>
              <a:t>let</a:t>
            </a:r>
            <a:r>
              <a:rPr sz="2650" spc="275" dirty="0">
                <a:solidFill>
                  <a:srgbClr val="262626"/>
                </a:solidFill>
                <a:latin typeface="Bahnschrift"/>
                <a:cs typeface="Bahnschrift"/>
              </a:rPr>
              <a:t> </a:t>
            </a:r>
            <a:r>
              <a:rPr sz="2650" spc="-5" dirty="0">
                <a:solidFill>
                  <a:srgbClr val="262626"/>
                </a:solidFill>
                <a:latin typeface="Bahnschrift"/>
                <a:cs typeface="Bahnschrift"/>
              </a:rPr>
              <a:t>button</a:t>
            </a:r>
            <a:r>
              <a:rPr sz="2650" spc="300" dirty="0">
                <a:solidFill>
                  <a:srgbClr val="262626"/>
                </a:solidFill>
                <a:latin typeface="Bahnschrift"/>
                <a:cs typeface="Bahnschrift"/>
              </a:rPr>
              <a:t> </a:t>
            </a:r>
            <a:r>
              <a:rPr sz="2650" spc="-5" dirty="0">
                <a:solidFill>
                  <a:srgbClr val="262626"/>
                </a:solidFill>
                <a:latin typeface="Bahnschrift"/>
                <a:cs typeface="Bahnschrift"/>
              </a:rPr>
              <a:t>=</a:t>
            </a:r>
            <a:r>
              <a:rPr sz="2650" spc="-10" dirty="0" err="1">
                <a:solidFill>
                  <a:srgbClr val="262626"/>
                </a:solidFill>
                <a:latin typeface="Bahnschrift"/>
                <a:cs typeface="Bahnschrift"/>
              </a:rPr>
              <a:t>React.createElement</a:t>
            </a:r>
            <a:r>
              <a:rPr sz="2650" spc="-10" dirty="0">
                <a:solidFill>
                  <a:srgbClr val="262626"/>
                </a:solidFill>
                <a:latin typeface="Bahnschrift"/>
                <a:cs typeface="Bahnschrift"/>
              </a:rPr>
              <a:t>(‘button’,null,’Hello’);</a:t>
            </a:r>
            <a:endParaRPr sz="2650" dirty="0">
              <a:latin typeface="Bahnschrift"/>
              <a:cs typeface="Bahnschrift"/>
            </a:endParaRPr>
          </a:p>
          <a:p>
            <a:pPr marL="483234" indent="-471170">
              <a:lnSpc>
                <a:spcPct val="100000"/>
              </a:lnSpc>
              <a:spcBef>
                <a:spcPts val="500"/>
              </a:spcBef>
              <a:buFont typeface="Wingdings"/>
              <a:buChar char=""/>
              <a:tabLst>
                <a:tab pos="483234" algn="l"/>
                <a:tab pos="483870" algn="l"/>
              </a:tabLst>
            </a:pPr>
            <a:endParaRPr lang="en-US" sz="2650" spc="-10" dirty="0">
              <a:solidFill>
                <a:srgbClr val="073B64"/>
              </a:solidFill>
              <a:latin typeface="Bahnschrift"/>
              <a:cs typeface="Bahnschrift"/>
            </a:endParaRPr>
          </a:p>
          <a:p>
            <a:pPr marL="483234" indent="-471170">
              <a:lnSpc>
                <a:spcPct val="100000"/>
              </a:lnSpc>
              <a:spcBef>
                <a:spcPts val="500"/>
              </a:spcBef>
              <a:buFont typeface="Wingdings"/>
              <a:buChar char=""/>
              <a:tabLst>
                <a:tab pos="483234" algn="l"/>
                <a:tab pos="483870" algn="l"/>
              </a:tabLst>
            </a:pPr>
            <a:r>
              <a:rPr sz="2650" spc="-10" dirty="0">
                <a:solidFill>
                  <a:srgbClr val="073B64"/>
                </a:solidFill>
                <a:latin typeface="Bahnschrift"/>
                <a:cs typeface="Bahnschrift"/>
              </a:rPr>
              <a:t>Equivalent</a:t>
            </a:r>
            <a:r>
              <a:rPr sz="2650" spc="235" dirty="0">
                <a:solidFill>
                  <a:srgbClr val="073B64"/>
                </a:solidFill>
                <a:latin typeface="Bahnschrift"/>
                <a:cs typeface="Bahnschrift"/>
              </a:rPr>
              <a:t> </a:t>
            </a:r>
            <a:r>
              <a:rPr sz="2650" spc="-10" dirty="0">
                <a:solidFill>
                  <a:srgbClr val="073B64"/>
                </a:solidFill>
                <a:latin typeface="Bahnschrift"/>
                <a:cs typeface="Bahnschrift"/>
              </a:rPr>
              <a:t>syntax</a:t>
            </a:r>
            <a:r>
              <a:rPr sz="2650" spc="254" dirty="0">
                <a:solidFill>
                  <a:srgbClr val="073B64"/>
                </a:solidFill>
                <a:latin typeface="Bahnschrift"/>
                <a:cs typeface="Bahnschrift"/>
              </a:rPr>
              <a:t> </a:t>
            </a:r>
            <a:r>
              <a:rPr sz="2650" spc="-10" dirty="0">
                <a:solidFill>
                  <a:srgbClr val="073B64"/>
                </a:solidFill>
                <a:latin typeface="Bahnschrift"/>
                <a:cs typeface="Bahnschrift"/>
              </a:rPr>
              <a:t>in</a:t>
            </a:r>
            <a:r>
              <a:rPr sz="2650" spc="254" dirty="0">
                <a:solidFill>
                  <a:srgbClr val="073B64"/>
                </a:solidFill>
                <a:latin typeface="Bahnschrift"/>
                <a:cs typeface="Bahnschrift"/>
              </a:rPr>
              <a:t> </a:t>
            </a:r>
            <a:r>
              <a:rPr sz="2650" spc="-15" dirty="0">
                <a:solidFill>
                  <a:srgbClr val="073B64"/>
                </a:solidFill>
                <a:latin typeface="Bahnschrift"/>
                <a:cs typeface="Bahnschrift"/>
              </a:rPr>
              <a:t>JSX:</a:t>
            </a:r>
            <a:endParaRPr sz="2650" dirty="0">
              <a:latin typeface="Bahnschrift"/>
              <a:cs typeface="Bahnschrift"/>
            </a:endParaRPr>
          </a:p>
          <a:p>
            <a:pPr marL="483234" indent="-471170">
              <a:lnSpc>
                <a:spcPct val="100000"/>
              </a:lnSpc>
              <a:spcBef>
                <a:spcPts val="495"/>
              </a:spcBef>
              <a:buFont typeface="Wingdings"/>
              <a:buChar char=""/>
              <a:tabLst>
                <a:tab pos="483234" algn="l"/>
                <a:tab pos="483870" algn="l"/>
              </a:tabLst>
            </a:pPr>
            <a:r>
              <a:rPr sz="2650" spc="-5" dirty="0">
                <a:solidFill>
                  <a:srgbClr val="262626"/>
                </a:solidFill>
                <a:latin typeface="Bahnschrift"/>
                <a:cs typeface="Bahnschrift"/>
              </a:rPr>
              <a:t>let</a:t>
            </a:r>
            <a:r>
              <a:rPr sz="2650" spc="240" dirty="0">
                <a:solidFill>
                  <a:srgbClr val="262626"/>
                </a:solidFill>
                <a:latin typeface="Bahnschrift"/>
                <a:cs typeface="Bahnschrift"/>
              </a:rPr>
              <a:t> </a:t>
            </a:r>
            <a:r>
              <a:rPr sz="2650" spc="-5" dirty="0">
                <a:solidFill>
                  <a:srgbClr val="262626"/>
                </a:solidFill>
                <a:latin typeface="Bahnschrift"/>
                <a:cs typeface="Bahnschrift"/>
              </a:rPr>
              <a:t>button</a:t>
            </a:r>
            <a:r>
              <a:rPr sz="2650" spc="265" dirty="0">
                <a:solidFill>
                  <a:srgbClr val="262626"/>
                </a:solidFill>
                <a:latin typeface="Bahnschrift"/>
                <a:cs typeface="Bahnschrift"/>
              </a:rPr>
              <a:t> </a:t>
            </a:r>
            <a:r>
              <a:rPr sz="2650" spc="-5" dirty="0">
                <a:solidFill>
                  <a:srgbClr val="262626"/>
                </a:solidFill>
                <a:latin typeface="Bahnschrift"/>
                <a:cs typeface="Bahnschrift"/>
              </a:rPr>
              <a:t>=</a:t>
            </a:r>
            <a:r>
              <a:rPr sz="2650" spc="254" dirty="0">
                <a:solidFill>
                  <a:srgbClr val="262626"/>
                </a:solidFill>
                <a:latin typeface="Bahnschrift"/>
                <a:cs typeface="Bahnschrift"/>
              </a:rPr>
              <a:t> </a:t>
            </a:r>
            <a:r>
              <a:rPr sz="2650" spc="-10" dirty="0">
                <a:solidFill>
                  <a:srgbClr val="262626"/>
                </a:solidFill>
                <a:latin typeface="Bahnschrift"/>
                <a:cs typeface="Bahnschrift"/>
              </a:rPr>
              <a:t>&lt;button&gt;Hello&lt;/button&gt;;</a:t>
            </a:r>
            <a:endParaRPr lang="en-US" sz="2650" spc="-10" dirty="0">
              <a:solidFill>
                <a:srgbClr val="262626"/>
              </a:solidFill>
              <a:latin typeface="Bahnschrift"/>
              <a:cs typeface="Bahnschrift"/>
            </a:endParaRPr>
          </a:p>
          <a:p>
            <a:pPr marL="483234" indent="-471170">
              <a:lnSpc>
                <a:spcPct val="100000"/>
              </a:lnSpc>
              <a:spcBef>
                <a:spcPts val="495"/>
              </a:spcBef>
              <a:buFont typeface="Wingdings"/>
              <a:buChar char=""/>
              <a:tabLst>
                <a:tab pos="483234" algn="l"/>
                <a:tab pos="483870" algn="l"/>
              </a:tabLst>
            </a:pPr>
            <a:endParaRPr lang="en-US" sz="2650" spc="-10" dirty="0">
              <a:solidFill>
                <a:srgbClr val="262626"/>
              </a:solidFill>
              <a:latin typeface="Bahnschrift"/>
              <a:cs typeface="Bahnschrift"/>
            </a:endParaRPr>
          </a:p>
          <a:p>
            <a:pPr marL="483234" indent="-471170">
              <a:lnSpc>
                <a:spcPct val="100000"/>
              </a:lnSpc>
              <a:spcBef>
                <a:spcPts val="495"/>
              </a:spcBef>
              <a:buFont typeface="Wingdings"/>
              <a:buChar char=""/>
              <a:tabLst>
                <a:tab pos="483234" algn="l"/>
                <a:tab pos="483870" algn="l"/>
              </a:tabLst>
            </a:pPr>
            <a:endParaRPr sz="2650" dirty="0">
              <a:latin typeface="Bahnschrift"/>
              <a:cs typeface="Bahnschrift"/>
            </a:endParaRPr>
          </a:p>
        </p:txBody>
      </p:sp>
      <p:sp>
        <p:nvSpPr>
          <p:cNvPr id="7" name="object 7"/>
          <p:cNvSpPr/>
          <p:nvPr/>
        </p:nvSpPr>
        <p:spPr>
          <a:xfrm>
            <a:off x="6532647" y="4770417"/>
            <a:ext cx="166370" cy="365760"/>
          </a:xfrm>
          <a:custGeom>
            <a:avLst/>
            <a:gdLst/>
            <a:ahLst/>
            <a:cxnLst/>
            <a:rect l="l" t="t" r="r" b="b"/>
            <a:pathLst>
              <a:path w="186054" h="365760">
                <a:moveTo>
                  <a:pt x="1524" y="70104"/>
                </a:moveTo>
                <a:lnTo>
                  <a:pt x="0" y="0"/>
                </a:lnTo>
                <a:lnTo>
                  <a:pt x="56388" y="41148"/>
                </a:lnTo>
                <a:lnTo>
                  <a:pt x="47725" y="45720"/>
                </a:lnTo>
                <a:lnTo>
                  <a:pt x="25908" y="45720"/>
                </a:lnTo>
                <a:lnTo>
                  <a:pt x="21336" y="47244"/>
                </a:lnTo>
                <a:lnTo>
                  <a:pt x="26261" y="57048"/>
                </a:lnTo>
                <a:lnTo>
                  <a:pt x="1524" y="70104"/>
                </a:lnTo>
                <a:close/>
              </a:path>
              <a:path w="186054" h="365760">
                <a:moveTo>
                  <a:pt x="26261" y="57048"/>
                </a:moveTo>
                <a:lnTo>
                  <a:pt x="21336" y="47244"/>
                </a:lnTo>
                <a:lnTo>
                  <a:pt x="25908" y="45720"/>
                </a:lnTo>
                <a:lnTo>
                  <a:pt x="30497" y="54812"/>
                </a:lnTo>
                <a:lnTo>
                  <a:pt x="26261" y="57048"/>
                </a:lnTo>
                <a:close/>
              </a:path>
              <a:path w="186054" h="365760">
                <a:moveTo>
                  <a:pt x="30497" y="54812"/>
                </a:moveTo>
                <a:lnTo>
                  <a:pt x="25908" y="45720"/>
                </a:lnTo>
                <a:lnTo>
                  <a:pt x="47725" y="45720"/>
                </a:lnTo>
                <a:lnTo>
                  <a:pt x="30497" y="54812"/>
                </a:lnTo>
                <a:close/>
              </a:path>
              <a:path w="186054" h="365760">
                <a:moveTo>
                  <a:pt x="181356" y="365760"/>
                </a:moveTo>
                <a:lnTo>
                  <a:pt x="26261" y="57048"/>
                </a:lnTo>
                <a:lnTo>
                  <a:pt x="30497" y="54812"/>
                </a:lnTo>
                <a:lnTo>
                  <a:pt x="185928" y="362712"/>
                </a:lnTo>
                <a:lnTo>
                  <a:pt x="181356" y="365760"/>
                </a:lnTo>
                <a:close/>
              </a:path>
            </a:pathLst>
          </a:custGeom>
          <a:solidFill>
            <a:srgbClr val="4D67C8"/>
          </a:solidFill>
        </p:spPr>
        <p:txBody>
          <a:bodyPr wrap="square" lIns="0" tIns="0" rIns="0" bIns="0" rtlCol="0"/>
          <a:lstStyle/>
          <a:p>
            <a:endParaRPr/>
          </a:p>
        </p:txBody>
      </p:sp>
      <p:sp>
        <p:nvSpPr>
          <p:cNvPr id="8" name="object 8"/>
          <p:cNvSpPr txBox="1"/>
          <p:nvPr/>
        </p:nvSpPr>
        <p:spPr>
          <a:xfrm>
            <a:off x="5486400" y="4495953"/>
            <a:ext cx="2459355" cy="252729"/>
          </a:xfrm>
          <a:prstGeom prst="rect">
            <a:avLst/>
          </a:prstGeom>
        </p:spPr>
        <p:txBody>
          <a:bodyPr vert="horz" wrap="square" lIns="0" tIns="17145" rIns="0" bIns="0" rtlCol="0">
            <a:spAutoFit/>
          </a:bodyPr>
          <a:lstStyle/>
          <a:p>
            <a:pPr marL="12700">
              <a:lnSpc>
                <a:spcPct val="100000"/>
              </a:lnSpc>
              <a:spcBef>
                <a:spcPts val="135"/>
              </a:spcBef>
            </a:pPr>
            <a:r>
              <a:rPr sz="1450" spc="35" dirty="0">
                <a:solidFill>
                  <a:srgbClr val="073B64"/>
                </a:solidFill>
                <a:latin typeface="Arial MT"/>
                <a:cs typeface="Arial MT"/>
              </a:rPr>
              <a:t>H</a:t>
            </a:r>
            <a:r>
              <a:rPr sz="1450" spc="20" dirty="0">
                <a:solidFill>
                  <a:srgbClr val="073B64"/>
                </a:solidFill>
                <a:latin typeface="Arial MT"/>
                <a:cs typeface="Arial MT"/>
              </a:rPr>
              <a:t>TML</a:t>
            </a:r>
            <a:r>
              <a:rPr sz="1450" spc="-85" dirty="0">
                <a:solidFill>
                  <a:srgbClr val="073B64"/>
                </a:solidFill>
                <a:latin typeface="Arial MT"/>
                <a:cs typeface="Arial MT"/>
              </a:rPr>
              <a:t> </a:t>
            </a:r>
            <a:r>
              <a:rPr sz="1450" spc="-145" dirty="0">
                <a:solidFill>
                  <a:srgbClr val="073B64"/>
                </a:solidFill>
                <a:latin typeface="Arial MT"/>
                <a:cs typeface="Arial MT"/>
              </a:rPr>
              <a:t>T</a:t>
            </a:r>
            <a:r>
              <a:rPr sz="1450" spc="10" dirty="0">
                <a:solidFill>
                  <a:srgbClr val="073B64"/>
                </a:solidFill>
                <a:latin typeface="Arial MT"/>
                <a:cs typeface="Arial MT"/>
              </a:rPr>
              <a:t>a</a:t>
            </a:r>
            <a:r>
              <a:rPr sz="1450" spc="25" dirty="0">
                <a:solidFill>
                  <a:srgbClr val="073B64"/>
                </a:solidFill>
                <a:latin typeface="Arial MT"/>
                <a:cs typeface="Arial MT"/>
              </a:rPr>
              <a:t>g</a:t>
            </a:r>
            <a:r>
              <a:rPr sz="1450" spc="-5" dirty="0">
                <a:solidFill>
                  <a:srgbClr val="073B64"/>
                </a:solidFill>
                <a:latin typeface="Arial MT"/>
                <a:cs typeface="Arial MT"/>
              </a:rPr>
              <a:t>/</a:t>
            </a:r>
            <a:r>
              <a:rPr sz="1450" spc="35" dirty="0">
                <a:solidFill>
                  <a:srgbClr val="073B64"/>
                </a:solidFill>
                <a:latin typeface="Arial MT"/>
                <a:cs typeface="Arial MT"/>
              </a:rPr>
              <a:t>R</a:t>
            </a:r>
            <a:r>
              <a:rPr sz="1450" spc="10" dirty="0">
                <a:solidFill>
                  <a:srgbClr val="073B64"/>
                </a:solidFill>
                <a:latin typeface="Arial MT"/>
                <a:cs typeface="Arial MT"/>
              </a:rPr>
              <a:t>e</a:t>
            </a:r>
            <a:r>
              <a:rPr sz="1450" spc="25" dirty="0">
                <a:solidFill>
                  <a:srgbClr val="073B64"/>
                </a:solidFill>
                <a:latin typeface="Arial MT"/>
                <a:cs typeface="Arial MT"/>
              </a:rPr>
              <a:t>a</a:t>
            </a:r>
            <a:r>
              <a:rPr sz="1450" spc="10" dirty="0">
                <a:solidFill>
                  <a:srgbClr val="073B64"/>
                </a:solidFill>
                <a:latin typeface="Arial MT"/>
                <a:cs typeface="Arial MT"/>
              </a:rPr>
              <a:t>ct</a:t>
            </a:r>
            <a:r>
              <a:rPr sz="1450" dirty="0">
                <a:solidFill>
                  <a:srgbClr val="073B64"/>
                </a:solidFill>
                <a:latin typeface="Arial MT"/>
                <a:cs typeface="Arial MT"/>
              </a:rPr>
              <a:t> </a:t>
            </a:r>
            <a:r>
              <a:rPr sz="1450" spc="35" dirty="0">
                <a:solidFill>
                  <a:srgbClr val="073B64"/>
                </a:solidFill>
                <a:latin typeface="Arial MT"/>
                <a:cs typeface="Arial MT"/>
              </a:rPr>
              <a:t>C</a:t>
            </a:r>
            <a:r>
              <a:rPr sz="1450" spc="10" dirty="0">
                <a:solidFill>
                  <a:srgbClr val="073B64"/>
                </a:solidFill>
                <a:latin typeface="Arial MT"/>
                <a:cs typeface="Arial MT"/>
              </a:rPr>
              <a:t>o</a:t>
            </a:r>
            <a:r>
              <a:rPr sz="1450" spc="25" dirty="0">
                <a:solidFill>
                  <a:srgbClr val="073B64"/>
                </a:solidFill>
                <a:latin typeface="Arial MT"/>
                <a:cs typeface="Arial MT"/>
              </a:rPr>
              <a:t>mpo</a:t>
            </a:r>
            <a:r>
              <a:rPr sz="1450" spc="10" dirty="0">
                <a:solidFill>
                  <a:srgbClr val="073B64"/>
                </a:solidFill>
                <a:latin typeface="Arial MT"/>
                <a:cs typeface="Arial MT"/>
              </a:rPr>
              <a:t>n</a:t>
            </a:r>
            <a:r>
              <a:rPr sz="1450" spc="25" dirty="0">
                <a:solidFill>
                  <a:srgbClr val="073B64"/>
                </a:solidFill>
                <a:latin typeface="Arial MT"/>
                <a:cs typeface="Arial MT"/>
              </a:rPr>
              <a:t>e</a:t>
            </a:r>
            <a:r>
              <a:rPr sz="1450" spc="10" dirty="0">
                <a:solidFill>
                  <a:srgbClr val="073B64"/>
                </a:solidFill>
                <a:latin typeface="Arial MT"/>
                <a:cs typeface="Arial MT"/>
              </a:rPr>
              <a:t>nt</a:t>
            </a:r>
            <a:endParaRPr sz="1450" dirty="0">
              <a:latin typeface="Arial MT"/>
              <a:cs typeface="Arial MT"/>
            </a:endParaRPr>
          </a:p>
        </p:txBody>
      </p:sp>
      <p:sp>
        <p:nvSpPr>
          <p:cNvPr id="9" name="object 9"/>
          <p:cNvSpPr/>
          <p:nvPr/>
        </p:nvSpPr>
        <p:spPr>
          <a:xfrm>
            <a:off x="7579843" y="5465042"/>
            <a:ext cx="99060" cy="548640"/>
          </a:xfrm>
          <a:custGeom>
            <a:avLst/>
            <a:gdLst/>
            <a:ahLst/>
            <a:cxnLst/>
            <a:rect l="l" t="t" r="r" b="b"/>
            <a:pathLst>
              <a:path w="99059" h="548639">
                <a:moveTo>
                  <a:pt x="33307" y="487169"/>
                </a:moveTo>
                <a:lnTo>
                  <a:pt x="28778" y="486617"/>
                </a:lnTo>
                <a:lnTo>
                  <a:pt x="92964" y="0"/>
                </a:lnTo>
                <a:lnTo>
                  <a:pt x="99060" y="0"/>
                </a:lnTo>
                <a:lnTo>
                  <a:pt x="33307" y="487169"/>
                </a:lnTo>
                <a:close/>
              </a:path>
              <a:path w="99059" h="548639">
                <a:moveTo>
                  <a:pt x="22860" y="548639"/>
                </a:moveTo>
                <a:lnTo>
                  <a:pt x="0" y="483108"/>
                </a:lnTo>
                <a:lnTo>
                  <a:pt x="28778" y="486617"/>
                </a:lnTo>
                <a:lnTo>
                  <a:pt x="27432" y="496824"/>
                </a:lnTo>
                <a:lnTo>
                  <a:pt x="58313" y="496824"/>
                </a:lnTo>
                <a:lnTo>
                  <a:pt x="22860" y="548639"/>
                </a:lnTo>
                <a:close/>
              </a:path>
              <a:path w="99059" h="548639">
                <a:moveTo>
                  <a:pt x="32004" y="496824"/>
                </a:moveTo>
                <a:lnTo>
                  <a:pt x="27432" y="496824"/>
                </a:lnTo>
                <a:lnTo>
                  <a:pt x="28778" y="486617"/>
                </a:lnTo>
                <a:lnTo>
                  <a:pt x="33307" y="487169"/>
                </a:lnTo>
                <a:lnTo>
                  <a:pt x="32004" y="496824"/>
                </a:lnTo>
                <a:close/>
              </a:path>
              <a:path w="99059" h="548639">
                <a:moveTo>
                  <a:pt x="58313" y="496824"/>
                </a:moveTo>
                <a:lnTo>
                  <a:pt x="32004" y="496824"/>
                </a:lnTo>
                <a:lnTo>
                  <a:pt x="33307" y="487169"/>
                </a:lnTo>
                <a:lnTo>
                  <a:pt x="62484" y="490728"/>
                </a:lnTo>
                <a:lnTo>
                  <a:pt x="58313" y="496824"/>
                </a:lnTo>
                <a:close/>
              </a:path>
            </a:pathLst>
          </a:custGeom>
          <a:solidFill>
            <a:srgbClr val="4D67C8"/>
          </a:solidFill>
        </p:spPr>
        <p:txBody>
          <a:bodyPr wrap="square" lIns="0" tIns="0" rIns="0" bIns="0" rtlCol="0"/>
          <a:lstStyle/>
          <a:p>
            <a:endParaRPr/>
          </a:p>
        </p:txBody>
      </p:sp>
      <p:sp>
        <p:nvSpPr>
          <p:cNvPr id="10" name="object 10"/>
          <p:cNvSpPr txBox="1"/>
          <p:nvPr/>
        </p:nvSpPr>
        <p:spPr>
          <a:xfrm>
            <a:off x="7235038" y="5952991"/>
            <a:ext cx="887730" cy="252729"/>
          </a:xfrm>
          <a:prstGeom prst="rect">
            <a:avLst/>
          </a:prstGeom>
        </p:spPr>
        <p:txBody>
          <a:bodyPr vert="horz" wrap="square" lIns="0" tIns="17145" rIns="0" bIns="0" rtlCol="0">
            <a:spAutoFit/>
          </a:bodyPr>
          <a:lstStyle/>
          <a:p>
            <a:pPr marL="12700">
              <a:lnSpc>
                <a:spcPct val="100000"/>
              </a:lnSpc>
              <a:spcBef>
                <a:spcPts val="135"/>
              </a:spcBef>
            </a:pPr>
            <a:r>
              <a:rPr sz="1450" spc="25" dirty="0">
                <a:solidFill>
                  <a:srgbClr val="073B64"/>
                </a:solidFill>
                <a:latin typeface="Arial MT"/>
                <a:cs typeface="Arial MT"/>
              </a:rPr>
              <a:t>P</a:t>
            </a:r>
            <a:r>
              <a:rPr sz="1450" spc="5" dirty="0">
                <a:solidFill>
                  <a:srgbClr val="073B64"/>
                </a:solidFill>
                <a:latin typeface="Arial MT"/>
                <a:cs typeface="Arial MT"/>
              </a:rPr>
              <a:t>r</a:t>
            </a:r>
            <a:r>
              <a:rPr sz="1450" spc="25" dirty="0">
                <a:solidFill>
                  <a:srgbClr val="073B64"/>
                </a:solidFill>
                <a:latin typeface="Arial MT"/>
                <a:cs typeface="Arial MT"/>
              </a:rPr>
              <a:t>o</a:t>
            </a:r>
            <a:r>
              <a:rPr sz="1450" spc="10" dirty="0">
                <a:solidFill>
                  <a:srgbClr val="073B64"/>
                </a:solidFill>
                <a:latin typeface="Arial MT"/>
                <a:cs typeface="Arial MT"/>
              </a:rPr>
              <a:t>p</a:t>
            </a:r>
            <a:r>
              <a:rPr sz="1450" spc="25" dirty="0">
                <a:solidFill>
                  <a:srgbClr val="073B64"/>
                </a:solidFill>
                <a:latin typeface="Arial MT"/>
                <a:cs typeface="Arial MT"/>
              </a:rPr>
              <a:t>e</a:t>
            </a:r>
            <a:r>
              <a:rPr sz="1450" spc="5" dirty="0">
                <a:solidFill>
                  <a:srgbClr val="073B64"/>
                </a:solidFill>
                <a:latin typeface="Arial MT"/>
                <a:cs typeface="Arial MT"/>
              </a:rPr>
              <a:t>r</a:t>
            </a:r>
            <a:r>
              <a:rPr sz="1450" spc="-5" dirty="0">
                <a:solidFill>
                  <a:srgbClr val="073B64"/>
                </a:solidFill>
                <a:latin typeface="Arial MT"/>
                <a:cs typeface="Arial MT"/>
              </a:rPr>
              <a:t>t</a:t>
            </a:r>
            <a:r>
              <a:rPr sz="1450" spc="15" dirty="0">
                <a:solidFill>
                  <a:srgbClr val="073B64"/>
                </a:solidFill>
                <a:latin typeface="Arial MT"/>
                <a:cs typeface="Arial MT"/>
              </a:rPr>
              <a:t>i</a:t>
            </a:r>
            <a:r>
              <a:rPr sz="1450" spc="25" dirty="0">
                <a:solidFill>
                  <a:srgbClr val="073B64"/>
                </a:solidFill>
                <a:latin typeface="Arial MT"/>
                <a:cs typeface="Arial MT"/>
              </a:rPr>
              <a:t>e</a:t>
            </a:r>
            <a:r>
              <a:rPr sz="1450" spc="15" dirty="0">
                <a:solidFill>
                  <a:srgbClr val="073B64"/>
                </a:solidFill>
                <a:latin typeface="Arial MT"/>
                <a:cs typeface="Arial MT"/>
              </a:rPr>
              <a:t>s</a:t>
            </a:r>
            <a:endParaRPr sz="1450" dirty="0">
              <a:latin typeface="Arial MT"/>
              <a:cs typeface="Arial MT"/>
            </a:endParaRPr>
          </a:p>
        </p:txBody>
      </p:sp>
      <p:sp>
        <p:nvSpPr>
          <p:cNvPr id="11" name="object 11"/>
          <p:cNvSpPr/>
          <p:nvPr/>
        </p:nvSpPr>
        <p:spPr>
          <a:xfrm rot="21178445">
            <a:off x="8551157" y="4726920"/>
            <a:ext cx="166370" cy="452755"/>
          </a:xfrm>
          <a:custGeom>
            <a:avLst/>
            <a:gdLst/>
            <a:ahLst/>
            <a:cxnLst/>
            <a:rect l="l" t="t" r="r" b="b"/>
            <a:pathLst>
              <a:path w="166370" h="452754">
                <a:moveTo>
                  <a:pt x="134049" y="57891"/>
                </a:moveTo>
                <a:lnTo>
                  <a:pt x="106680" y="48767"/>
                </a:lnTo>
                <a:lnTo>
                  <a:pt x="155448" y="0"/>
                </a:lnTo>
                <a:lnTo>
                  <a:pt x="163034" y="48767"/>
                </a:lnTo>
                <a:lnTo>
                  <a:pt x="137160" y="48767"/>
                </a:lnTo>
                <a:lnTo>
                  <a:pt x="134049" y="57891"/>
                </a:lnTo>
                <a:close/>
              </a:path>
              <a:path w="166370" h="452754">
                <a:moveTo>
                  <a:pt x="138621" y="59415"/>
                </a:moveTo>
                <a:lnTo>
                  <a:pt x="134049" y="57891"/>
                </a:lnTo>
                <a:lnTo>
                  <a:pt x="137160" y="48767"/>
                </a:lnTo>
                <a:lnTo>
                  <a:pt x="141732" y="50291"/>
                </a:lnTo>
                <a:lnTo>
                  <a:pt x="138621" y="59415"/>
                </a:lnTo>
                <a:close/>
              </a:path>
              <a:path w="166370" h="452754">
                <a:moveTo>
                  <a:pt x="166115" y="68580"/>
                </a:moveTo>
                <a:lnTo>
                  <a:pt x="138621" y="59415"/>
                </a:lnTo>
                <a:lnTo>
                  <a:pt x="141732" y="50291"/>
                </a:lnTo>
                <a:lnTo>
                  <a:pt x="137160" y="48767"/>
                </a:lnTo>
                <a:lnTo>
                  <a:pt x="163034" y="48767"/>
                </a:lnTo>
                <a:lnTo>
                  <a:pt x="166115" y="68580"/>
                </a:lnTo>
                <a:close/>
              </a:path>
              <a:path w="166370" h="452754">
                <a:moveTo>
                  <a:pt x="4572" y="452628"/>
                </a:moveTo>
                <a:lnTo>
                  <a:pt x="0" y="451104"/>
                </a:lnTo>
                <a:lnTo>
                  <a:pt x="134049" y="57891"/>
                </a:lnTo>
                <a:lnTo>
                  <a:pt x="138621" y="59415"/>
                </a:lnTo>
                <a:lnTo>
                  <a:pt x="4572" y="452628"/>
                </a:lnTo>
                <a:close/>
              </a:path>
            </a:pathLst>
          </a:custGeom>
          <a:solidFill>
            <a:srgbClr val="4D67C8"/>
          </a:solidFill>
        </p:spPr>
        <p:txBody>
          <a:bodyPr wrap="square" lIns="0" tIns="0" rIns="0" bIns="0" rtlCol="0"/>
          <a:lstStyle/>
          <a:p>
            <a:endParaRPr/>
          </a:p>
        </p:txBody>
      </p:sp>
      <p:sp>
        <p:nvSpPr>
          <p:cNvPr id="12" name="object 12"/>
          <p:cNvSpPr txBox="1"/>
          <p:nvPr/>
        </p:nvSpPr>
        <p:spPr>
          <a:xfrm>
            <a:off x="8371811" y="4465716"/>
            <a:ext cx="731520" cy="252729"/>
          </a:xfrm>
          <a:prstGeom prst="rect">
            <a:avLst/>
          </a:prstGeom>
        </p:spPr>
        <p:txBody>
          <a:bodyPr vert="horz" wrap="square" lIns="0" tIns="17145" rIns="0" bIns="0" rtlCol="0">
            <a:spAutoFit/>
          </a:bodyPr>
          <a:lstStyle/>
          <a:p>
            <a:pPr marL="12700">
              <a:lnSpc>
                <a:spcPct val="100000"/>
              </a:lnSpc>
              <a:spcBef>
                <a:spcPts val="135"/>
              </a:spcBef>
            </a:pPr>
            <a:r>
              <a:rPr sz="1450" spc="15" dirty="0">
                <a:solidFill>
                  <a:srgbClr val="073B64"/>
                </a:solidFill>
                <a:latin typeface="Arial MT"/>
                <a:cs typeface="Arial MT"/>
              </a:rPr>
              <a:t>Children</a:t>
            </a:r>
            <a:endParaRPr sz="145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914400" y="5941117"/>
            <a:ext cx="8153400" cy="985326"/>
            <a:chOff x="2995589" y="3931833"/>
            <a:chExt cx="7566660" cy="1057206"/>
          </a:xfrm>
        </p:grpSpPr>
        <p:pic>
          <p:nvPicPr>
            <p:cNvPr id="5" name="object 5"/>
            <p:cNvPicPr/>
            <p:nvPr/>
          </p:nvPicPr>
          <p:blipFill>
            <a:blip r:embed="rId2" cstate="print"/>
            <a:stretch>
              <a:fillRect/>
            </a:stretch>
          </p:blipFill>
          <p:spPr>
            <a:xfrm>
              <a:off x="2995589" y="3931833"/>
              <a:ext cx="7566660" cy="368807"/>
            </a:xfrm>
            <a:prstGeom prst="rect">
              <a:avLst/>
            </a:prstGeom>
          </p:spPr>
        </p:pic>
        <p:pic>
          <p:nvPicPr>
            <p:cNvPr id="6" name="object 6"/>
            <p:cNvPicPr/>
            <p:nvPr/>
          </p:nvPicPr>
          <p:blipFill>
            <a:blip r:embed="rId3" cstate="print"/>
            <a:stretch>
              <a:fillRect/>
            </a:stretch>
          </p:blipFill>
          <p:spPr>
            <a:xfrm>
              <a:off x="5597051" y="4603468"/>
              <a:ext cx="1909571" cy="385571"/>
            </a:xfrm>
            <a:prstGeom prst="rect">
              <a:avLst/>
            </a:prstGeom>
          </p:spPr>
        </p:pic>
      </p:grpSp>
      <p:sp>
        <p:nvSpPr>
          <p:cNvPr id="8" name="object 8"/>
          <p:cNvSpPr txBox="1"/>
          <p:nvPr/>
        </p:nvSpPr>
        <p:spPr>
          <a:xfrm>
            <a:off x="772131" y="1992859"/>
            <a:ext cx="7715884" cy="3294379"/>
          </a:xfrm>
          <a:prstGeom prst="rect">
            <a:avLst/>
          </a:prstGeom>
        </p:spPr>
        <p:txBody>
          <a:bodyPr vert="horz" wrap="square" lIns="0" tIns="76835" rIns="0" bIns="0" rtlCol="0">
            <a:spAutoFit/>
          </a:bodyPr>
          <a:lstStyle/>
          <a:p>
            <a:pPr marL="483234" indent="-471170">
              <a:lnSpc>
                <a:spcPct val="100000"/>
              </a:lnSpc>
              <a:spcBef>
                <a:spcPts val="605"/>
              </a:spcBef>
              <a:buFont typeface="Wingdings"/>
              <a:buChar char=""/>
              <a:tabLst>
                <a:tab pos="483234" algn="l"/>
                <a:tab pos="483870" algn="l"/>
                <a:tab pos="1874520" algn="l"/>
              </a:tabLst>
            </a:pPr>
            <a:r>
              <a:rPr sz="2650" spc="-10" dirty="0">
                <a:solidFill>
                  <a:srgbClr val="262626"/>
                </a:solidFill>
                <a:latin typeface="Bahnschrift"/>
                <a:cs typeface="Bahnschrift"/>
              </a:rPr>
              <a:t>class</a:t>
            </a:r>
            <a:r>
              <a:rPr sz="2650" spc="260" dirty="0">
                <a:solidFill>
                  <a:srgbClr val="262626"/>
                </a:solidFill>
                <a:latin typeface="Bahnschrift"/>
                <a:cs typeface="Bahnschrift"/>
              </a:rPr>
              <a:t> </a:t>
            </a:r>
            <a:r>
              <a:rPr sz="2650" spc="-10" dirty="0">
                <a:solidFill>
                  <a:srgbClr val="262626"/>
                </a:solidFill>
                <a:latin typeface="Wingdings"/>
                <a:cs typeface="Wingdings"/>
              </a:rPr>
              <a:t></a:t>
            </a:r>
            <a:r>
              <a:rPr sz="2650" spc="-10" dirty="0">
                <a:solidFill>
                  <a:srgbClr val="262626"/>
                </a:solidFill>
                <a:latin typeface="Times New Roman"/>
                <a:cs typeface="Times New Roman"/>
              </a:rPr>
              <a:t>	</a:t>
            </a:r>
            <a:r>
              <a:rPr sz="2650" spc="-10" dirty="0">
                <a:solidFill>
                  <a:srgbClr val="262626"/>
                </a:solidFill>
                <a:latin typeface="Bahnschrift"/>
                <a:cs typeface="Bahnschrift"/>
              </a:rPr>
              <a:t>className</a:t>
            </a:r>
            <a:endParaRPr sz="2650" dirty="0">
              <a:latin typeface="Bahnschrift"/>
              <a:cs typeface="Bahnschrift"/>
            </a:endParaRPr>
          </a:p>
          <a:p>
            <a:pPr marL="483234" indent="-471170">
              <a:lnSpc>
                <a:spcPct val="100000"/>
              </a:lnSpc>
              <a:spcBef>
                <a:spcPts val="505"/>
              </a:spcBef>
              <a:buFont typeface="Wingdings"/>
              <a:buChar char=""/>
              <a:tabLst>
                <a:tab pos="483234" algn="l"/>
                <a:tab pos="483870" algn="l"/>
              </a:tabLst>
            </a:pPr>
            <a:r>
              <a:rPr sz="2650" spc="-5" dirty="0">
                <a:solidFill>
                  <a:srgbClr val="262626"/>
                </a:solidFill>
                <a:latin typeface="Bahnschrift"/>
                <a:cs typeface="Bahnschrift"/>
              </a:rPr>
              <a:t>onclick</a:t>
            </a:r>
            <a:r>
              <a:rPr sz="2650" spc="220" dirty="0">
                <a:solidFill>
                  <a:srgbClr val="262626"/>
                </a:solidFill>
                <a:latin typeface="Bahnschrift"/>
                <a:cs typeface="Bahnschrift"/>
              </a:rPr>
              <a:t> </a:t>
            </a:r>
            <a:r>
              <a:rPr sz="2650" spc="-10" dirty="0">
                <a:solidFill>
                  <a:srgbClr val="262626"/>
                </a:solidFill>
                <a:latin typeface="Wingdings"/>
                <a:cs typeface="Wingdings"/>
              </a:rPr>
              <a:t></a:t>
            </a:r>
            <a:r>
              <a:rPr sz="2650" spc="30" dirty="0">
                <a:solidFill>
                  <a:srgbClr val="262626"/>
                </a:solidFill>
                <a:latin typeface="Times New Roman"/>
                <a:cs typeface="Times New Roman"/>
              </a:rPr>
              <a:t> </a:t>
            </a:r>
            <a:r>
              <a:rPr sz="2650" spc="-10" dirty="0">
                <a:solidFill>
                  <a:srgbClr val="262626"/>
                </a:solidFill>
                <a:latin typeface="Bahnschrift"/>
                <a:cs typeface="Bahnschrift"/>
              </a:rPr>
              <a:t>onClick</a:t>
            </a:r>
            <a:endParaRPr sz="2650" dirty="0">
              <a:latin typeface="Bahnschrift"/>
              <a:cs typeface="Bahnschrift"/>
            </a:endParaRPr>
          </a:p>
          <a:p>
            <a:pPr marL="483234" indent="-471170">
              <a:lnSpc>
                <a:spcPct val="100000"/>
              </a:lnSpc>
              <a:spcBef>
                <a:spcPts val="490"/>
              </a:spcBef>
              <a:buFont typeface="Wingdings"/>
              <a:buChar char=""/>
              <a:tabLst>
                <a:tab pos="483234" algn="l"/>
                <a:tab pos="483870" algn="l"/>
              </a:tabLst>
            </a:pPr>
            <a:r>
              <a:rPr sz="2650" spc="-5" dirty="0">
                <a:solidFill>
                  <a:srgbClr val="262626"/>
                </a:solidFill>
                <a:latin typeface="Bahnschrift"/>
                <a:cs typeface="Bahnschrift"/>
              </a:rPr>
              <a:t>onchange</a:t>
            </a:r>
            <a:r>
              <a:rPr sz="2650" spc="200" dirty="0">
                <a:solidFill>
                  <a:srgbClr val="262626"/>
                </a:solidFill>
                <a:latin typeface="Bahnschrift"/>
                <a:cs typeface="Bahnschrift"/>
              </a:rPr>
              <a:t> </a:t>
            </a:r>
            <a:r>
              <a:rPr sz="2650" spc="-10" dirty="0">
                <a:solidFill>
                  <a:srgbClr val="262626"/>
                </a:solidFill>
                <a:latin typeface="Wingdings"/>
                <a:cs typeface="Wingdings"/>
              </a:rPr>
              <a:t></a:t>
            </a:r>
            <a:r>
              <a:rPr sz="2650" spc="25" dirty="0">
                <a:solidFill>
                  <a:srgbClr val="262626"/>
                </a:solidFill>
                <a:latin typeface="Times New Roman"/>
                <a:cs typeface="Times New Roman"/>
              </a:rPr>
              <a:t> </a:t>
            </a:r>
            <a:r>
              <a:rPr sz="2650" spc="-10" dirty="0">
                <a:solidFill>
                  <a:srgbClr val="262626"/>
                </a:solidFill>
                <a:latin typeface="Bahnschrift"/>
                <a:cs typeface="Bahnschrift"/>
              </a:rPr>
              <a:t>onChange</a:t>
            </a:r>
            <a:endParaRPr sz="2650" dirty="0">
              <a:latin typeface="Bahnschrift"/>
              <a:cs typeface="Bahnschrift"/>
            </a:endParaRPr>
          </a:p>
          <a:p>
            <a:pPr marL="483234" indent="-471170">
              <a:lnSpc>
                <a:spcPct val="100000"/>
              </a:lnSpc>
              <a:spcBef>
                <a:spcPts val="495"/>
              </a:spcBef>
              <a:buFont typeface="Wingdings"/>
              <a:buChar char=""/>
              <a:tabLst>
                <a:tab pos="483234" algn="l"/>
                <a:tab pos="483870" algn="l"/>
              </a:tabLst>
            </a:pPr>
            <a:r>
              <a:rPr sz="2650" spc="-5" dirty="0">
                <a:solidFill>
                  <a:srgbClr val="262626"/>
                </a:solidFill>
                <a:latin typeface="Bahnschrift"/>
                <a:cs typeface="Bahnschrift"/>
              </a:rPr>
              <a:t>checked</a:t>
            </a:r>
            <a:r>
              <a:rPr sz="2650" spc="229" dirty="0">
                <a:solidFill>
                  <a:srgbClr val="262626"/>
                </a:solidFill>
                <a:latin typeface="Bahnschrift"/>
                <a:cs typeface="Bahnschrift"/>
              </a:rPr>
              <a:t> </a:t>
            </a:r>
            <a:r>
              <a:rPr sz="2650" spc="-10" dirty="0">
                <a:solidFill>
                  <a:srgbClr val="262626"/>
                </a:solidFill>
                <a:latin typeface="Wingdings"/>
                <a:cs typeface="Wingdings"/>
              </a:rPr>
              <a:t></a:t>
            </a:r>
            <a:r>
              <a:rPr sz="2650" spc="40" dirty="0">
                <a:solidFill>
                  <a:srgbClr val="262626"/>
                </a:solidFill>
                <a:latin typeface="Times New Roman"/>
                <a:cs typeface="Times New Roman"/>
              </a:rPr>
              <a:t> </a:t>
            </a:r>
            <a:r>
              <a:rPr sz="2650" spc="-10" dirty="0">
                <a:solidFill>
                  <a:srgbClr val="262626"/>
                </a:solidFill>
                <a:latin typeface="Bahnschrift"/>
                <a:cs typeface="Bahnschrift"/>
              </a:rPr>
              <a:t>defaultChecked</a:t>
            </a:r>
            <a:endParaRPr sz="2650" dirty="0">
              <a:latin typeface="Bahnschrift"/>
              <a:cs typeface="Bahnschrift"/>
            </a:endParaRPr>
          </a:p>
          <a:p>
            <a:pPr marL="483234" indent="-471170">
              <a:lnSpc>
                <a:spcPct val="100000"/>
              </a:lnSpc>
              <a:spcBef>
                <a:spcPts val="500"/>
              </a:spcBef>
              <a:buFont typeface="Wingdings"/>
              <a:buChar char=""/>
              <a:tabLst>
                <a:tab pos="483234" algn="l"/>
                <a:tab pos="483870" algn="l"/>
              </a:tabLst>
            </a:pPr>
            <a:r>
              <a:rPr sz="2650" spc="-5" dirty="0">
                <a:solidFill>
                  <a:srgbClr val="262626"/>
                </a:solidFill>
                <a:latin typeface="Bahnschrift"/>
                <a:cs typeface="Bahnschrift"/>
              </a:rPr>
              <a:t>selected</a:t>
            </a:r>
            <a:r>
              <a:rPr sz="2650" spc="215" dirty="0">
                <a:solidFill>
                  <a:srgbClr val="262626"/>
                </a:solidFill>
                <a:latin typeface="Bahnschrift"/>
                <a:cs typeface="Bahnschrift"/>
              </a:rPr>
              <a:t> </a:t>
            </a:r>
            <a:r>
              <a:rPr sz="2650" spc="-10" dirty="0">
                <a:solidFill>
                  <a:srgbClr val="262626"/>
                </a:solidFill>
                <a:latin typeface="Wingdings"/>
                <a:cs typeface="Wingdings"/>
              </a:rPr>
              <a:t></a:t>
            </a:r>
            <a:r>
              <a:rPr sz="2650" spc="35" dirty="0">
                <a:solidFill>
                  <a:srgbClr val="262626"/>
                </a:solidFill>
                <a:latin typeface="Times New Roman"/>
                <a:cs typeface="Times New Roman"/>
              </a:rPr>
              <a:t> </a:t>
            </a:r>
            <a:r>
              <a:rPr sz="2650" spc="-10" dirty="0">
                <a:solidFill>
                  <a:srgbClr val="262626"/>
                </a:solidFill>
                <a:latin typeface="Bahnschrift"/>
                <a:cs typeface="Bahnschrift"/>
              </a:rPr>
              <a:t>defaultValue</a:t>
            </a:r>
            <a:endParaRPr sz="2650" dirty="0">
              <a:latin typeface="Bahnschrift"/>
              <a:cs typeface="Bahnschrift"/>
            </a:endParaRPr>
          </a:p>
          <a:p>
            <a:pPr marL="483234" indent="-471170">
              <a:lnSpc>
                <a:spcPct val="100000"/>
              </a:lnSpc>
              <a:spcBef>
                <a:spcPts val="495"/>
              </a:spcBef>
              <a:buFont typeface="Wingdings"/>
              <a:buChar char=""/>
              <a:tabLst>
                <a:tab pos="483234" algn="l"/>
                <a:tab pos="483870" algn="l"/>
              </a:tabLst>
            </a:pPr>
            <a:r>
              <a:rPr sz="2650" spc="-10" dirty="0">
                <a:solidFill>
                  <a:srgbClr val="262626"/>
                </a:solidFill>
                <a:latin typeface="Bahnschrift"/>
                <a:cs typeface="Bahnschrift"/>
              </a:rPr>
              <a:t>for</a:t>
            </a:r>
            <a:r>
              <a:rPr sz="2650" spc="240" dirty="0">
                <a:solidFill>
                  <a:srgbClr val="262626"/>
                </a:solidFill>
                <a:latin typeface="Bahnschrift"/>
                <a:cs typeface="Bahnschrift"/>
              </a:rPr>
              <a:t> </a:t>
            </a:r>
            <a:r>
              <a:rPr sz="2650" spc="-10" dirty="0">
                <a:solidFill>
                  <a:srgbClr val="262626"/>
                </a:solidFill>
                <a:latin typeface="Wingdings"/>
                <a:cs typeface="Wingdings"/>
              </a:rPr>
              <a:t></a:t>
            </a:r>
            <a:r>
              <a:rPr sz="2650" spc="35" dirty="0">
                <a:solidFill>
                  <a:srgbClr val="262626"/>
                </a:solidFill>
                <a:latin typeface="Times New Roman"/>
                <a:cs typeface="Times New Roman"/>
              </a:rPr>
              <a:t> </a:t>
            </a:r>
            <a:r>
              <a:rPr sz="2650" spc="-10" dirty="0">
                <a:solidFill>
                  <a:srgbClr val="262626"/>
                </a:solidFill>
                <a:latin typeface="Bahnschrift"/>
                <a:cs typeface="Bahnschrift"/>
              </a:rPr>
              <a:t>htmlFor</a:t>
            </a:r>
            <a:endParaRPr sz="2650" dirty="0">
              <a:latin typeface="Bahnschrift"/>
              <a:cs typeface="Bahnschrift"/>
            </a:endParaRPr>
          </a:p>
          <a:p>
            <a:pPr marL="483234" indent="-471170">
              <a:lnSpc>
                <a:spcPct val="100000"/>
              </a:lnSpc>
              <a:spcBef>
                <a:spcPts val="490"/>
              </a:spcBef>
              <a:buFont typeface="Wingdings"/>
              <a:buChar char=""/>
              <a:tabLst>
                <a:tab pos="483234" algn="l"/>
                <a:tab pos="483870" algn="l"/>
                <a:tab pos="3528060" algn="l"/>
              </a:tabLst>
            </a:pPr>
            <a:r>
              <a:rPr sz="2650" spc="-10" dirty="0">
                <a:solidFill>
                  <a:srgbClr val="262626"/>
                </a:solidFill>
                <a:latin typeface="Bahnschrift"/>
                <a:cs typeface="Bahnschrift"/>
              </a:rPr>
              <a:t>style=“normal</a:t>
            </a:r>
            <a:r>
              <a:rPr sz="2650" spc="275" dirty="0">
                <a:solidFill>
                  <a:srgbClr val="262626"/>
                </a:solidFill>
                <a:latin typeface="Bahnschrift"/>
                <a:cs typeface="Bahnschrift"/>
              </a:rPr>
              <a:t> </a:t>
            </a:r>
            <a:r>
              <a:rPr sz="2650" spc="-5" dirty="0">
                <a:solidFill>
                  <a:srgbClr val="262626"/>
                </a:solidFill>
                <a:latin typeface="Bahnschrift"/>
                <a:cs typeface="Bahnschrift"/>
              </a:rPr>
              <a:t>css”	</a:t>
            </a:r>
            <a:r>
              <a:rPr sz="2650" spc="-10" dirty="0">
                <a:solidFill>
                  <a:srgbClr val="262626"/>
                </a:solidFill>
                <a:latin typeface="Wingdings"/>
                <a:cs typeface="Wingdings"/>
              </a:rPr>
              <a:t></a:t>
            </a:r>
            <a:r>
              <a:rPr sz="2650" spc="40" dirty="0">
                <a:solidFill>
                  <a:srgbClr val="262626"/>
                </a:solidFill>
                <a:latin typeface="Times New Roman"/>
                <a:cs typeface="Times New Roman"/>
              </a:rPr>
              <a:t> </a:t>
            </a:r>
            <a:r>
              <a:rPr sz="2650" spc="-10" dirty="0">
                <a:solidFill>
                  <a:srgbClr val="262626"/>
                </a:solidFill>
                <a:latin typeface="Bahnschrift"/>
                <a:cs typeface="Bahnschrift"/>
              </a:rPr>
              <a:t>style={</a:t>
            </a:r>
            <a:r>
              <a:rPr sz="2650" spc="270" dirty="0">
                <a:solidFill>
                  <a:srgbClr val="262626"/>
                </a:solidFill>
                <a:latin typeface="Bahnschrift"/>
                <a:cs typeface="Bahnschrift"/>
              </a:rPr>
              <a:t> </a:t>
            </a:r>
            <a:r>
              <a:rPr sz="2650" spc="-10" dirty="0">
                <a:solidFill>
                  <a:srgbClr val="262626"/>
                </a:solidFill>
                <a:latin typeface="Bahnschrift"/>
                <a:cs typeface="Bahnschrift"/>
              </a:rPr>
              <a:t>{camel</a:t>
            </a:r>
            <a:r>
              <a:rPr sz="2650" spc="245" dirty="0">
                <a:solidFill>
                  <a:srgbClr val="262626"/>
                </a:solidFill>
                <a:latin typeface="Bahnschrift"/>
                <a:cs typeface="Bahnschrift"/>
              </a:rPr>
              <a:t> </a:t>
            </a:r>
            <a:r>
              <a:rPr sz="2650" spc="-10" dirty="0">
                <a:solidFill>
                  <a:srgbClr val="262626"/>
                </a:solidFill>
                <a:latin typeface="Bahnschrift"/>
                <a:cs typeface="Bahnschrift"/>
              </a:rPr>
              <a:t>case</a:t>
            </a:r>
            <a:r>
              <a:rPr sz="2650" spc="229" dirty="0">
                <a:solidFill>
                  <a:srgbClr val="262626"/>
                </a:solidFill>
                <a:latin typeface="Bahnschrift"/>
                <a:cs typeface="Bahnschrift"/>
              </a:rPr>
              <a:t> </a:t>
            </a:r>
            <a:r>
              <a:rPr sz="2650" spc="-5" dirty="0">
                <a:solidFill>
                  <a:srgbClr val="262626"/>
                </a:solidFill>
                <a:latin typeface="Bahnschrift"/>
                <a:cs typeface="Bahnschrift"/>
              </a:rPr>
              <a:t>css}}</a:t>
            </a:r>
            <a:endParaRPr sz="2650" dirty="0">
              <a:latin typeface="Bahnschrift"/>
              <a:cs typeface="Bahnschrift"/>
            </a:endParaRPr>
          </a:p>
        </p:txBody>
      </p:sp>
      <p:pic>
        <p:nvPicPr>
          <p:cNvPr id="9" name="object 9"/>
          <p:cNvPicPr/>
          <p:nvPr/>
        </p:nvPicPr>
        <p:blipFill>
          <a:blip r:embed="rId4" cstate="print"/>
          <a:stretch>
            <a:fillRect/>
          </a:stretch>
        </p:blipFill>
        <p:spPr>
          <a:xfrm>
            <a:off x="5765292" y="2125979"/>
            <a:ext cx="3159251" cy="298704"/>
          </a:xfrm>
          <a:prstGeom prst="rect">
            <a:avLst/>
          </a:prstGeom>
        </p:spPr>
      </p:pic>
      <p:pic>
        <p:nvPicPr>
          <p:cNvPr id="10" name="object 10"/>
          <p:cNvPicPr/>
          <p:nvPr/>
        </p:nvPicPr>
        <p:blipFill>
          <a:blip r:embed="rId5" cstate="print"/>
          <a:stretch>
            <a:fillRect/>
          </a:stretch>
        </p:blipFill>
        <p:spPr>
          <a:xfrm>
            <a:off x="5536692" y="2522219"/>
            <a:ext cx="3614927" cy="361187"/>
          </a:xfrm>
          <a:prstGeom prst="rect">
            <a:avLst/>
          </a:prstGeom>
        </p:spPr>
      </p:pic>
      <p:pic>
        <p:nvPicPr>
          <p:cNvPr id="11" name="object 11"/>
          <p:cNvPicPr/>
          <p:nvPr/>
        </p:nvPicPr>
        <p:blipFill>
          <a:blip r:embed="rId6" cstate="print"/>
          <a:stretch>
            <a:fillRect/>
          </a:stretch>
        </p:blipFill>
        <p:spPr>
          <a:xfrm>
            <a:off x="5536692" y="3026664"/>
            <a:ext cx="3755135" cy="266700"/>
          </a:xfrm>
          <a:prstGeom prst="rect">
            <a:avLst/>
          </a:prstGeom>
        </p:spPr>
      </p:pic>
      <p:pic>
        <p:nvPicPr>
          <p:cNvPr id="12" name="object 12"/>
          <p:cNvPicPr/>
          <p:nvPr/>
        </p:nvPicPr>
        <p:blipFill>
          <a:blip r:embed="rId7" cstate="print"/>
          <a:stretch>
            <a:fillRect/>
          </a:stretch>
        </p:blipFill>
        <p:spPr>
          <a:xfrm>
            <a:off x="5536692" y="3471672"/>
            <a:ext cx="3755135" cy="385571"/>
          </a:xfrm>
          <a:prstGeom prst="rect">
            <a:avLst/>
          </a:prstGeom>
        </p:spPr>
      </p:pic>
      <p:pic>
        <p:nvPicPr>
          <p:cNvPr id="13" name="object 13"/>
          <p:cNvPicPr/>
          <p:nvPr/>
        </p:nvPicPr>
        <p:blipFill>
          <a:blip r:embed="rId8" cstate="print"/>
          <a:stretch>
            <a:fillRect/>
          </a:stretch>
        </p:blipFill>
        <p:spPr>
          <a:xfrm>
            <a:off x="5059679" y="3968496"/>
            <a:ext cx="4503419" cy="362711"/>
          </a:xfrm>
          <a:prstGeom prst="rect">
            <a:avLst/>
          </a:prstGeom>
        </p:spPr>
      </p:pic>
      <p:pic>
        <p:nvPicPr>
          <p:cNvPr id="14" name="object 14"/>
          <p:cNvPicPr/>
          <p:nvPr/>
        </p:nvPicPr>
        <p:blipFill>
          <a:blip r:embed="rId9" cstate="print"/>
          <a:stretch>
            <a:fillRect/>
          </a:stretch>
        </p:blipFill>
        <p:spPr>
          <a:xfrm>
            <a:off x="5045964" y="4448555"/>
            <a:ext cx="4259580" cy="315467"/>
          </a:xfrm>
          <a:prstGeom prst="rect">
            <a:avLst/>
          </a:prstGeom>
        </p:spPr>
      </p:pic>
      <p:sp>
        <p:nvSpPr>
          <p:cNvPr id="16" name="Title 15">
            <a:extLst>
              <a:ext uri="{FF2B5EF4-FFF2-40B4-BE49-F238E27FC236}">
                <a16:creationId xmlns:a16="http://schemas.microsoft.com/office/drawing/2014/main" id="{B761FDF4-5919-6A40-888D-9138F9C702EF}"/>
              </a:ext>
            </a:extLst>
          </p:cNvPr>
          <p:cNvSpPr>
            <a:spLocks noGrp="1"/>
          </p:cNvSpPr>
          <p:nvPr>
            <p:ph type="title"/>
          </p:nvPr>
        </p:nvSpPr>
        <p:spPr/>
        <p:txBody>
          <a:bodyPr/>
          <a:lstStyle/>
          <a:p>
            <a:r>
              <a:rPr lang="en-US" dirty="0"/>
              <a:t>JSX CSS usage…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E8AE-AD1B-EA4D-8B42-146C826D163F}"/>
              </a:ext>
            </a:extLst>
          </p:cNvPr>
          <p:cNvSpPr>
            <a:spLocks noGrp="1"/>
          </p:cNvSpPr>
          <p:nvPr>
            <p:ph type="title"/>
          </p:nvPr>
        </p:nvSpPr>
        <p:spPr>
          <a:xfrm>
            <a:off x="691515" y="413809"/>
            <a:ext cx="8675370" cy="805391"/>
          </a:xfrm>
        </p:spPr>
        <p:txBody>
          <a:bodyPr>
            <a:normAutofit fontScale="90000"/>
          </a:bodyPr>
          <a:lstStyle/>
          <a:p>
            <a:r>
              <a:rPr lang="en-US" dirty="0"/>
              <a:t>Components: </a:t>
            </a:r>
            <a:r>
              <a:rPr lang="en-US" sz="1800" dirty="0" err="1"/>
              <a:t>Buildingblocks</a:t>
            </a:r>
            <a:r>
              <a:rPr lang="en-US" sz="1800" dirty="0"/>
              <a:t>, </a:t>
            </a:r>
            <a:r>
              <a:rPr lang="en-US" sz="1800" dirty="0" err="1"/>
              <a:t>Resuable</a:t>
            </a:r>
            <a:r>
              <a:rPr lang="en-US" sz="1800" dirty="0"/>
              <a:t>, exists in same space but executes independently </a:t>
            </a:r>
          </a:p>
        </p:txBody>
      </p:sp>
      <p:pic>
        <p:nvPicPr>
          <p:cNvPr id="1026" name="Picture 2" descr="Context – A way to communicate between components in ReactJS">
            <a:extLst>
              <a:ext uri="{FF2B5EF4-FFF2-40B4-BE49-F238E27FC236}">
                <a16:creationId xmlns:a16="http://schemas.microsoft.com/office/drawing/2014/main" id="{206E3B7A-BD38-7D49-A8CE-18AD13B6C9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5105400"/>
            <a:ext cx="5562600" cy="241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ct Components Lifecycle | Props and States in React | Edureka">
            <a:extLst>
              <a:ext uri="{FF2B5EF4-FFF2-40B4-BE49-F238E27FC236}">
                <a16:creationId xmlns:a16="http://schemas.microsoft.com/office/drawing/2014/main" id="{45303DAF-1089-A74B-98E3-7B7057536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8305800" cy="346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4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CA92-56B5-CB4E-8153-2283F67F58D3}"/>
              </a:ext>
            </a:extLst>
          </p:cNvPr>
          <p:cNvSpPr>
            <a:spLocks noGrp="1"/>
          </p:cNvSpPr>
          <p:nvPr>
            <p:ph type="title"/>
          </p:nvPr>
        </p:nvSpPr>
        <p:spPr/>
        <p:txBody>
          <a:bodyPr/>
          <a:lstStyle/>
          <a:p>
            <a:r>
              <a:rPr lang="en-US" dirty="0"/>
              <a:t>Advantages of Components</a:t>
            </a:r>
          </a:p>
        </p:txBody>
      </p:sp>
      <p:sp>
        <p:nvSpPr>
          <p:cNvPr id="3" name="Content Placeholder 2">
            <a:extLst>
              <a:ext uri="{FF2B5EF4-FFF2-40B4-BE49-F238E27FC236}">
                <a16:creationId xmlns:a16="http://schemas.microsoft.com/office/drawing/2014/main" id="{336786B7-208C-DB4A-948A-33A3CD364591}"/>
              </a:ext>
            </a:extLst>
          </p:cNvPr>
          <p:cNvSpPr>
            <a:spLocks noGrp="1"/>
          </p:cNvSpPr>
          <p:nvPr>
            <p:ph idx="1"/>
          </p:nvPr>
        </p:nvSpPr>
        <p:spPr/>
        <p:txBody>
          <a:bodyPr>
            <a:normAutofit fontScale="70000" lnSpcReduction="20000"/>
          </a:bodyPr>
          <a:lstStyle/>
          <a:p>
            <a:r>
              <a:rPr lang="en-IN" b="1" dirty="0"/>
              <a:t>Code Re-usability</a:t>
            </a:r>
            <a:r>
              <a:rPr lang="en-IN" dirty="0"/>
              <a:t> – A component-based approach makes your application development easier and faster. If you want to use a pre-existing functionality in your code, you can just put that code in yours instead of building it from scratch. It also allows your application architecture to stay up to date over time as you can update the specific areas which need up-gradations. </a:t>
            </a:r>
          </a:p>
          <a:p>
            <a:r>
              <a:rPr lang="en-IN" b="1" dirty="0"/>
              <a:t>Fast Development</a:t>
            </a:r>
            <a:r>
              <a:rPr lang="en-IN" dirty="0"/>
              <a:t> – A component-based UI approach leads to an iterative and agile application development. These components are hosted in a library from which different software development teams can access, integrate and modify them throughout the development process.</a:t>
            </a:r>
          </a:p>
          <a:p>
            <a:r>
              <a:rPr lang="en-IN" b="1" dirty="0"/>
              <a:t>Consistency</a:t>
            </a:r>
            <a:r>
              <a:rPr lang="en-IN" dirty="0"/>
              <a:t> – Implementing these reusable components helps to keep the design consistent and can provide clarity in organizing code throughout the application.</a:t>
            </a:r>
          </a:p>
          <a:p>
            <a:r>
              <a:rPr lang="en-IN" b="1" dirty="0"/>
              <a:t>Maintainability</a:t>
            </a:r>
            <a:r>
              <a:rPr lang="en-IN" dirty="0"/>
              <a:t> –  Applications with a set of well-organized components can be quickly updated and you can be confident about the areas which will be affected and which won’t.</a:t>
            </a:r>
          </a:p>
          <a:p>
            <a:r>
              <a:rPr lang="en-IN" b="1" dirty="0"/>
              <a:t>Scalability</a:t>
            </a:r>
            <a:r>
              <a:rPr lang="en-IN" dirty="0"/>
              <a:t> –  The development becomes easier with a properly organized library of ready to implement components. Ensuring the components are properly </a:t>
            </a:r>
            <a:r>
              <a:rPr lang="en-IN" dirty="0" err="1"/>
              <a:t>namespaced</a:t>
            </a:r>
            <a:r>
              <a:rPr lang="en-IN" dirty="0"/>
              <a:t> helps to avoid style and functionality leaking or overlapping into the wrong place as the project scales up.</a:t>
            </a:r>
          </a:p>
          <a:p>
            <a:r>
              <a:rPr lang="en-IN" b="1" dirty="0"/>
              <a:t>Easy Integration</a:t>
            </a:r>
            <a:r>
              <a:rPr lang="en-IN" dirty="0"/>
              <a:t> – The component codes are stored in repositories like GitHub, which is open for public use. Application development teams are well-versed in using source code repositories, and so they are able to extract the code as needed and inject it into the application.</a:t>
            </a:r>
          </a:p>
          <a:p>
            <a:endParaRPr lang="en-IN" dirty="0"/>
          </a:p>
          <a:p>
            <a:r>
              <a:rPr lang="en-IN" dirty="0"/>
              <a:t>Reference : </a:t>
            </a:r>
            <a:r>
              <a:rPr lang="en-IN" dirty="0">
                <a:hlinkClick r:id="rId2"/>
              </a:rPr>
              <a:t>https://</a:t>
            </a:r>
            <a:r>
              <a:rPr lang="en-IN" dirty="0" err="1">
                <a:hlinkClick r:id="rId2"/>
              </a:rPr>
              <a:t>www.edureka.co</a:t>
            </a:r>
            <a:r>
              <a:rPr lang="en-IN" dirty="0">
                <a:hlinkClick r:id="rId2"/>
              </a:rPr>
              <a:t>/blog/react-components/</a:t>
            </a:r>
            <a:endParaRPr lang="en-IN" dirty="0"/>
          </a:p>
          <a:p>
            <a:endParaRPr lang="en-US" dirty="0"/>
          </a:p>
        </p:txBody>
      </p:sp>
    </p:spTree>
    <p:extLst>
      <p:ext uri="{BB962C8B-B14F-4D97-AF65-F5344CB8AC3E}">
        <p14:creationId xmlns:p14="http://schemas.microsoft.com/office/powerpoint/2010/main" val="125808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08080" y="1471447"/>
            <a:ext cx="8265159" cy="1269365"/>
          </a:xfrm>
          <a:prstGeom prst="rect">
            <a:avLst/>
          </a:prstGeom>
        </p:spPr>
        <p:txBody>
          <a:bodyPr vert="horz" wrap="square" lIns="0" tIns="230504" rIns="0" bIns="0" rtlCol="0">
            <a:spAutoFit/>
          </a:bodyPr>
          <a:lstStyle/>
          <a:p>
            <a:pPr marL="524510" indent="-471805">
              <a:lnSpc>
                <a:spcPct val="100000"/>
              </a:lnSpc>
              <a:spcBef>
                <a:spcPts val="1814"/>
              </a:spcBef>
              <a:buFont typeface="Wingdings"/>
              <a:buChar char=""/>
              <a:tabLst>
                <a:tab pos="524510" algn="l"/>
                <a:tab pos="525145" algn="l"/>
              </a:tabLst>
            </a:pPr>
            <a:r>
              <a:rPr sz="2650" spc="-10" dirty="0">
                <a:solidFill>
                  <a:srgbClr val="262626"/>
                </a:solidFill>
                <a:latin typeface="Bahnschrift"/>
                <a:cs typeface="Bahnschrift"/>
              </a:rPr>
              <a:t>There</a:t>
            </a:r>
            <a:r>
              <a:rPr sz="2650" spc="240" dirty="0">
                <a:solidFill>
                  <a:srgbClr val="262626"/>
                </a:solidFill>
                <a:latin typeface="Bahnschrift"/>
                <a:cs typeface="Bahnschrift"/>
              </a:rPr>
              <a:t> </a:t>
            </a:r>
            <a:r>
              <a:rPr sz="2650" spc="-5" dirty="0">
                <a:solidFill>
                  <a:srgbClr val="262626"/>
                </a:solidFill>
                <a:latin typeface="Bahnschrift"/>
                <a:cs typeface="Bahnschrift"/>
              </a:rPr>
              <a:t>are</a:t>
            </a:r>
            <a:r>
              <a:rPr sz="2650" spc="265" dirty="0">
                <a:solidFill>
                  <a:srgbClr val="262626"/>
                </a:solidFill>
                <a:latin typeface="Bahnschrift"/>
                <a:cs typeface="Bahnschrift"/>
              </a:rPr>
              <a:t> </a:t>
            </a:r>
            <a:r>
              <a:rPr sz="2650" spc="-10" dirty="0">
                <a:solidFill>
                  <a:srgbClr val="262626"/>
                </a:solidFill>
                <a:latin typeface="Bahnschrift"/>
                <a:cs typeface="Bahnschrift"/>
              </a:rPr>
              <a:t>2</a:t>
            </a:r>
            <a:r>
              <a:rPr sz="2650" spc="240" dirty="0">
                <a:solidFill>
                  <a:srgbClr val="262626"/>
                </a:solidFill>
                <a:latin typeface="Bahnschrift"/>
                <a:cs typeface="Bahnschrift"/>
              </a:rPr>
              <a:t> </a:t>
            </a:r>
            <a:r>
              <a:rPr sz="2650" spc="-10" dirty="0">
                <a:solidFill>
                  <a:srgbClr val="262626"/>
                </a:solidFill>
                <a:latin typeface="Bahnschrift"/>
                <a:cs typeface="Bahnschrift"/>
              </a:rPr>
              <a:t>types</a:t>
            </a:r>
            <a:r>
              <a:rPr sz="2650" spc="260" dirty="0">
                <a:solidFill>
                  <a:srgbClr val="262626"/>
                </a:solidFill>
                <a:latin typeface="Bahnschrift"/>
                <a:cs typeface="Bahnschrift"/>
              </a:rPr>
              <a:t> </a:t>
            </a:r>
            <a:r>
              <a:rPr sz="2650" dirty="0">
                <a:solidFill>
                  <a:srgbClr val="262626"/>
                </a:solidFill>
                <a:latin typeface="Bahnschrift"/>
                <a:cs typeface="Bahnschrift"/>
              </a:rPr>
              <a:t>of</a:t>
            </a:r>
            <a:r>
              <a:rPr sz="2650" spc="240" dirty="0">
                <a:solidFill>
                  <a:srgbClr val="262626"/>
                </a:solidFill>
                <a:latin typeface="Bahnschrift"/>
                <a:cs typeface="Bahnschrift"/>
              </a:rPr>
              <a:t> </a:t>
            </a:r>
            <a:r>
              <a:rPr sz="2650" spc="-5" dirty="0">
                <a:solidFill>
                  <a:srgbClr val="262626"/>
                </a:solidFill>
                <a:latin typeface="Bahnschrift"/>
                <a:cs typeface="Bahnschrift"/>
              </a:rPr>
              <a:t>components</a:t>
            </a:r>
            <a:r>
              <a:rPr sz="2650" spc="260" dirty="0">
                <a:solidFill>
                  <a:srgbClr val="262626"/>
                </a:solidFill>
                <a:latin typeface="Bahnschrift"/>
                <a:cs typeface="Bahnschrift"/>
              </a:rPr>
              <a:t> </a:t>
            </a:r>
            <a:r>
              <a:rPr sz="2650" spc="-10" dirty="0">
                <a:solidFill>
                  <a:srgbClr val="262626"/>
                </a:solidFill>
                <a:latin typeface="Bahnschrift"/>
                <a:cs typeface="Bahnschrift"/>
              </a:rPr>
              <a:t>available</a:t>
            </a:r>
            <a:r>
              <a:rPr sz="2650" spc="245" dirty="0">
                <a:solidFill>
                  <a:srgbClr val="262626"/>
                </a:solidFill>
                <a:latin typeface="Bahnschrift"/>
                <a:cs typeface="Bahnschrift"/>
              </a:rPr>
              <a:t> </a:t>
            </a:r>
            <a:r>
              <a:rPr sz="2650" spc="-10" dirty="0">
                <a:solidFill>
                  <a:srgbClr val="262626"/>
                </a:solidFill>
                <a:latin typeface="Bahnschrift"/>
                <a:cs typeface="Bahnschrift"/>
              </a:rPr>
              <a:t>in</a:t>
            </a:r>
            <a:r>
              <a:rPr sz="2650" spc="229" dirty="0">
                <a:solidFill>
                  <a:srgbClr val="262626"/>
                </a:solidFill>
                <a:latin typeface="Bahnschrift"/>
                <a:cs typeface="Bahnschrift"/>
              </a:rPr>
              <a:t> </a:t>
            </a:r>
            <a:r>
              <a:rPr sz="2650" spc="-5" dirty="0">
                <a:solidFill>
                  <a:srgbClr val="262626"/>
                </a:solidFill>
                <a:latin typeface="Bahnschrift"/>
                <a:cs typeface="Bahnschrift"/>
              </a:rPr>
              <a:t>React.</a:t>
            </a:r>
            <a:endParaRPr sz="2650" dirty="0">
              <a:latin typeface="Bahnschrift"/>
              <a:cs typeface="Bahnschrift"/>
            </a:endParaRPr>
          </a:p>
          <a:p>
            <a:pPr marL="483234" indent="-471170">
              <a:lnSpc>
                <a:spcPct val="100000"/>
              </a:lnSpc>
              <a:spcBef>
                <a:spcPts val="1714"/>
              </a:spcBef>
              <a:buFont typeface="Wingdings"/>
              <a:buChar char=""/>
              <a:tabLst>
                <a:tab pos="483234" algn="l"/>
                <a:tab pos="483870" algn="l"/>
              </a:tabLst>
            </a:pPr>
            <a:r>
              <a:rPr sz="2650" spc="-10" dirty="0">
                <a:solidFill>
                  <a:srgbClr val="073B64"/>
                </a:solidFill>
                <a:latin typeface="Bahnschrift"/>
                <a:cs typeface="Bahnschrift"/>
              </a:rPr>
              <a:t>1.Functional</a:t>
            </a:r>
            <a:r>
              <a:rPr sz="2650" spc="229" dirty="0">
                <a:solidFill>
                  <a:srgbClr val="073B64"/>
                </a:solidFill>
                <a:latin typeface="Bahnschrift"/>
                <a:cs typeface="Bahnschrift"/>
              </a:rPr>
              <a:t> </a:t>
            </a:r>
            <a:r>
              <a:rPr sz="2650" spc="-10" dirty="0">
                <a:solidFill>
                  <a:srgbClr val="073B64"/>
                </a:solidFill>
                <a:latin typeface="Bahnschrift"/>
                <a:cs typeface="Bahnschrift"/>
              </a:rPr>
              <a:t>Component</a:t>
            </a:r>
            <a:endParaRPr sz="2650" dirty="0">
              <a:latin typeface="Bahnschrift"/>
              <a:cs typeface="Bahnschrift"/>
            </a:endParaRPr>
          </a:p>
        </p:txBody>
      </p:sp>
      <p:sp>
        <p:nvSpPr>
          <p:cNvPr id="6" name="object 6"/>
          <p:cNvSpPr txBox="1"/>
          <p:nvPr/>
        </p:nvSpPr>
        <p:spPr>
          <a:xfrm>
            <a:off x="5106160" y="2668310"/>
            <a:ext cx="4799839" cy="427990"/>
          </a:xfrm>
          <a:prstGeom prst="rect">
            <a:avLst/>
          </a:prstGeom>
        </p:spPr>
        <p:txBody>
          <a:bodyPr vert="horz" wrap="square" lIns="0" tIns="11430" rIns="0" bIns="0" rtlCol="0">
            <a:spAutoFit/>
          </a:bodyPr>
          <a:lstStyle/>
          <a:p>
            <a:pPr marL="483234" indent="-471170">
              <a:lnSpc>
                <a:spcPct val="100000"/>
              </a:lnSpc>
              <a:spcBef>
                <a:spcPts val="90"/>
              </a:spcBef>
              <a:buFont typeface="Wingdings"/>
              <a:buChar char=""/>
              <a:tabLst>
                <a:tab pos="483234" algn="l"/>
                <a:tab pos="483870" algn="l"/>
              </a:tabLst>
            </a:pPr>
            <a:r>
              <a:rPr sz="2650" spc="-10" dirty="0">
                <a:solidFill>
                  <a:srgbClr val="5967AF"/>
                </a:solidFill>
                <a:latin typeface="Bahnschrift"/>
                <a:cs typeface="Bahnschrift"/>
              </a:rPr>
              <a:t>2.Class</a:t>
            </a:r>
            <a:r>
              <a:rPr sz="2650" spc="204" dirty="0">
                <a:solidFill>
                  <a:srgbClr val="5967AF"/>
                </a:solidFill>
                <a:latin typeface="Bahnschrift"/>
                <a:cs typeface="Bahnschrift"/>
              </a:rPr>
              <a:t> </a:t>
            </a:r>
            <a:r>
              <a:rPr sz="2650" spc="-10" dirty="0">
                <a:solidFill>
                  <a:srgbClr val="5967AF"/>
                </a:solidFill>
                <a:latin typeface="Bahnschrift"/>
                <a:cs typeface="Bahnschrift"/>
              </a:rPr>
              <a:t>Component</a:t>
            </a:r>
            <a:endParaRPr sz="2650" dirty="0">
              <a:latin typeface="Bahnschrift"/>
              <a:cs typeface="Bahnschrift"/>
            </a:endParaRPr>
          </a:p>
        </p:txBody>
      </p:sp>
      <p:pic>
        <p:nvPicPr>
          <p:cNvPr id="7" name="object 7"/>
          <p:cNvPicPr/>
          <p:nvPr/>
        </p:nvPicPr>
        <p:blipFill>
          <a:blip r:embed="rId2" cstate="print"/>
          <a:stretch>
            <a:fillRect/>
          </a:stretch>
        </p:blipFill>
        <p:spPr>
          <a:xfrm>
            <a:off x="1235963" y="3491484"/>
            <a:ext cx="3331463" cy="2026919"/>
          </a:xfrm>
          <a:prstGeom prst="rect">
            <a:avLst/>
          </a:prstGeom>
        </p:spPr>
      </p:pic>
      <p:pic>
        <p:nvPicPr>
          <p:cNvPr id="8" name="object 8"/>
          <p:cNvPicPr/>
          <p:nvPr/>
        </p:nvPicPr>
        <p:blipFill>
          <a:blip r:embed="rId3" cstate="print"/>
          <a:stretch>
            <a:fillRect/>
          </a:stretch>
        </p:blipFill>
        <p:spPr>
          <a:xfrm>
            <a:off x="5023103" y="3493008"/>
            <a:ext cx="4064508" cy="2025395"/>
          </a:xfrm>
          <a:prstGeom prst="rect">
            <a:avLst/>
          </a:prstGeom>
        </p:spPr>
      </p:pic>
      <p:sp>
        <p:nvSpPr>
          <p:cNvPr id="10" name="Title 9">
            <a:extLst>
              <a:ext uri="{FF2B5EF4-FFF2-40B4-BE49-F238E27FC236}">
                <a16:creationId xmlns:a16="http://schemas.microsoft.com/office/drawing/2014/main" id="{5CE6D8F0-D907-654F-8C85-46C977C78632}"/>
              </a:ext>
            </a:extLst>
          </p:cNvPr>
          <p:cNvSpPr>
            <a:spLocks noGrp="1"/>
          </p:cNvSpPr>
          <p:nvPr>
            <p:ph type="title"/>
          </p:nvPr>
        </p:nvSpPr>
        <p:spPr/>
        <p:txBody>
          <a:bodyPr/>
          <a:lstStyle/>
          <a:p>
            <a:r>
              <a:rPr lang="en-US" dirty="0"/>
              <a:t>Components types in React: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72176" y="2375392"/>
            <a:ext cx="7896225" cy="378460"/>
          </a:xfrm>
          <a:prstGeom prst="rect">
            <a:avLst/>
          </a:prstGeom>
        </p:spPr>
        <p:txBody>
          <a:bodyPr vert="horz" wrap="square" lIns="0" tIns="14604" rIns="0" bIns="0" rtlCol="0">
            <a:spAutoFit/>
          </a:bodyPr>
          <a:lstStyle/>
          <a:p>
            <a:pPr marL="483234" indent="-471170">
              <a:lnSpc>
                <a:spcPct val="100000"/>
              </a:lnSpc>
              <a:spcBef>
                <a:spcPts val="114"/>
              </a:spcBef>
              <a:buFont typeface="Wingdings"/>
              <a:buChar char=""/>
              <a:tabLst>
                <a:tab pos="483234" algn="l"/>
                <a:tab pos="483870" algn="l"/>
              </a:tabLst>
            </a:pPr>
            <a:r>
              <a:rPr sz="2300" spc="5" dirty="0">
                <a:solidFill>
                  <a:srgbClr val="262626"/>
                </a:solidFill>
                <a:latin typeface="Bahnschrift"/>
                <a:cs typeface="Bahnschrift"/>
              </a:rPr>
              <a:t>React</a:t>
            </a:r>
            <a:r>
              <a:rPr sz="2300" spc="190" dirty="0">
                <a:solidFill>
                  <a:srgbClr val="262626"/>
                </a:solidFill>
                <a:latin typeface="Bahnschrift"/>
                <a:cs typeface="Bahnschrift"/>
              </a:rPr>
              <a:t> </a:t>
            </a:r>
            <a:r>
              <a:rPr sz="2300" spc="5" dirty="0">
                <a:solidFill>
                  <a:srgbClr val="262626"/>
                </a:solidFill>
                <a:latin typeface="Bahnschrift"/>
                <a:cs typeface="Bahnschrift"/>
              </a:rPr>
              <a:t>Component</a:t>
            </a:r>
            <a:r>
              <a:rPr sz="2300" spc="210" dirty="0">
                <a:solidFill>
                  <a:srgbClr val="262626"/>
                </a:solidFill>
                <a:latin typeface="Bahnschrift"/>
                <a:cs typeface="Bahnschrift"/>
              </a:rPr>
              <a:t> </a:t>
            </a:r>
            <a:r>
              <a:rPr sz="2300" spc="5" dirty="0">
                <a:solidFill>
                  <a:srgbClr val="262626"/>
                </a:solidFill>
                <a:latin typeface="Bahnschrift"/>
                <a:cs typeface="Bahnschrift"/>
              </a:rPr>
              <a:t>Name</a:t>
            </a:r>
            <a:r>
              <a:rPr sz="2300" spc="220" dirty="0">
                <a:solidFill>
                  <a:srgbClr val="262626"/>
                </a:solidFill>
                <a:latin typeface="Bahnschrift"/>
                <a:cs typeface="Bahnschrift"/>
              </a:rPr>
              <a:t> </a:t>
            </a:r>
            <a:r>
              <a:rPr sz="2300" dirty="0">
                <a:solidFill>
                  <a:srgbClr val="262626"/>
                </a:solidFill>
                <a:latin typeface="Bahnschrift"/>
                <a:cs typeface="Bahnschrift"/>
              </a:rPr>
              <a:t>should</a:t>
            </a:r>
            <a:r>
              <a:rPr sz="2300" spc="210" dirty="0">
                <a:solidFill>
                  <a:srgbClr val="262626"/>
                </a:solidFill>
                <a:latin typeface="Bahnschrift"/>
                <a:cs typeface="Bahnschrift"/>
              </a:rPr>
              <a:t> </a:t>
            </a:r>
            <a:r>
              <a:rPr sz="2300" dirty="0">
                <a:solidFill>
                  <a:srgbClr val="262626"/>
                </a:solidFill>
                <a:latin typeface="Bahnschrift"/>
                <a:cs typeface="Bahnschrift"/>
              </a:rPr>
              <a:t>start</a:t>
            </a:r>
            <a:r>
              <a:rPr sz="2300" spc="210" dirty="0">
                <a:solidFill>
                  <a:srgbClr val="262626"/>
                </a:solidFill>
                <a:latin typeface="Bahnschrift"/>
                <a:cs typeface="Bahnschrift"/>
              </a:rPr>
              <a:t> </a:t>
            </a:r>
            <a:r>
              <a:rPr sz="2300" spc="5" dirty="0">
                <a:solidFill>
                  <a:srgbClr val="262626"/>
                </a:solidFill>
                <a:latin typeface="Bahnschrift"/>
                <a:cs typeface="Bahnschrift"/>
              </a:rPr>
              <a:t>with</a:t>
            </a:r>
            <a:r>
              <a:rPr sz="2300" spc="210" dirty="0">
                <a:solidFill>
                  <a:srgbClr val="262626"/>
                </a:solidFill>
                <a:latin typeface="Bahnschrift"/>
                <a:cs typeface="Bahnschrift"/>
              </a:rPr>
              <a:t> </a:t>
            </a:r>
            <a:r>
              <a:rPr sz="2300" dirty="0">
                <a:solidFill>
                  <a:srgbClr val="262626"/>
                </a:solidFill>
                <a:latin typeface="Bahnschrift"/>
                <a:cs typeface="Bahnschrift"/>
              </a:rPr>
              <a:t>Capital</a:t>
            </a:r>
            <a:r>
              <a:rPr sz="2300" spc="210" dirty="0">
                <a:solidFill>
                  <a:srgbClr val="262626"/>
                </a:solidFill>
                <a:latin typeface="Bahnschrift"/>
                <a:cs typeface="Bahnschrift"/>
              </a:rPr>
              <a:t> </a:t>
            </a:r>
            <a:r>
              <a:rPr sz="2300" dirty="0">
                <a:solidFill>
                  <a:srgbClr val="262626"/>
                </a:solidFill>
                <a:latin typeface="Bahnschrift"/>
                <a:cs typeface="Bahnschrift"/>
              </a:rPr>
              <a:t>Letter.</a:t>
            </a:r>
            <a:endParaRPr sz="2300">
              <a:latin typeface="Bahnschrift"/>
              <a:cs typeface="Bahnschrift"/>
            </a:endParaRPr>
          </a:p>
        </p:txBody>
      </p:sp>
      <p:grpSp>
        <p:nvGrpSpPr>
          <p:cNvPr id="6" name="object 6"/>
          <p:cNvGrpSpPr/>
          <p:nvPr/>
        </p:nvGrpSpPr>
        <p:grpSpPr>
          <a:xfrm>
            <a:off x="1167383" y="2823980"/>
            <a:ext cx="3411220" cy="2758440"/>
            <a:chOff x="1167383" y="2823980"/>
            <a:chExt cx="3411220" cy="2758440"/>
          </a:xfrm>
        </p:grpSpPr>
        <p:pic>
          <p:nvPicPr>
            <p:cNvPr id="7" name="object 7"/>
            <p:cNvPicPr/>
            <p:nvPr/>
          </p:nvPicPr>
          <p:blipFill>
            <a:blip r:embed="rId2" cstate="print"/>
            <a:stretch>
              <a:fillRect/>
            </a:stretch>
          </p:blipFill>
          <p:spPr>
            <a:xfrm>
              <a:off x="2589275" y="2823980"/>
              <a:ext cx="765048" cy="608258"/>
            </a:xfrm>
            <a:prstGeom prst="rect">
              <a:avLst/>
            </a:prstGeom>
          </p:spPr>
        </p:pic>
        <p:pic>
          <p:nvPicPr>
            <p:cNvPr id="8" name="object 8"/>
            <p:cNvPicPr/>
            <p:nvPr/>
          </p:nvPicPr>
          <p:blipFill>
            <a:blip r:embed="rId3" cstate="print"/>
            <a:stretch>
              <a:fillRect/>
            </a:stretch>
          </p:blipFill>
          <p:spPr>
            <a:xfrm>
              <a:off x="1167383" y="3468624"/>
              <a:ext cx="3410711" cy="2113787"/>
            </a:xfrm>
            <a:prstGeom prst="rect">
              <a:avLst/>
            </a:prstGeom>
          </p:spPr>
        </p:pic>
      </p:grpSp>
      <p:grpSp>
        <p:nvGrpSpPr>
          <p:cNvPr id="9" name="object 9"/>
          <p:cNvGrpSpPr/>
          <p:nvPr/>
        </p:nvGrpSpPr>
        <p:grpSpPr>
          <a:xfrm>
            <a:off x="4672583" y="2711196"/>
            <a:ext cx="4060190" cy="2871470"/>
            <a:chOff x="4672583" y="2711196"/>
            <a:chExt cx="4060190" cy="2871470"/>
          </a:xfrm>
        </p:grpSpPr>
        <p:pic>
          <p:nvPicPr>
            <p:cNvPr id="10" name="object 10"/>
            <p:cNvPicPr/>
            <p:nvPr/>
          </p:nvPicPr>
          <p:blipFill>
            <a:blip r:embed="rId4" cstate="print"/>
            <a:stretch>
              <a:fillRect/>
            </a:stretch>
          </p:blipFill>
          <p:spPr>
            <a:xfrm>
              <a:off x="6670548" y="2711196"/>
              <a:ext cx="766571" cy="766571"/>
            </a:xfrm>
            <a:prstGeom prst="rect">
              <a:avLst/>
            </a:prstGeom>
          </p:spPr>
        </p:pic>
        <p:pic>
          <p:nvPicPr>
            <p:cNvPr id="11" name="object 11"/>
            <p:cNvPicPr/>
            <p:nvPr/>
          </p:nvPicPr>
          <p:blipFill>
            <a:blip r:embed="rId5" cstate="print"/>
            <a:stretch>
              <a:fillRect/>
            </a:stretch>
          </p:blipFill>
          <p:spPr>
            <a:xfrm>
              <a:off x="5378196" y="3493008"/>
              <a:ext cx="3354323" cy="2089404"/>
            </a:xfrm>
            <a:prstGeom prst="rect">
              <a:avLst/>
            </a:prstGeom>
          </p:spPr>
        </p:pic>
        <p:sp>
          <p:nvSpPr>
            <p:cNvPr id="12" name="object 12"/>
            <p:cNvSpPr/>
            <p:nvPr/>
          </p:nvSpPr>
          <p:spPr>
            <a:xfrm>
              <a:off x="4672583" y="2816351"/>
              <a:ext cx="666115" cy="1053465"/>
            </a:xfrm>
            <a:custGeom>
              <a:avLst/>
              <a:gdLst/>
              <a:ahLst/>
              <a:cxnLst/>
              <a:rect l="l" t="t" r="r" b="b"/>
              <a:pathLst>
                <a:path w="666114" h="1053464">
                  <a:moveTo>
                    <a:pt x="131064" y="315467"/>
                  </a:moveTo>
                  <a:lnTo>
                    <a:pt x="0" y="298703"/>
                  </a:lnTo>
                  <a:lnTo>
                    <a:pt x="9806" y="243575"/>
                  </a:lnTo>
                  <a:lnTo>
                    <a:pt x="25162" y="193855"/>
                  </a:lnTo>
                  <a:lnTo>
                    <a:pt x="46065" y="149535"/>
                  </a:lnTo>
                  <a:lnTo>
                    <a:pt x="72508" y="110605"/>
                  </a:lnTo>
                  <a:lnTo>
                    <a:pt x="104489" y="77057"/>
                  </a:lnTo>
                  <a:lnTo>
                    <a:pt x="141523" y="49374"/>
                  </a:lnTo>
                  <a:lnTo>
                    <a:pt x="183019" y="27822"/>
                  </a:lnTo>
                  <a:lnTo>
                    <a:pt x="228982" y="12406"/>
                  </a:lnTo>
                  <a:lnTo>
                    <a:pt x="279417" y="3131"/>
                  </a:lnTo>
                  <a:lnTo>
                    <a:pt x="334327" y="0"/>
                  </a:lnTo>
                  <a:lnTo>
                    <a:pt x="392449" y="3360"/>
                  </a:lnTo>
                  <a:lnTo>
                    <a:pt x="445661" y="13327"/>
                  </a:lnTo>
                  <a:lnTo>
                    <a:pt x="493968" y="29900"/>
                  </a:lnTo>
                  <a:lnTo>
                    <a:pt x="537373" y="53080"/>
                  </a:lnTo>
                  <a:lnTo>
                    <a:pt x="575881" y="82867"/>
                  </a:lnTo>
                  <a:lnTo>
                    <a:pt x="596827" y="105155"/>
                  </a:lnTo>
                  <a:lnTo>
                    <a:pt x="336423" y="105155"/>
                  </a:lnTo>
                  <a:lnTo>
                    <a:pt x="297793" y="108404"/>
                  </a:lnTo>
                  <a:lnTo>
                    <a:pt x="230499" y="133940"/>
                  </a:lnTo>
                  <a:lnTo>
                    <a:pt x="177167" y="185340"/>
                  </a:lnTo>
                  <a:lnTo>
                    <a:pt x="157162" y="221587"/>
                  </a:lnTo>
                  <a:lnTo>
                    <a:pt x="141800" y="264960"/>
                  </a:lnTo>
                  <a:lnTo>
                    <a:pt x="131064" y="315467"/>
                  </a:lnTo>
                  <a:close/>
                </a:path>
                <a:path w="666114" h="1053464">
                  <a:moveTo>
                    <a:pt x="390144" y="798575"/>
                  </a:moveTo>
                  <a:lnTo>
                    <a:pt x="268224" y="798575"/>
                  </a:lnTo>
                  <a:lnTo>
                    <a:pt x="267904" y="786770"/>
                  </a:lnTo>
                  <a:lnTo>
                    <a:pt x="267664" y="776501"/>
                  </a:lnTo>
                  <a:lnTo>
                    <a:pt x="267514" y="767768"/>
                  </a:lnTo>
                  <a:lnTo>
                    <a:pt x="267462" y="760571"/>
                  </a:lnTo>
                  <a:lnTo>
                    <a:pt x="268783" y="724532"/>
                  </a:lnTo>
                  <a:lnTo>
                    <a:pt x="279356" y="659991"/>
                  </a:lnTo>
                  <a:lnTo>
                    <a:pt x="297517" y="611022"/>
                  </a:lnTo>
                  <a:lnTo>
                    <a:pt x="322482" y="569731"/>
                  </a:lnTo>
                  <a:lnTo>
                    <a:pt x="353752" y="532100"/>
                  </a:lnTo>
                  <a:lnTo>
                    <a:pt x="399329" y="487913"/>
                  </a:lnTo>
                  <a:lnTo>
                    <a:pt x="429672" y="460533"/>
                  </a:lnTo>
                  <a:lnTo>
                    <a:pt x="459713" y="432923"/>
                  </a:lnTo>
                  <a:lnTo>
                    <a:pt x="502472" y="386488"/>
                  </a:lnTo>
                  <a:lnTo>
                    <a:pt x="523833" y="349966"/>
                  </a:lnTo>
                  <a:lnTo>
                    <a:pt x="533691" y="312104"/>
                  </a:lnTo>
                  <a:lnTo>
                    <a:pt x="534924" y="291941"/>
                  </a:lnTo>
                  <a:lnTo>
                    <a:pt x="531332" y="255973"/>
                  </a:lnTo>
                  <a:lnTo>
                    <a:pt x="502576" y="190718"/>
                  </a:lnTo>
                  <a:lnTo>
                    <a:pt x="477393" y="161448"/>
                  </a:lnTo>
                  <a:lnTo>
                    <a:pt x="447035" y="136874"/>
                  </a:lnTo>
                  <a:lnTo>
                    <a:pt x="376532" y="108727"/>
                  </a:lnTo>
                  <a:lnTo>
                    <a:pt x="336423" y="105155"/>
                  </a:lnTo>
                  <a:lnTo>
                    <a:pt x="596827" y="105155"/>
                  </a:lnTo>
                  <a:lnTo>
                    <a:pt x="633563" y="154693"/>
                  </a:lnTo>
                  <a:lnTo>
                    <a:pt x="651580" y="194755"/>
                  </a:lnTo>
                  <a:lnTo>
                    <a:pt x="662386" y="237583"/>
                  </a:lnTo>
                  <a:lnTo>
                    <a:pt x="665988" y="283178"/>
                  </a:lnTo>
                  <a:lnTo>
                    <a:pt x="664005" y="316520"/>
                  </a:lnTo>
                  <a:lnTo>
                    <a:pt x="648146" y="379203"/>
                  </a:lnTo>
                  <a:lnTo>
                    <a:pt x="614608" y="438746"/>
                  </a:lnTo>
                  <a:lnTo>
                    <a:pt x="587347" y="471975"/>
                  </a:lnTo>
                  <a:lnTo>
                    <a:pt x="552496" y="508222"/>
                  </a:lnTo>
                  <a:lnTo>
                    <a:pt x="510063" y="547496"/>
                  </a:lnTo>
                  <a:lnTo>
                    <a:pt x="481738" y="573265"/>
                  </a:lnTo>
                  <a:lnTo>
                    <a:pt x="458771" y="595407"/>
                  </a:lnTo>
                  <a:lnTo>
                    <a:pt x="428910" y="628745"/>
                  </a:lnTo>
                  <a:lnTo>
                    <a:pt x="405912" y="672264"/>
                  </a:lnTo>
                  <a:lnTo>
                    <a:pt x="393501" y="733115"/>
                  </a:lnTo>
                  <a:lnTo>
                    <a:pt x="391340" y="763211"/>
                  </a:lnTo>
                  <a:lnTo>
                    <a:pt x="390144" y="798575"/>
                  </a:lnTo>
                  <a:close/>
                </a:path>
                <a:path w="666114" h="1053464">
                  <a:moveTo>
                    <a:pt x="390144" y="1053083"/>
                  </a:moveTo>
                  <a:lnTo>
                    <a:pt x="245364" y="1053083"/>
                  </a:lnTo>
                  <a:lnTo>
                    <a:pt x="245364" y="908303"/>
                  </a:lnTo>
                  <a:lnTo>
                    <a:pt x="390144" y="908303"/>
                  </a:lnTo>
                  <a:lnTo>
                    <a:pt x="390144" y="1053083"/>
                  </a:lnTo>
                  <a:close/>
                </a:path>
              </a:pathLst>
            </a:custGeom>
            <a:solidFill>
              <a:srgbClr val="F04123"/>
            </a:solidFill>
          </p:spPr>
          <p:txBody>
            <a:bodyPr wrap="square" lIns="0" tIns="0" rIns="0" bIns="0" rtlCol="0"/>
            <a:lstStyle/>
            <a:p>
              <a:endParaRPr/>
            </a:p>
          </p:txBody>
        </p:sp>
      </p:grpSp>
      <p:sp>
        <p:nvSpPr>
          <p:cNvPr id="14" name="Title 13">
            <a:extLst>
              <a:ext uri="{FF2B5EF4-FFF2-40B4-BE49-F238E27FC236}">
                <a16:creationId xmlns:a16="http://schemas.microsoft.com/office/drawing/2014/main" id="{33FA2133-F792-DA48-9BB9-46BEADC8E58C}"/>
              </a:ext>
            </a:extLst>
          </p:cNvPr>
          <p:cNvSpPr>
            <a:spLocks noGrp="1"/>
          </p:cNvSpPr>
          <p:nvPr>
            <p:ph type="title"/>
          </p:nvPr>
        </p:nvSpPr>
        <p:spPr/>
        <p:txBody>
          <a:bodyPr/>
          <a:lstStyle/>
          <a:p>
            <a:r>
              <a:rPr lang="en-US" dirty="0"/>
              <a:t>What if we not follow conventions: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730</Words>
  <Application>Microsoft Macintosh PowerPoint</Application>
  <PresentationFormat>Custom</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MT</vt:lpstr>
      <vt:lpstr>Bahnschrift</vt:lpstr>
      <vt:lpstr>Calibri</vt:lpstr>
      <vt:lpstr>Calibri Light</vt:lpstr>
      <vt:lpstr>Times New Roman</vt:lpstr>
      <vt:lpstr>Wingdings</vt:lpstr>
      <vt:lpstr>Office Theme</vt:lpstr>
      <vt:lpstr>PowerPoint Presentation</vt:lpstr>
      <vt:lpstr>Topics:</vt:lpstr>
      <vt:lpstr>What is JSX</vt:lpstr>
      <vt:lpstr>PowerPoint Presentation</vt:lpstr>
      <vt:lpstr>JSX CSS usage…</vt:lpstr>
      <vt:lpstr>Components: Buildingblocks, Resuable, exists in same space but executes independently </vt:lpstr>
      <vt:lpstr>Advantages of Components</vt:lpstr>
      <vt:lpstr>Components types in React:</vt:lpstr>
      <vt:lpstr>What if we not follow conventions:</vt:lpstr>
      <vt:lpstr>Props: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ReactJS-Last Updated On 01-03-2021.pptx</dc:title>
  <dc:creator>VenkateshMogili</dc:creator>
  <cp:lastModifiedBy>Harivenkatesh, Polnati</cp:lastModifiedBy>
  <cp:revision>142</cp:revision>
  <dcterms:created xsi:type="dcterms:W3CDTF">2021-07-23T09:33:11Z</dcterms:created>
  <dcterms:modified xsi:type="dcterms:W3CDTF">2021-07-29T05:49:23Z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2021-03-07T00:00:00Z</vt:filetime>
  </property>
  <property fmtid="{D5CDD505-2E9C-101B-9397-08002B2CF9AE}" pid="3" name="LastSaved">
    <vt:filetime>2021-07-23T00:00:00Z</vt:filetime>
  </property>
</Properties>
</file>