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9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60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6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01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88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63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57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6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99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12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0209-FEB9-4EBC-A1FC-CE1225380D7C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64487-E908-4C1A-9E40-F639EBC6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4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6306" y="2449642"/>
            <a:ext cx="9144000" cy="2387600"/>
          </a:xfrm>
        </p:spPr>
        <p:txBody>
          <a:bodyPr>
            <a:noAutofit/>
          </a:bodyPr>
          <a:lstStyle/>
          <a:p>
            <a:r>
              <a:rPr lang="hu-HU" sz="4000" dirty="0" smtClean="0">
                <a:solidFill>
                  <a:schemeClr val="tx1"/>
                </a:solidFill>
              </a:rPr>
              <a:t>Tóth Júlia</a:t>
            </a:r>
            <a:br>
              <a:rPr lang="hu-HU" sz="4000" dirty="0" smtClean="0">
                <a:solidFill>
                  <a:schemeClr val="tx1"/>
                </a:solidFill>
              </a:rPr>
            </a:br>
            <a:r>
              <a:rPr lang="hu-HU" sz="4000" dirty="0" err="1" smtClean="0">
                <a:solidFill>
                  <a:schemeClr val="tx1"/>
                </a:solidFill>
              </a:rPr>
              <a:t>Szoft</a:t>
            </a:r>
            <a:r>
              <a:rPr lang="hu-HU" sz="4000" dirty="0" smtClean="0">
                <a:solidFill>
                  <a:schemeClr val="tx1"/>
                </a:solidFill>
              </a:rPr>
              <a:t> 1/n</a:t>
            </a:r>
            <a:br>
              <a:rPr lang="hu-HU" sz="4000" dirty="0" smtClean="0">
                <a:solidFill>
                  <a:schemeClr val="tx1"/>
                </a:solidFill>
              </a:rPr>
            </a:br>
            <a:r>
              <a:rPr lang="hu-HU" sz="4000" dirty="0" smtClean="0">
                <a:solidFill>
                  <a:schemeClr val="tx1"/>
                </a:solidFill>
              </a:rPr>
              <a:t>2022-02-22</a:t>
            </a:r>
            <a:br>
              <a:rPr lang="hu-HU" sz="4000" dirty="0" smtClean="0">
                <a:solidFill>
                  <a:schemeClr val="tx1"/>
                </a:solidFill>
              </a:rPr>
            </a:br>
            <a:r>
              <a:rPr lang="hu-HU" sz="4000" dirty="0" smtClean="0">
                <a:solidFill>
                  <a:schemeClr val="tx1"/>
                </a:solidFill>
              </a:rPr>
              <a:t>Feladat</a:t>
            </a:r>
            <a:r>
              <a:rPr lang="hu-HU" sz="4000" smtClean="0">
                <a:solidFill>
                  <a:schemeClr val="tx1"/>
                </a:solidFill>
              </a:rPr>
              <a:t>: 0349</a:t>
            </a:r>
            <a:r>
              <a:rPr lang="hu-HU" sz="4000" dirty="0" smtClean="0">
                <a:solidFill>
                  <a:schemeClr val="tx1"/>
                </a:solidFill>
              </a:rPr>
              <a:t/>
            </a:r>
            <a:br>
              <a:rPr lang="hu-HU" sz="4000" dirty="0" smtClean="0">
                <a:solidFill>
                  <a:schemeClr val="tx1"/>
                </a:solidFill>
              </a:rPr>
            </a:br>
            <a:r>
              <a:rPr lang="hu-HU" sz="4000" dirty="0" smtClean="0">
                <a:solidFill>
                  <a:schemeClr val="tx1"/>
                </a:solidFill>
              </a:rPr>
              <a:t>Távolságszámítás</a:t>
            </a:r>
            <a:br>
              <a:rPr lang="hu-HU" sz="4000" dirty="0" smtClean="0">
                <a:solidFill>
                  <a:schemeClr val="tx1"/>
                </a:solidFill>
              </a:rPr>
            </a:br>
            <a:r>
              <a:rPr lang="hu-HU" sz="4000" dirty="0" smtClean="0"/>
              <a:t>Magasság bekérése:</a:t>
            </a:r>
            <a:br>
              <a:rPr lang="hu-HU" sz="4000" dirty="0" smtClean="0"/>
            </a:br>
            <a:r>
              <a:rPr lang="hu-HU" sz="4000" smtClean="0"/>
              <a:t>Szög </a:t>
            </a:r>
            <a:r>
              <a:rPr lang="hu-HU" sz="4000" smtClean="0"/>
              <a:t>bekérése :</a:t>
            </a:r>
            <a:r>
              <a:rPr lang="hu-HU" sz="4000" dirty="0" smtClean="0">
                <a:solidFill>
                  <a:schemeClr val="tx1"/>
                </a:solidFill>
              </a:rPr>
              <a:t/>
            </a:r>
            <a:br>
              <a:rPr lang="hu-HU" sz="4000" dirty="0" smtClean="0">
                <a:solidFill>
                  <a:schemeClr val="tx1"/>
                </a:solidFill>
              </a:rPr>
            </a:br>
            <a:endParaRPr lang="hu-HU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74123" y="4932074"/>
            <a:ext cx="9144000" cy="1655762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Tóth Júlia Szoft 1/n 2022-02-22 Feladat: 0349 Távolságszámítás Magasság bekérése: Szög bekérése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Tóth Júlia Szoft 1/n 2022-02-22 Feladat: 0348 Távolságszámítás Magasság bekérése: Szög bekérése: </dc:title>
  <dc:creator>Diak</dc:creator>
  <cp:lastModifiedBy>Diak</cp:lastModifiedBy>
  <cp:revision>3</cp:revision>
  <dcterms:created xsi:type="dcterms:W3CDTF">2022-02-22T07:27:27Z</dcterms:created>
  <dcterms:modified xsi:type="dcterms:W3CDTF">2022-02-22T08:46:11Z</dcterms:modified>
</cp:coreProperties>
</file>