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97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5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35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1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37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47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58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2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0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93F3-AC47-4635-95A2-CC2A4621BBD8}" type="datetimeFigureOut">
              <a:rPr lang="hu-HU" smtClean="0"/>
              <a:t>2022. 02. 16.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D3C7-15B3-4E92-94E1-31D7F7D6A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Lekerekített téglalap 3"/>
          <p:cNvSpPr/>
          <p:nvPr/>
        </p:nvSpPr>
        <p:spPr>
          <a:xfrm>
            <a:off x="2503517" y="365905"/>
            <a:ext cx="5378334" cy="33075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Tóth Júlia</a:t>
            </a:r>
          </a:p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Szoft</a:t>
            </a:r>
            <a:r>
              <a:rPr lang="hu-HU" dirty="0" smtClean="0">
                <a:solidFill>
                  <a:schemeClr val="tx1"/>
                </a:solidFill>
              </a:rPr>
              <a:t> 1/n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2022-02-16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Feladat: 0306</a:t>
            </a:r>
          </a:p>
          <a:p>
            <a:pPr algn="ctr"/>
            <a:r>
              <a:rPr lang="hu-HU" dirty="0" smtClean="0">
                <a:solidFill>
                  <a:schemeClr val="tx1"/>
                </a:solidFill>
              </a:rPr>
              <a:t>Háromszög területszámítás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077095" y="2750002"/>
            <a:ext cx="423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Alap</a:t>
            </a:r>
          </a:p>
          <a:p>
            <a:pPr algn="just"/>
            <a:r>
              <a:rPr lang="hu-HU" dirty="0" smtClean="0"/>
              <a:t>Magasság: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545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Szélesvásznú</PresentationFormat>
  <Paragraphs>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Diak</dc:creator>
  <cp:lastModifiedBy>Diak</cp:lastModifiedBy>
  <cp:revision>3</cp:revision>
  <dcterms:created xsi:type="dcterms:W3CDTF">2022-02-16T08:46:01Z</dcterms:created>
  <dcterms:modified xsi:type="dcterms:W3CDTF">2022-02-16T08:46:58Z</dcterms:modified>
</cp:coreProperties>
</file>