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4719"/>
  </p:normalViewPr>
  <p:slideViewPr>
    <p:cSldViewPr snapToGrid="0" snapToObjects="1">
      <p:cViewPr varScale="1">
        <p:scale>
          <a:sx n="89" d="100"/>
          <a:sy n="89" d="100"/>
        </p:scale>
        <p:origin x="16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1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2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0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7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0994D-64B8-004A-8FCB-774DAB70CA23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0420" y="4120461"/>
            <a:ext cx="7031157" cy="66177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Copperplate" charset="0"/>
                <a:ea typeface="Copperplate" charset="0"/>
                <a:cs typeface="Copperplate" charset="0"/>
              </a:rPr>
              <a:t>B A S K E T B A L L</a:t>
            </a:r>
            <a:endParaRPr lang="en-US" sz="4800" dirty="0">
              <a:solidFill>
                <a:srgbClr val="FF0000"/>
              </a:solidFill>
              <a:latin typeface="Copperplate" charset="0"/>
              <a:ea typeface="Copperplate" charset="0"/>
              <a:cs typeface="Copperplat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82" y="1328468"/>
            <a:ext cx="7788235" cy="256584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530279" y="3670826"/>
            <a:ext cx="713484" cy="223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415088" y="3722329"/>
            <a:ext cx="515241" cy="3439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solidFill>
                <a:srgbClr val="FF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4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Century Gothic</vt:lpstr>
      <vt:lpstr>Copperplate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Gonzalez</dc:creator>
  <cp:lastModifiedBy>Alfredo Gonzalez</cp:lastModifiedBy>
  <cp:revision>2</cp:revision>
  <dcterms:created xsi:type="dcterms:W3CDTF">2015-11-29T20:38:03Z</dcterms:created>
  <dcterms:modified xsi:type="dcterms:W3CDTF">2015-11-29T20:54:15Z</dcterms:modified>
</cp:coreProperties>
</file>