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727"/>
  </p:normalViewPr>
  <p:slideViewPr>
    <p:cSldViewPr snapToGrid="0" snapToObjects="1">
      <p:cViewPr varScale="1">
        <p:scale>
          <a:sx n="74" d="100"/>
          <a:sy n="7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994D-64B8-004A-8FCB-774DAB70CA2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6C9D-AC31-7042-8D0D-9AB0420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6896" y="4061458"/>
            <a:ext cx="5238206" cy="66177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B A S K E T B A L L</a:t>
            </a:r>
            <a:endParaRPr lang="en-US" sz="4000" dirty="0">
              <a:solidFill>
                <a:schemeClr val="bg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82" y="1328468"/>
            <a:ext cx="7788235" cy="25658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530279" y="3670826"/>
            <a:ext cx="713484" cy="22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15088" y="3722329"/>
            <a:ext cx="515241" cy="343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solidFill>
                <a:srgbClr val="FF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Copperplate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Gonzalez</dc:creator>
  <cp:lastModifiedBy>Alfredo Gonzalez</cp:lastModifiedBy>
  <cp:revision>4</cp:revision>
  <dcterms:created xsi:type="dcterms:W3CDTF">2015-11-29T20:38:03Z</dcterms:created>
  <dcterms:modified xsi:type="dcterms:W3CDTF">2015-12-01T00:11:48Z</dcterms:modified>
</cp:coreProperties>
</file>