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3E56-D08F-43B7-9379-C3DAA049A3CE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E3DD-6FBA-4708-990B-44DCF592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8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3E56-D08F-43B7-9379-C3DAA049A3CE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E3DD-6FBA-4708-990B-44DCF592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7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3E56-D08F-43B7-9379-C3DAA049A3CE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E3DD-6FBA-4708-990B-44DCF592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9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3E56-D08F-43B7-9379-C3DAA049A3CE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E3DD-6FBA-4708-990B-44DCF592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3E56-D08F-43B7-9379-C3DAA049A3CE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E3DD-6FBA-4708-990B-44DCF592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2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3E56-D08F-43B7-9379-C3DAA049A3CE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E3DD-6FBA-4708-990B-44DCF592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4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3E56-D08F-43B7-9379-C3DAA049A3CE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E3DD-6FBA-4708-990B-44DCF592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3E56-D08F-43B7-9379-C3DAA049A3CE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E3DD-6FBA-4708-990B-44DCF592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3E56-D08F-43B7-9379-C3DAA049A3CE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E3DD-6FBA-4708-990B-44DCF592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1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3E56-D08F-43B7-9379-C3DAA049A3CE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E3DD-6FBA-4708-990B-44DCF592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9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3E56-D08F-43B7-9379-C3DAA049A3CE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6E3DD-6FBA-4708-990B-44DCF592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0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E3E56-D08F-43B7-9379-C3DAA049A3CE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6E3DD-6FBA-4708-990B-44DCF5926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3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0"/>
            <a:ext cx="8081413" cy="266242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24000" y="4495799"/>
            <a:ext cx="5791200" cy="6318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cs typeface="ZWAdobeF" pitchFamily="2" charset="0"/>
              </a:rPr>
              <a:t>BASKETBALL</a:t>
            </a:r>
            <a:endParaRPr 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  <a:cs typeface="ZWAdobeF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24400" y="4028472"/>
            <a:ext cx="342374" cy="31591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049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Compass Group, NAD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</dc:title>
  <dc:creator>GonzaA04</dc:creator>
  <cp:lastModifiedBy>GonzaA04</cp:lastModifiedBy>
  <cp:revision>5</cp:revision>
  <dcterms:created xsi:type="dcterms:W3CDTF">2015-11-30T14:54:06Z</dcterms:created>
  <dcterms:modified xsi:type="dcterms:W3CDTF">2015-11-30T16:36:47Z</dcterms:modified>
</cp:coreProperties>
</file>