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AB4B-AB79-4404-BF68-AA7F421CD4D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792C-F107-42B6-85CC-6CB008C3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6521" r="20707" b="5454"/>
          <a:stretch/>
        </p:blipFill>
        <p:spPr bwMode="auto">
          <a:xfrm>
            <a:off x="1524000" y="1676400"/>
            <a:ext cx="5715000" cy="3389126"/>
          </a:xfrm>
          <a:prstGeom prst="rect">
            <a:avLst/>
          </a:prstGeom>
          <a:ln w="9525" cmpd="dbl">
            <a:solidFill>
              <a:schemeClr val="accent5"/>
            </a:solidFill>
            <a:miter lim="800000"/>
            <a:headEnd/>
            <a:tailEnd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Monk</dc:creator>
  <cp:lastModifiedBy>Lewis, Devin</cp:lastModifiedBy>
  <cp:revision>7</cp:revision>
  <dcterms:created xsi:type="dcterms:W3CDTF">2014-11-06T16:28:01Z</dcterms:created>
  <dcterms:modified xsi:type="dcterms:W3CDTF">2015-02-05T22:18:58Z</dcterms:modified>
</cp:coreProperties>
</file>