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3" r:id="rId2"/>
    <p:sldId id="266" r:id="rId3"/>
    <p:sldId id="264" r:id="rId4"/>
    <p:sldId id="265" r:id="rId5"/>
    <p:sldId id="267" r:id="rId6"/>
    <p:sldId id="270" r:id="rId7"/>
    <p:sldId id="268" r:id="rId8"/>
    <p:sldId id="271" r:id="rId9"/>
    <p:sldId id="276"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080808"/>
    <a:srgbClr val="030202"/>
    <a:srgbClr val="0A0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BFECCB-616E-4BE6-BC29-DED9711D1D40}" v="348" dt="2024-06-22T03:05:53.463"/>
    <p1510:client id="{B38D83C4-C270-474E-A1C3-74B7743FBA21}" v="544" dt="2024-06-22T07:56:56.848"/>
    <p1510:client id="{ED6572FD-EDB2-439B-ADFD-AA99AF873302}" v="1477" dt="2024-06-21T18:36:18.168"/>
    <p1510:client id="{F49F0528-2E82-4909-9163-1BC9371ACD5C}" v="615" dt="2024-06-21T21:44:08.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42"/>
    </inkml:context>
    <inkml:brush xml:id="br0">
      <inkml:brushProperty name="width" value="0.1" units="cm"/>
      <inkml:brushProperty name="height" value="0.1" units="cm"/>
    </inkml:brush>
  </inkml:definitions>
  <inkml:trace contextRef="#ctx0" brushRef="#br0">4796 3414 16383 0 0,'17'0'0'0'0,"11"0"0"0"0,153 34 0 0 0,51 11 0 0 0,-14 3 0 0 0,-38-6 0 0 0,-45-10 0 0 0,-39-6 0 0 0,-30-6 0 0 0,-21-7 0 0 0,-13-6 0 0 0,-5-4 0 0 0,-8 4 0 0 0,-2-1 0 0 0,3 0 0 0 0,2-2 0 0 0,5-1 0 0 0,-4-7 0 0 0,-10-2 0 0 0,-14-1 0 0 0,-18 1 0 0 0,-11-4 0 0 0,-6 0 0 0 0,-8-5 0 0 0,-14 1 0 0 0,-13-3 0 0 0,-7-4 0 0 0,0 1 0 0 0,-5 5 0 0 0,1-2 0 0 0,4 3 0 0 0,2 3 0 0 0,5 4 0 0 0,2 3 0 0 0,7 2 0 0 0,3 2 0 0 0,6 0 0 0 0,1 1 0 0 0,4 0 0 0 0,3-1 0 0 0,5 1 0 0 0,3-1 0 0 0,3 0 0 0 0,1 0 0 0 0,0 0 0 0 0,7-5 0 0 0,6-8 0 0 0,14-8 0 0 0,12 1 0 0 0,12 3 0 0 0,8 5 0 0 0,5 4 0 0 0,3 3 0 0 0,1 3 0 0 0,1 2 0 0 0,-1 0 0 0 0,0 1 0 0 0,-1 0 0 0 0,0 0 0 0 0,-1 0 0 0 0,1-1 0 0 0,-1 0 0 0 0,0 0 0 0 0,0 0 0 0 0,5 0 0 0 0,3 0 0 0 0,-1 0 0 0 0,-1 0 0 0 0,-2 0 0 0 0,-2 0 0 0 0,0 0 0 0 0,-2 0 0 0 0,0 0 0 0 0,6 0 0 0 0,7 0 0 0 0,1 0 0 0 0,4 0 0 0 0,0 0 0 0 0,1 0 0 0 0,-2 0 0 0 0,2 0 0 0 0,-3-6 0 0 0,-3-1 0 0 0,-5 0 0 0 0,-3 1 0 0 0,-14 2 0 0 0,-16 1 0 0 0,-22 2 0 0 0,-13 1 0 0 0,-8 0 0 0 0,-9 0 0 0 0,-20 0 0 0 0,-16 0 0 0 0,-10 1 0 0 0,-20-1 0 0 0,-23 0 0 0 0,-18 0 0 0 0,0 0 0 0 0,9 0 0 0 0,6 0 0 0 0,-3 0 0 0 0,13 0 0 0 0,9 6 0 0 0,9 1 0 0 0,5 0 0 0 0,9 5 0 0 0,10 5 0 0 0,13 0 0 0 0,1-3 0 0 0,8-4 0 0 0,9-3 0 0 0,7 2 0 0 0,6 0 0 0 0,4-1 0 0 0,14-3 0 0 0,17-2 0 0 0,14-6 0 0 0,17-4 0 0 0,9-6 0 0 0,6 0 0 0 0,0 1 0 0 0,5 3 0 0 0,0 4 0 0 0,3 1 0 0 0,0 3 0 0 0,-4 0 0 0 0,-3 2 0 0 0,-3-1 0 0 0,-4 1 0 0 0,-1-1 0 0 0,0 1 0 0 0,-2-1 0 0 0,0 0 0 0 0,1 0 0 0 0,-1 0 0 0 0,1 0 0 0 0,0 0 0 0 0,0 0 0 0 0,0 0 0 0 0,0 0 0 0 0,6 0 0 0 0,1 0 0 0 0,6 0 0 0 0,12 0 0 0 0,1 0 0 0 0,-3 0 0 0 0,-6 0 0 0 0,-6 0 0 0 0,-5 0 0 0 0,-3 0 0 0 0,-2 0 0 0 0,-1 0 0 0 0,-1 0 0 0 0,0 0 0 0 0,-11 0 0 0 0,-15 0 0 0 0,-14 0 0 0 0,-11 0 0 0 0,-8 0 0 0 0,-6 0 0 0 0,-2 0 0 0 0,0 0 0 0 0,4-6 0 0 0,3-1 0 0 0,1 0 0 0 0,4-5 0 0 0,1 1 0 0 0,4-4 0 0 0,-1 0 0 0 0,4-2 0 0 0,3-5 0 0 0,4-3 0 0 0,-1 2 0 0 0,-1-1 0 0 0,3-1 0 0 0,7 2 0 0 0,4 1 0 0 0,7 4 0 0 0,7 4 0 0 0,7 5 0 0 0,4 4 0 0 0,2 3 0 0 0,3 2 0 0 0,0 1 0 0 0,-5 5 0 0 0,-13 3 0 0 0,-16-1 0 0 0,-12-2 0 0 0,-11-2 0 0 0,-6-1 0 0 0,-4-1 0 0 0,-3-2 0 0 0,0 0 0 0 0,0 0 0 0 0,7 5 0 0 0,2 2 0 0 0,0 0 0 0 0,-1 4 0 0 0,10 1 0 0 0,14-3 0 0 0,13-2 0 0 0,10-2 0 0 0,8-2 0 0 0,5-2 0 0 0,3-1 0 0 0,1 0 0 0 0,-1-1 0 0 0,1 1 0 0 0,-2 5 0 0 0,1 2 0 0 0,-7 6 0 0 0,-2 0 0 0 0,-1-2 0 0 0,3-3 0 0 0,1-2 0 0 0,1-3 0 0 0,-4 4 0 0 0,-1 0 0 0 0,1 0 0 0 0,1 4 0 0 0,3 0 0 0 0,1-2 0 0 0,1-2 0 0 0,0-3 0 0 0,1-1 0 0 0,1-2 0 0 0,-46-6 0 0 0,-20-3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51"/>
    </inkml:context>
    <inkml:brush xml:id="br0">
      <inkml:brushProperty name="width" value="0.1" units="cm"/>
      <inkml:brushProperty name="height" value="0.1" units="cm"/>
    </inkml:brush>
  </inkml:definitions>
  <inkml:trace contextRef="#ctx0" brushRef="#br0">29588 17621 16383 0 0,'-39'17'0'0'0,"127"-56"0"0"0,44-17 0 0 0,-2 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52"/>
    </inkml:context>
    <inkml:brush xml:id="br0">
      <inkml:brushProperty name="width" value="0.1" units="cm"/>
      <inkml:brushProperty name="height" value="0.1" units="cm"/>
    </inkml:brush>
  </inkml:definitions>
  <inkml:trace contextRef="#ctx0" brushRef="#br0">29607 17489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53"/>
    </inkml:context>
    <inkml:brush xml:id="br0">
      <inkml:brushProperty name="width" value="0.1" units="cm"/>
      <inkml:brushProperty name="height" value="0.1" units="cm"/>
    </inkml:brush>
  </inkml:definitions>
  <inkml:trace contextRef="#ctx0" brushRef="#br0">29627 17462 16383 0 0,'6'0'0'0'0,"1"-5"0"0"0,6-3 0 0 0,0-4 0 0 0,4-2 0 0 0,4 3 0 0 0,-1-3 0 0 0,2 1 0 0 0,-3-3 0 0 0,0 2 0 0 0,-7 2 0 0 0,-13 4 0 0 0,-11 3 0 0 0,-4 9 0 0 0,-4 2 0 0 0,-5 1 0 0 0,2 5 0 0 0,-1 1 0 0 0,-1-3 0 0 0,-3-3 0 0 0,3 4 0 0 0,7 5 0 0 0,0 0 0 0 0,4 3 0 0 0,3 3 0 0 0,4 5 0 0 0,4 2 0 0 0,7-3 0 0 0,3-1 0 0 0,7 2 0 0 0,0 1 0 0 0,3 1 0 0 0,0 2 0 0 0,1-4 0 0 0,-1-2 0 0 0,-4 1 0 0 0,1-3 0 0 0,-1-2 0 0 0,2-3 0 0 0,5-4 0 0 0,4-6 0 0 0,-2-9 0 0 0,-5-10 0 0 0,-4-9 0 0 0,-6-7 0 0 0,-3-4 0 0 0,-3-2 0 0 0,-1-2 0 0 0,-6 0 0 0 0,-9 0 0 0 0,-6 6 0 0 0,0 2 0 0 0,-2 1 0 0 0,-3 4 0 0 0,-2 6 0 0 0,3 11 0 0 0,12 7 0 0 0,13 3 0 0 0,13 0 0 0 0,9 0 0 0 0,7-1 0 0 0,5-2 0 0 0,1 0 0 0 0,0-2 0 0 0,-5-5 0 0 0,-13-3 0 0 0,-10-4 0 0 0,-12-2 0 0 0,-11 3 0 0 0,-7 2 0 0 0,-7 4 0 0 0,-3 1 0 0 0,-1 3 0 0 0,4 6 0 0 0,8 9 0 0 0,7 7 0 0 0,13 0 0 0 0,5 2 0 0 0,9-3 0 0 0,8-5 0 0 0,5-4 0 0 0,5-5 0 0 0,3-4 0 0 0,1-1 0 0 0,1-1 0 0 0,-12-1 0 0 0,-15 0 0 0 0,-14 6 0 0 0,-12 2 0 0 0,-9 5 0 0 0,1 6 0 0 0,4 7 0 0 0,1-3 0 0 0,-3-3 0 0 0,-1-6 0 0 0,2-11 0 0 0,0-5 0 0 0,4-8 0 0 0,-1-2 0 0 0,4-5 0 0 0,4-4 0 0 0,4-5 0 0 0,3-3 0 0 0,9 4 0 0 0,3 0 0 0 0,6 5 0 0 0,7 6 0 0 0,5 5 0 0 0,4 5 0 0 0,3 3 0 0 0,2 1 0 0 0,0 2 0 0 0,-5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54"/>
    </inkml:context>
    <inkml:brush xml:id="br0">
      <inkml:brushProperty name="width" value="0.1" units="cm"/>
      <inkml:brushProperty name="height" value="0.1" units="cm"/>
    </inkml:brush>
  </inkml:definitions>
  <inkml:trace contextRef="#ctx0" brushRef="#br0">5713 3281 16383 0 0,'-5'0'0'0'0,"-8"0"0"0"0,-8 0 0 0 0,1 5 0 0 0,-3 3 0 0 0,-2-1 0 0 0,2 4 0 0 0,0 1 0 0 0,-1-2 0 0 0,2 2 0 0 0,0 0 0 0 0,4 4 0 0 0,4 4 0 0 0,11-1 0 0 0,12-4 0 0 0,3-10 0 0 0,6-6 0 0 0,6-3 0 0 0,-2-6 0 0 0,1-1 0 0 0,3 1 0 0 0,2 2 0 0 0,2 2 0 0 0,-4 3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55"/>
    </inkml:context>
    <inkml:brush xml:id="br0">
      <inkml:brushProperty name="width" value="0.1" units="cm"/>
      <inkml:brushProperty name="height" value="0.1" units="cm"/>
    </inkml:brush>
  </inkml:definitions>
  <inkml:trace contextRef="#ctx0" brushRef="#br0">5712 3379 16383 0 0,'-5'0'0'0'0,"-9"0"0"0"0,-6 0 0 0 0,-6 0 0 0 0,-4 0 0 0 0,-2 6 0 0 0,-2 1 0 0 0,5 6 0 0 0,2 0 0 0 0,5-7 0 0 0,13-6 0 0 0,7-7 0 0 0,10-3 0 0 0,9 0 0 0 0,7 2 0 0 0,0-3 0 0 0,1 0 0 0 0,-3-4 0 0 0,-1 1 0 0 0,-2-3 0 0 0,-1 2 0 0 0,4 2 0 0 0,-3 5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56"/>
    </inkml:context>
    <inkml:brush xml:id="br0">
      <inkml:brushProperty name="width" value="0.1" units="cm"/>
      <inkml:brushProperty name="height" value="0.1" units="cm"/>
    </inkml:brush>
  </inkml:definitions>
  <inkml:trace contextRef="#ctx0" brushRef="#br0">5882 3372 16383 0 0,'6'0'0'0'0,"13"0"0"0"0,8 0 0 0 0,6 0 0 0 0,3 0 0 0 0,1 0 0 0 0,-1 0 0 0 0,0 0 0 0 0,-12 0 0 0 0,-16 0 0 0 0,-15 0 0 0 0,-17 0 0 0 0,-10 0 0 0 0,-11 6 0 0 0,-4 1 0 0 0,-4 0 0 0 0,-4-1 0 0 0,1-2 0 0 0,11 4 0 0 0,7 1 0 0 0,5-1 0 0 0,1-2 0 0 0,2-2 0 0 0,0-2 0 0 0,10-1 0 0 0,15 5 0 0 0,13 1 0 0 0,12 0 0 0 0,7-2 0 0 0,-1 5 0 0 0,2-1 0 0 0,0 0 0 0 0,-3-9 0 0 0,-13-3 0 0 0,-13-2 0 0 0,-12 0 0 0 0,-4-4 0 0 0,-5-1 0 0 0,1-5 0 0 0,11 1 0 0 0,17 2 0 0 0,14-2 0 0 0,8 2 0 0 0,6 2 0 0 0,1 3 0 0 0,7 2 0 0 0,7-2 0 0 0,1-2 0 0 0,-4 2 0 0 0,-2 2 0 0 0,-5 2 0 0 0,-3 1 0 0 0,-2 1 0 0 0,-2 1 0 0 0,-11 0 0 0 0,-16 0 0 0 0,-20 0 0 0 0,-24 1 0 0 0,-12-1 0 0 0,-8 0 0 0 0,-6 0 0 0 0,3 0 0 0 0,6 0 0 0 0,6 0 0 0 0,7 0 0 0 0,4 0 0 0 0,3 0 0 0 0,2 0 0 0 0,12 0 0 0 0,16 0 0 0 0,13 0 0 0 0,12 0 0 0 0,2 6 0 0 0,-8 7 0 0 0,-23 7 0 0 0,-22 1 0 0 0,-11 1 0 0 0,-9-2 0 0 0,-8-5 0 0 0,1-5 0 0 0,-1-4 0 0 0,-2-3 0 0 0,-7-2 0 0 0,-10-1 0 0 0,-1-1 0 0 0,-6 0 0 0 0,-4-6 0 0 0,1-7 0 0 0,0-6 0 0 0,-4-1 0 0 0,4-2 0 0 0,0 4 0 0 0,8 3 0 0 0,14 1 0 0 0,11 1 0 0 0,10 4 0 0 0,6 4 0 0 0,11-4 0 0 0,4 1 0 0 0,6-4 0 0 0,1 0 0 0 0,8 3 0 0 0,18 2 0 0 0,12 3 0 0 0,8 3 0 0 0,6 1 0 0 0,1 0 0 0 0,2 2 0 0 0,-2-1 0 0 0,6 1 0 0 0,0-1 0 0 0,-1-5 0 0 0,4-2 0 0 0,0 0 0 0 0,-2 1 0 0 0,-3 2 0 0 0,-3 1 0 0 0,-7-4 0 0 0,-3-1 0 0 0,-1 1 0 0 0,1 2 0 0 0,-4 7 0 0 0,-12 3 0 0 0,-13 1 0 0 0,-12-1 0 0 0,-9-1 0 0 0,-1-1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57"/>
    </inkml:context>
    <inkml:brush xml:id="br0">
      <inkml:brushProperty name="width" value="0.1" units="cm"/>
      <inkml:brushProperty name="height" value="0.1" units="cm"/>
    </inkml:brush>
  </inkml:definitions>
  <inkml:trace contextRef="#ctx0" brushRef="#br0">4658 3249 16383 0 0,'11'5'0'0'0,"38"20"0"0"0,27 16 0 0 0,17 12 0 0 0,16 3 0 0 0,0 9 0 0 0,-12-7 0 0 0,-12-7 0 0 0,-20-7 0 0 0,-16-11 0 0 0,-10-11 0 0 0,-12-4 0 0 0,-5-5 0 0 0,0-4 0 0 0,-5 1 0 0 0,-16 0 0 0 0,-13-2 0 0 0,-17-3 0 0 0,-14-2 0 0 0,-22-7 0 0 0,-29-9 0 0 0,-20-13 0 0 0,-20-8 0 0 0,3-3 0 0 0,17-2 0 0 0,17 6 0 0 0,9-2 0 0 0,12 4 0 0 0,15 8 0 0 0,12 8 0 0 0,13 0 0 0 0,9 3 0 0 0,2 4 0 0 0,0 3 0 0 0,4-3 0 0 0,1-1 0 0 0,8 2 0 0 0,13 2 0 0 0,11 1 0 0 0,15-3 0 0 0,20-1 0 0 0,13-5 0 0 0,2 0 0 0 0,2 2 0 0 0,7-3 0 0 0,2 2 0 0 0,0 2 0 0 0,-1 3 0 0 0,-7 2 0 0 0,-3-2 0 0 0,-7-2 0 0 0,-7 2 0 0 0,-6 2 0 0 0,-10-4 0 0 0,-5-1 0 0 0,-7-3 0 0 0,-7-6 0 0 0,-12 0 0 0 0,-10-2 0 0 0,-11 3 0 0 0,-1-2 0 0 0,-3 3 0 0 0,-3-1 0 0 0,-2 2 0 0 0,-2 4 0 0 0,-2 4 0 0 0,5 9 0 0 0,8 10 0 0 0,12 3 0 0 0,14-1 0 0 0,10 4 0 0 0,15-3 0 0 0,13 9 0 0 0,5 1 0 0 0,5-5 0 0 0,4-5 0 0 0,-1 1 0 0 0,-5 3 0 0 0,-1-2 0 0 0,-2-2 0 0 0,-5 0 0 0 0,-4 0 0 0 0,-8 1 0 0 0,-5 0 0 0 0,-1-4 0 0 0,1-4 0 0 0,1-2 0 0 0,2-3 0 0 0,-5 5 0 0 0,-6 6 0 0 0,-12 1 0 0 0,-13 4 0 0 0,-11-2 0 0 0,-3 3 0 0 0,-3-2 0 0 0,-3-4 0 0 0,2 1 0 0 0,11 5 0 0 0,19-2 0 0 0,20 2 0 0 0,11-2 0 0 0,10 2 0 0 0,9-3 0 0 0,0-4 0 0 0,-3-3 0 0 0,-6 1 0 0 0,-5 0 0 0 0,-4-2 0 0 0,-2-3 0 0 0,-14-2 0 0 0,-16-1 0 0 0,-14-1 0 0 0,-12-7 0 0 0,-8-2 0 0 0,1-5 0 0 0,-1-1 0 0 0,5-3 0 0 0,0 1 0 0 0,4-2 0 0 0,6-4 0 0 0,4-4 0 0 0,16 3 0 0 0,17-6 0 0 0,11-4 0 0 0,10-8 0 0 0,9 4 0 0 0,7 2 0 0 0,3 2 0 0 0,3 0 0 0 0,1 6 0 0 0,1 2 0 0 0,-7 0 0 0 0,-8 4 0 0 0,-7 5 0 0 0,-6 6 0 0 0,-16 4 0 0 0,-18 10 0 0 0,-15 3 0 0 0,-18 0 0 0 0,-27 11 0 0 0,-21 8 0 0 0,-27 11 0 0 0,-17 10 0 0 0,-18 8 0 0 0,-3 6 0 0 0,6 5 0 0 0,9-10 0 0 0,19-14 0 0 0,23-9 0 0 0,19-10 0 0 0,14-8 0 0 0,11-8 0 0 0,5-4 0 0 0,15-3 0 0 0,16-1 0 0 0,13-1 0 0 0,11 0 0 0 0,13 0 0 0 0,6 1 0 0 0,2-5 0 0 0,4-2 0 0 0,1-5 0 0 0,-3 0 0 0 0,-4 2 0 0 0,-2 3 0 0 0,-3 2 0 0 0,-1 3 0 0 0,-2 2 0 0 0,-1 1 0 0 0,1 0 0 0 0,-6-5 0 0 0,-2-2 0 0 0,-5-5 0 0 0,-1-1 0 0 0,3-3 0 0 0,-3-6 0 0 0,1-3 0 0 0,3 1 0 0 0,-2 0 0 0 0,0 4 0 0 0,3 0 0 0 0,2-3 0 0 0,3-3 0 0 0,13-8 0 0 0,11-4 0 0 0,8-7 0 0 0,-2-1 0 0 0,-4 2 0 0 0,-6 7 0 0 0,-7 11 0 0 0,-9 4 0 0 0,-5 6 0 0 0,-2 5 0 0 0,-11 5 0 0 0,-13 4 0 0 0,-13 1 0 0 0,-11 7 0 0 0,-6 3 0 0 0,1 5 0 0 0,0 0 0 0 0,-7-2 0 0 0,2 8 0 0 0,-5 1 0 0 0,-1-4 0 0 0,0 2 0 0 0,1 2 0 0 0,1 4 0 0 0,1 3 0 0 0,0-3 0 0 0,2 0 0 0 0,0-5 0 0 0,5 0 0 0 0,9 3 0 0 0,0-3 0 0 0,5 0 0 0 0,-2-2 0 0 0,3 1 0 0 0,3 2 0 0 0,3 5 0 0 0,3 2 0 0 0,2 2 0 0 0,13-9 0 0 0,4-14 0 0 0,0-14 0 0 0,3-5 0 0 0,-2-7 0 0 0,-4-6 0 0 0,3 2 0 0 0,3 4 0 0 0,0 1 0 0 0,-5 8 0 0 0,-3 12 0 0 0,-43 10 0 0 0,-33 5 0 0 0,-6-2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63"/>
    </inkml:context>
    <inkml:brush xml:id="br0">
      <inkml:brushProperty name="width" value="0.1" units="cm"/>
      <inkml:brushProperty name="height" value="0.1" units="cm"/>
    </inkml:brush>
  </inkml:definitions>
  <inkml:trace contextRef="#ctx0" brushRef="#br0">5503 3625 16383 0 0,'0'0'0'0'0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64"/>
    </inkml:context>
    <inkml:brush xml:id="br0">
      <inkml:brushProperty name="width" value="0.1" units="cm"/>
      <inkml:brushProperty name="height" value="0.1" units="cm"/>
    </inkml:brush>
  </inkml:definitions>
  <inkml:trace contextRef="#ctx0" brushRef="#br0">5663 3764 16383 0 0,'0'-6'0'0'0,"0"-7"0"0"0,0-7 0 0 0,0-6 0 0 0,0-4 0 0 0,0-3 0 0 0,0-1 0 0 0,0 0 0 0 0,-5 5 0 0 0,-8 8 0 0 0,-8 7 0 0 0,-5 6 0 0 0,-4 5 0 0 0,-2 3 0 0 0,-2 0 0 0 0,-6 2 0 0 0,-2-1 0 0 0,0 1 0 0 0,3-1 0 0 0,1-1 0 0 0,2 1 0 0 0,1-1 0 0 0,2 0 0 0 0,0 0 0 0 0,0 0 0 0 0,-11-6 0 0 0,-4-2 0 0 0,7-4 0 0 0,4-2 0 0 0,3 3 0 0 0,7-3 0 0 0,3-4 0 0 0,11 0 0 0 0,13 4 0 0 0,13 4 0 0 0,9 3 0 0 0,6 4 0 0 0,5 2 0 0 0,2 1 0 0 0,1 0 0 0 0,5 1 0 0 0,7 0 0 0 0,1-1 0 0 0,-2 1 0 0 0,-3-1 0 0 0,-4 0 0 0 0,-3 0 0 0 0,-3 0 0 0 0,0 0 0 0 0,-1 0 0 0 0,-1 0 0 0 0,1 0 0 0 0,-1 0 0 0 0,1 0 0 0 0,-1 0 0 0 0,1 0 0 0 0,0 0 0 0 0,6 0 0 0 0,7 0 0 0 0,13-6 0 0 0,13-7 0 0 0,0-1 0 0 0,5 1 0 0 0,-5-3 0 0 0,-4-3 0 0 0,-2 0 0 0 0,-7-1 0 0 0,-13-4 0 0 0,-9 3 0 0 0,-16 11 0 0 0,-18 6 0 0 0,-20 10 0 0 0,-13 4 0 0 0,-7 0 0 0 0,-3 5 0 0 0,0 4 0 0 0,1 0 0 0 0,2-4 0 0 0,6 1 0 0 0,4-1 0 0 0,0-5 0 0 0,5 3 0 0 0,1-1 0 0 0,4 3 0 0 0,-2-2 0 0 0,4 4 0 0 0,-2-2 0 0 0,2 3 0 0 0,-2-3 0 0 0,2 3 0 0 0,-2-2 0 0 0,-4-4 0 0 0,-4-4 0 0 0,2-9 0 0 0,5-10 0 0 0,6-8 0 0 0,5-7 0 0 0,3-5 0 0 0,-3 3 0 0 0,-6 7 0 0 0,0 11 0 0 0,-5 43 0 0 0,2 9 0 0 0,3-8 0 0 0,4-16 0 0 0,3-15 0 0 0,3-16 0 0 0,2-9 0 0 0,1-8 0 0 0,1-4 0 0 0,0-2 0 0 0,-1 56 0 0 0,-5 24 0 0 0,-8 0 0 0 0,-1-14 0 0 0,1-18 0 0 0,4-16 0 0 0,2-13 0 0 0,3-9 0 0 0,2-6 0 0 0,7-4 0 0 0,3 0 0 0 0,0 0 0 0 0,4 5 0 0 0,0 4 0 0 0,3-1 0 0 0,6 0 0 0 0,4 5 0 0 0,-2 0 0 0 0,1-2 0 0 0,1 4 0 0 0,3 5 0 0 0,2 6 0 0 0,2 4 0 0 0,-6 9 0 0 0,-6 9 0 0 0,-6 9 0 0 0,-7 6 0 0 0,-3 4 0 0 0,-4 3 0 0 0,0 0 0 0 0,-2 1 0 0 0,-5 0 0 0 0,-7-6 0 0 0,-7-8 0 0 0,-6-2 0 0 0,-3-4 0 0 0,-3-5 0 0 0,-1-4 0 0 0,0-3 0 0 0,-6-2 0 0 0,-2-1 0 0 0,1-1 0 0 0,2 0 0 0 0,1 1 0 0 0,2-1 0 0 0,8-5 0 0 0,13-2 0 0 0,15 1 0 0 0,13-5 0 0 0,11 1 0 0 0,6-4 0 0 0,4 0 0 0 0,1 3 0 0 0,1 4 0 0 0,0 3 0 0 0,-1 2 0 0 0,0 2 0 0 0,-7 7 0 0 0,-8 7 0 0 0,-7 8 0 0 0,-5 0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65"/>
    </inkml:context>
    <inkml:brush xml:id="br0">
      <inkml:brushProperty name="width" value="0.1" units="cm"/>
      <inkml:brushProperty name="height" value="0.1" units="cm"/>
    </inkml:brush>
  </inkml:definitions>
  <inkml:trace contextRef="#ctx0" brushRef="#br0">4604 3334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43"/>
    </inkml:context>
    <inkml:brush xml:id="br0">
      <inkml:brushProperty name="width" value="0.1" units="cm"/>
      <inkml:brushProperty name="height" value="0.1" units="cm"/>
    </inkml:brush>
  </inkml:definitions>
  <inkml:trace contextRef="#ctx0" brushRef="#br0">5689 3207 16383 0 0,'5'0'0'0'0,"8"0"0"0"0,7 0 0 0 0,6 0 0 0 0,5 0 0 0 0,7 0 0 0 0,3 0 0 0 0,1 0 0 0 0,-2 0 0 0 0,330-12 0 0 0,102-3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66"/>
    </inkml:context>
    <inkml:brush xml:id="br0">
      <inkml:brushProperty name="width" value="0.1" units="cm"/>
      <inkml:brushProperty name="height" value="0.1" units="cm"/>
    </inkml:brush>
  </inkml:definitions>
  <inkml:trace contextRef="#ctx0" brushRef="#br0">4604 3383 16383 0 0,'5'0'0'0'0,"8"0"0"0"0,8 0 0 0 0,-1 6 0 0 0,3 1 0 0 0,-3 6 0 0 0,0 0 0 0 0,-2 4 0 0 0,1-1 0 0 0,2-4 0 0 0,-1 3 0 0 0,1-2 0 0 0,2 2 0 0 0,3 5 0 0 0,3 4 0 0 0,2-1 0 0 0,-32-39 0 0 0,-22-17 0 0 0,-12-2 0 0 0,-7 4 0 0 0,0 8 0 0 0,0 7 0 0 0,2 7 0 0 0,2 5 0 0 0,8-3 0 0 0,8-5 0 0 0,14-1 0 0 0,9-4 0 0 0,9 1 0 0 0,9-3 0 0 0,6 3 0 0 0,0-2 0 0 0,1 2 0 0 0,1 3 0 0 0,2 5 0 0 0,2 3 0 0 0,1 3 0 0 0,-5 7 0 0 0,-1 2 0 0 0,-6 7 0 0 0,-11 0 0 0 0,-13-2 0 0 0,-11-3 0 0 0,-9-4 0 0 0,-6-1 0 0 0,-4-3 0 0 0,5 5 0 0 0,1 1 0 0 0,-1 0 0 0 0,0-2 0 0 0,4 4 0 0 0,13 1 0 0 0,13-2 0 0 0,13-2 0 0 0,9-2 0 0 0,6-1 0 0 0,4-2 0 0 0,3-1 0 0 0,-1 0 0 0 0,1-1 0 0 0,-12 1 0 0 0,-16-1 0 0 0,-15 1 0 0 0,-11 0 0 0 0,-9 0 0 0 0,-5 5 0 0 0,-3 3 0 0 0,-1-1 0 0 0,6 4 0 0 0,7 7 0 0 0,3-1 0 0 0,4 3 0 0 0,0-2 0 0 0,7-5 0 0 0,12-3 0 0 0,10-5 0 0 0,4-7 0 0 0,-2-11 0 0 0,3-1 0 0 0,-2-6 0 0 0,1 2 0 0 0,-1-2 0 0 0,2 2 0 0 0,3 5 0 0 0,4 4 0 0 0,4 3 0 0 0,2 4 0 0 0,1 1 0 0 0,1 7 0 0 0,1 2 0 0 0,-6 6 0 0 0,-2 0 0 0 0,-5 3 0 0 0,0-1 0 0 0,1-3 0 0 0,-3 2 0 0 0,-5 3 0 0 0,-9 0 0 0 0,-13-4 0 0 0,-9-5 0 0 0,-9-2 0 0 0,-4-4 0 0 0,-4-2 0 0 0,-1-1 0 0 0,0-1 0 0 0,0 0 0 0 0,6 6 0 0 0,2 2 0 0 0,12 0 0 0 0,13-2 0 0 0,8-6 0 0 0,8-4 0 0 0,2-7 0 0 0,3 0 0 0 0,-1-5 0 0 0,-3-5 0 0 0,0 2 0 0 0,-1-2 0 0 0,2 3 0 0 0,-2-1 0 0 0,-3-2 0 0 0,-3-4 0 0 0,-3-3 0 0 0,-9 4 0 0 0,-8 6 0 0 0,-8 6 0 0 0,-7 6 0 0 0,-4 9 0 0 0,-2 10 0 0 0,4 9 0 0 0,2 0 0 0 0,5 3 0 0 0,12-3 0 0 0,13-5 0 0 0,13-6 0 0 0,8-3 0 0 0,6-4 0 0 0,3-8 0 0 0,2-3 0 0 0,1 0 0 0 0,0 1 0 0 0,-2 2 0 0 0,1 2 0 0 0,-1 1 0 0 0,-1 1 0 0 0,0 1 0 0 0,0 1 0 0 0,0-1 0 0 0,0 0 0 0 0,0 1 0 0 0,0-1 0 0 0,-5 5 0 0 0,-14 3 0 0 0,-14-1 0 0 0,-13-1 0 0 0,-10-2 0 0 0,-7-1 0 0 0,-3-2 0 0 0,-3-1 0 0 0,0 0 0 0 0,1 6 0 0 0,5 7 0 0 0,3 1 0 0 0,0-1 0 0 0,5 2 0 0 0,0-1 0 0 0,-1-3 0 0 0,3 2 0 0 0,10-1 0 0 0,13-2 0 0 0,11-4 0 0 0,10-2 0 0 0,5-2 0 0 0,-2-7 0 0 0,1-2 0 0 0,0-1 0 0 0,-4-4 0 0 0,0 0 0 0 0,0 2 0 0 0,3-3 0 0 0,2 1 0 0 0,2 2 0 0 0,1 3 0 0 0,-5-3 0 0 0,-7-5 0 0 0,-7-6 0 0 0,0 0 0 0 0,4 5 0 0 0,-2-2 0 0 0,3 3 0 0 0,4 4 0 0 0,3 4 0 0 0,4 3 0 0 0,2 2 0 0 0,1 1 0 0 0,2 2 0 0 0,-6 5 0 0 0,-7 8 0 0 0,-8 7 0 0 0,-5 5 0 0 0,-5 5 0 0 0,-2 1 0 0 0,4-3 0 0 0,1-13 0 0 0,-1-15 0 0 0,0-13 0 0 0,-2-10 0 0 0,-1-7 0 0 0,-1-5 0 0 0,-1-1 0 0 0,0-1 0 0 0,-5 6 0 0 0,-9 8 0 0 0,-6 8 0 0 0,-6 6 0 0 0,-5 4 0 0 0,-1 3 0 0 0,-2 2 0 0 0,-1 1 0 0 0,6 5 0 0 0,2 2 0 0 0,6 5 0 0 0,6 5 0 0 0,12 0 0 0 0,11-3 0 0 0,11-5 0 0 0,7-4 0 0 0,5-3 0 0 0,3-2 0 0 0,1-2 0 0 0,-5 5 0 0 0,-2 1 0 0 0,-6 6 0 0 0,-2 1 0 0 0,-3 3 0 0 0,-5 5 0 0 0,-4 5 0 0 0,-4-8 0 0 0,-3-13 0 0 0,5-7 0 0 0,1-9 0 0 0,5-2 0 0 0,6 0 0 0 0,-6 3 0 0 0,-10 4 0 0 0,-12 1 0 0 0,-9 3 0 0 0,-7 1 0 0 0,-5 1 0 0 0,-3 7 0 0 0,11 1 0 0 0,14-1 0 0 0,14-1 0 0 0,12-1 0 0 0,4 3 0 0 0,3 1 0 0 0,3-1 0 0 0,-2 3 0 0 0,-12-5 0 0 0,-8-10 0 0 0,-4-9 0 0 0,-9-3 0 0 0,-2 7 0 0 0,0 10 0 0 0,1 12 0 0 0,4 8 0 0 0,-5 1 0 0 0,-5-9 0 0 0,-6-6 0 0 0,-5-5 0 0 0,2-9 0 0 0,-1-2 0 0 0,5-6 0 0 0,-1 0 0 0 0,-2 2 0 0 0,3-1 0 0 0,-1 0 0 0 0,-3 4 0 0 0,-2 2 0 0 0,-3 4 0 0 0,-2 2 0 0 0,-1 1 0 0 0,-1 1 0 0 0,-1 1 0 0 0,6-6 0 0 0,2-2 0 0 0,5-5 0 0 0,7-7 0 0 0,-1 1 0 0 0,3-3 0 0 0,3-4 0 0 0,4-2 0 0 0,2-3 0 0 0,1-2 0 0 0,2-1 0 0 0,6 6 0 0 0,13 6 0 0 0,44 53 0 0 0,15 20 0 0 0,1 1 0 0 0,-13-2 0 0 0,-12-10 0 0 0,-16-6 0 0 0,-8-10 0 0 0,-9-3 0 0 0,-9-5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67"/>
    </inkml:context>
    <inkml:brush xml:id="br0">
      <inkml:brushProperty name="width" value="0.1" units="cm"/>
      <inkml:brushProperty name="height" value="0.1" units="cm"/>
    </inkml:brush>
  </inkml:definitions>
  <inkml:trace contextRef="#ctx0" brushRef="#br0">4604 3942 16383 0 0,'0'0'0'0'0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8:53.679"/>
    </inkml:context>
    <inkml:brush xml:id="br0">
      <inkml:brushProperty name="width" value="0.1" units="cm"/>
      <inkml:brushProperty name="height" value="0.1" units="cm"/>
    </inkml:brush>
  </inkml:definitions>
  <inkml:trace contextRef="#ctx0" brushRef="#br0">5503 3625 16383 0 0,'0'0'0'0'0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8:53.680"/>
    </inkml:context>
    <inkml:brush xml:id="br0">
      <inkml:brushProperty name="width" value="0.1" units="cm"/>
      <inkml:brushProperty name="height" value="0.1" units="cm"/>
    </inkml:brush>
  </inkml:definitions>
  <inkml:trace contextRef="#ctx0" brushRef="#br0">5663 3764 16383 0 0,'0'-6'0'0'0,"0"-7"0"0"0,0-7 0 0 0,0-6 0 0 0,0-4 0 0 0,0-3 0 0 0,0-1 0 0 0,0 0 0 0 0,-5 5 0 0 0,-8 8 0 0 0,-8 7 0 0 0,-5 6 0 0 0,-4 5 0 0 0,-2 3 0 0 0,-2 0 0 0 0,-6 2 0 0 0,-2-1 0 0 0,0 1 0 0 0,3-1 0 0 0,1-1 0 0 0,2 1 0 0 0,1-1 0 0 0,2 0 0 0 0,0 0 0 0 0,0 0 0 0 0,-11-6 0 0 0,-4-2 0 0 0,7-4 0 0 0,4-2 0 0 0,3 3 0 0 0,7-3 0 0 0,3-4 0 0 0,11 0 0 0 0,13 4 0 0 0,13 4 0 0 0,9 3 0 0 0,6 4 0 0 0,5 2 0 0 0,2 1 0 0 0,1 0 0 0 0,5 1 0 0 0,7 0 0 0 0,1-1 0 0 0,-2 1 0 0 0,-3-1 0 0 0,-4 0 0 0 0,-3 0 0 0 0,-3 0 0 0 0,0 0 0 0 0,-1 0 0 0 0,-1 0 0 0 0,1 0 0 0 0,-1 0 0 0 0,1 0 0 0 0,-1 0 0 0 0,1 0 0 0 0,0 0 0 0 0,6 0 0 0 0,7 0 0 0 0,13-6 0 0 0,13-7 0 0 0,0-1 0 0 0,5 1 0 0 0,-5-3 0 0 0,-4-3 0 0 0,-2 0 0 0 0,-7-1 0 0 0,-13-4 0 0 0,-9 3 0 0 0,-16 11 0 0 0,-18 6 0 0 0,-20 10 0 0 0,-13 4 0 0 0,-7 0 0 0 0,-3 5 0 0 0,0 4 0 0 0,1 0 0 0 0,2-4 0 0 0,6 1 0 0 0,4-1 0 0 0,0-5 0 0 0,5 3 0 0 0,1-1 0 0 0,4 3 0 0 0,-2-2 0 0 0,4 4 0 0 0,-2-2 0 0 0,2 3 0 0 0,-2-3 0 0 0,2 3 0 0 0,-2-2 0 0 0,-4-4 0 0 0,-4-4 0 0 0,2-9 0 0 0,5-10 0 0 0,6-8 0 0 0,5-7 0 0 0,3-5 0 0 0,-3 3 0 0 0,-6 7 0 0 0,0 11 0 0 0,-5 43 0 0 0,2 9 0 0 0,3-8 0 0 0,4-16 0 0 0,3-15 0 0 0,3-16 0 0 0,2-9 0 0 0,1-8 0 0 0,1-4 0 0 0,0-2 0 0 0,-1 56 0 0 0,-5 24 0 0 0,-8 0 0 0 0,-1-14 0 0 0,1-18 0 0 0,4-16 0 0 0,2-13 0 0 0,3-9 0 0 0,2-6 0 0 0,7-4 0 0 0,3 0 0 0 0,0 0 0 0 0,4 5 0 0 0,0 4 0 0 0,3-1 0 0 0,6 0 0 0 0,4 5 0 0 0,-2 0 0 0 0,1-2 0 0 0,1 4 0 0 0,3 5 0 0 0,2 6 0 0 0,2 4 0 0 0,-6 9 0 0 0,-6 9 0 0 0,-6 9 0 0 0,-7 6 0 0 0,-3 4 0 0 0,-4 3 0 0 0,0 0 0 0 0,-2 1 0 0 0,-5 0 0 0 0,-7-6 0 0 0,-7-8 0 0 0,-6-2 0 0 0,-3-4 0 0 0,-3-5 0 0 0,-1-4 0 0 0,0-3 0 0 0,-6-2 0 0 0,-2-1 0 0 0,1-1 0 0 0,2 0 0 0 0,1 1 0 0 0,2-1 0 0 0,8-5 0 0 0,13-2 0 0 0,15 1 0 0 0,13-5 0 0 0,11 1 0 0 0,6-4 0 0 0,4 0 0 0 0,1 3 0 0 0,1 4 0 0 0,0 3 0 0 0,-1 2 0 0 0,0 2 0 0 0,-7 7 0 0 0,-8 7 0 0 0,-7 8 0 0 0,-5 0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8:53.681"/>
    </inkml:context>
    <inkml:brush xml:id="br0">
      <inkml:brushProperty name="width" value="0.1" units="cm"/>
      <inkml:brushProperty name="height" value="0.1" units="cm"/>
    </inkml:brush>
  </inkml:definitions>
  <inkml:trace contextRef="#ctx0" brushRef="#br0">4604 3334 16383 0 0,'0'0'0'0'0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8:53.682"/>
    </inkml:context>
    <inkml:brush xml:id="br0">
      <inkml:brushProperty name="width" value="0.1" units="cm"/>
      <inkml:brushProperty name="height" value="0.1" units="cm"/>
    </inkml:brush>
  </inkml:definitions>
  <inkml:trace contextRef="#ctx0" brushRef="#br0">4604 3383 16383 0 0,'5'0'0'0'0,"8"0"0"0"0,8 0 0 0 0,-1 6 0 0 0,3 1 0 0 0,-3 6 0 0 0,0 0 0 0 0,-2 4 0 0 0,1-1 0 0 0,2-4 0 0 0,-1 3 0 0 0,1-2 0 0 0,2 2 0 0 0,3 5 0 0 0,3 4 0 0 0,2-1 0 0 0,-32-39 0 0 0,-22-17 0 0 0,-12-2 0 0 0,-7 4 0 0 0,0 8 0 0 0,0 7 0 0 0,2 7 0 0 0,2 5 0 0 0,8-3 0 0 0,8-5 0 0 0,14-1 0 0 0,9-4 0 0 0,9 1 0 0 0,9-3 0 0 0,6 3 0 0 0,0-2 0 0 0,1 2 0 0 0,1 3 0 0 0,2 5 0 0 0,2 3 0 0 0,1 3 0 0 0,-5 7 0 0 0,-1 2 0 0 0,-6 7 0 0 0,-11 0 0 0 0,-13-2 0 0 0,-11-3 0 0 0,-9-4 0 0 0,-6-1 0 0 0,-4-3 0 0 0,5 5 0 0 0,1 1 0 0 0,-1 0 0 0 0,0-2 0 0 0,4 4 0 0 0,13 1 0 0 0,13-2 0 0 0,13-2 0 0 0,9-2 0 0 0,6-1 0 0 0,4-2 0 0 0,3-1 0 0 0,-1 0 0 0 0,1-1 0 0 0,-12 1 0 0 0,-16-1 0 0 0,-15 1 0 0 0,-11 0 0 0 0,-9 0 0 0 0,-5 5 0 0 0,-3 3 0 0 0,-1-1 0 0 0,6 4 0 0 0,7 7 0 0 0,3-1 0 0 0,4 3 0 0 0,0-2 0 0 0,7-5 0 0 0,12-3 0 0 0,10-5 0 0 0,4-7 0 0 0,-2-11 0 0 0,3-1 0 0 0,-2-6 0 0 0,1 2 0 0 0,-1-2 0 0 0,2 2 0 0 0,3 5 0 0 0,4 4 0 0 0,4 3 0 0 0,2 4 0 0 0,1 1 0 0 0,1 7 0 0 0,1 2 0 0 0,-6 6 0 0 0,-2 0 0 0 0,-5 3 0 0 0,0-1 0 0 0,1-3 0 0 0,-3 2 0 0 0,-5 3 0 0 0,-9 0 0 0 0,-13-4 0 0 0,-9-5 0 0 0,-9-2 0 0 0,-4-4 0 0 0,-4-2 0 0 0,-1-1 0 0 0,0-1 0 0 0,0 0 0 0 0,6 6 0 0 0,2 2 0 0 0,12 0 0 0 0,13-2 0 0 0,8-6 0 0 0,8-4 0 0 0,2-7 0 0 0,3 0 0 0 0,-1-5 0 0 0,-3-5 0 0 0,0 2 0 0 0,-1-2 0 0 0,2 3 0 0 0,-2-1 0 0 0,-3-2 0 0 0,-3-4 0 0 0,-3-3 0 0 0,-9 4 0 0 0,-8 6 0 0 0,-8 6 0 0 0,-7 6 0 0 0,-4 9 0 0 0,-2 10 0 0 0,4 9 0 0 0,2 0 0 0 0,5 3 0 0 0,12-3 0 0 0,13-5 0 0 0,13-6 0 0 0,8-3 0 0 0,6-4 0 0 0,3-8 0 0 0,2-3 0 0 0,1 0 0 0 0,0 1 0 0 0,-2 2 0 0 0,1 2 0 0 0,-1 1 0 0 0,-1 1 0 0 0,0 1 0 0 0,0 1 0 0 0,0-1 0 0 0,0 0 0 0 0,0 1 0 0 0,0-1 0 0 0,-5 5 0 0 0,-14 3 0 0 0,-14-1 0 0 0,-13-1 0 0 0,-10-2 0 0 0,-7-1 0 0 0,-3-2 0 0 0,-3-1 0 0 0,0 0 0 0 0,1 6 0 0 0,5 7 0 0 0,3 1 0 0 0,0-1 0 0 0,5 2 0 0 0,0-1 0 0 0,-1-3 0 0 0,3 2 0 0 0,10-1 0 0 0,13-2 0 0 0,11-4 0 0 0,10-2 0 0 0,5-2 0 0 0,-2-7 0 0 0,1-2 0 0 0,0-1 0 0 0,-4-4 0 0 0,0 0 0 0 0,0 2 0 0 0,3-3 0 0 0,2 1 0 0 0,2 2 0 0 0,1 3 0 0 0,-5-3 0 0 0,-7-5 0 0 0,-7-6 0 0 0,0 0 0 0 0,4 5 0 0 0,-2-2 0 0 0,3 3 0 0 0,4 4 0 0 0,3 4 0 0 0,4 3 0 0 0,2 2 0 0 0,1 1 0 0 0,2 2 0 0 0,-6 5 0 0 0,-7 8 0 0 0,-8 7 0 0 0,-5 5 0 0 0,-5 5 0 0 0,-2 1 0 0 0,4-3 0 0 0,1-13 0 0 0,-1-15 0 0 0,0-13 0 0 0,-2-10 0 0 0,-1-7 0 0 0,-1-5 0 0 0,-1-1 0 0 0,0-1 0 0 0,-5 6 0 0 0,-9 8 0 0 0,-6 8 0 0 0,-6 6 0 0 0,-5 4 0 0 0,-1 3 0 0 0,-2 2 0 0 0,-1 1 0 0 0,6 5 0 0 0,2 2 0 0 0,6 5 0 0 0,6 5 0 0 0,12 0 0 0 0,11-3 0 0 0,11-5 0 0 0,7-4 0 0 0,5-3 0 0 0,3-2 0 0 0,1-2 0 0 0,-5 5 0 0 0,-2 1 0 0 0,-6 6 0 0 0,-2 1 0 0 0,-3 3 0 0 0,-5 5 0 0 0,-4 5 0 0 0,-4-8 0 0 0,-3-13 0 0 0,5-7 0 0 0,1-9 0 0 0,5-2 0 0 0,6 0 0 0 0,-6 3 0 0 0,-10 4 0 0 0,-12 1 0 0 0,-9 3 0 0 0,-7 1 0 0 0,-5 1 0 0 0,-3 7 0 0 0,11 1 0 0 0,14-1 0 0 0,14-1 0 0 0,12-1 0 0 0,4 3 0 0 0,3 1 0 0 0,3-1 0 0 0,-2 3 0 0 0,-12-5 0 0 0,-8-10 0 0 0,-4-9 0 0 0,-9-3 0 0 0,-2 7 0 0 0,0 10 0 0 0,1 12 0 0 0,4 8 0 0 0,-5 1 0 0 0,-5-9 0 0 0,-6-6 0 0 0,-5-5 0 0 0,2-9 0 0 0,-1-2 0 0 0,5-6 0 0 0,-1 0 0 0 0,-2 2 0 0 0,3-1 0 0 0,-1 0 0 0 0,-3 4 0 0 0,-2 2 0 0 0,-3 4 0 0 0,-2 2 0 0 0,-1 1 0 0 0,-1 1 0 0 0,-1 1 0 0 0,6-6 0 0 0,2-2 0 0 0,5-5 0 0 0,7-7 0 0 0,-1 1 0 0 0,3-3 0 0 0,3-4 0 0 0,4-2 0 0 0,2-3 0 0 0,1-2 0 0 0,2-1 0 0 0,6 6 0 0 0,13 6 0 0 0,44 53 0 0 0,15 20 0 0 0,1 1 0 0 0,-13-2 0 0 0,-12-10 0 0 0,-16-6 0 0 0,-8-10 0 0 0,-9-3 0 0 0,-9-5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8:53.683"/>
    </inkml:context>
    <inkml:brush xml:id="br0">
      <inkml:brushProperty name="width" value="0.1" units="cm"/>
      <inkml:brushProperty name="height" value="0.1" units="cm"/>
    </inkml:brush>
  </inkml:definitions>
  <inkml:trace contextRef="#ctx0" brushRef="#br0">4604 3942 16383 0 0,'0'0'0'0'0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7:56:20.862"/>
    </inkml:context>
    <inkml:brush xml:id="br0">
      <inkml:brushProperty name="width" value="0.1" units="cm"/>
      <inkml:brushProperty name="height" value="0.1" units="cm"/>
    </inkml:brush>
  </inkml:definitions>
  <inkml:trace contextRef="#ctx0" brushRef="#br0">23574 5609 16383 0 0,'0'0'0'0'0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6"/>
    </inkml:context>
    <inkml:brush xml:id="br0">
      <inkml:brushProperty name="width" value="0.1" units="cm"/>
      <inkml:brushProperty name="height" value="0.1" units="cm"/>
    </inkml:brush>
  </inkml:definitions>
  <inkml:trace contextRef="#ctx0" brushRef="#br0">5503 3625 16383 0 0,'0'0'0'0'0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7"/>
    </inkml:context>
    <inkml:brush xml:id="br0">
      <inkml:brushProperty name="width" value="0.1" units="cm"/>
      <inkml:brushProperty name="height" value="0.1" units="cm"/>
    </inkml:brush>
  </inkml:definitions>
  <inkml:trace contextRef="#ctx0" brushRef="#br0">5663 3764 16383 0 0,'0'-6'0'0'0,"0"-7"0"0"0,0-7 0 0 0,0-6 0 0 0,0-4 0 0 0,0-3 0 0 0,0-1 0 0 0,0 0 0 0 0,-5 5 0 0 0,-8 8 0 0 0,-8 7 0 0 0,-5 6 0 0 0,-4 5 0 0 0,-2 3 0 0 0,-2 0 0 0 0,-6 2 0 0 0,-2-1 0 0 0,0 1 0 0 0,3-1 0 0 0,1-1 0 0 0,2 1 0 0 0,1-1 0 0 0,2 0 0 0 0,0 0 0 0 0,0 0 0 0 0,-11-6 0 0 0,-4-2 0 0 0,7-4 0 0 0,4-2 0 0 0,3 3 0 0 0,7-3 0 0 0,3-4 0 0 0,11 0 0 0 0,13 4 0 0 0,13 4 0 0 0,9 3 0 0 0,6 4 0 0 0,5 2 0 0 0,2 1 0 0 0,1 0 0 0 0,5 1 0 0 0,7 0 0 0 0,1-1 0 0 0,-2 1 0 0 0,-3-1 0 0 0,-4 0 0 0 0,-3 0 0 0 0,-3 0 0 0 0,0 0 0 0 0,-1 0 0 0 0,-1 0 0 0 0,1 0 0 0 0,-1 0 0 0 0,1 0 0 0 0,-1 0 0 0 0,1 0 0 0 0,0 0 0 0 0,6 0 0 0 0,7 0 0 0 0,13-6 0 0 0,13-7 0 0 0,0-1 0 0 0,5 1 0 0 0,-5-3 0 0 0,-4-3 0 0 0,-2 0 0 0 0,-7-1 0 0 0,-13-4 0 0 0,-9 3 0 0 0,-16 11 0 0 0,-18 6 0 0 0,-20 10 0 0 0,-13 4 0 0 0,-7 0 0 0 0,-3 5 0 0 0,0 4 0 0 0,1 0 0 0 0,2-4 0 0 0,6 1 0 0 0,4-1 0 0 0,0-5 0 0 0,5 3 0 0 0,1-1 0 0 0,4 3 0 0 0,-2-2 0 0 0,4 4 0 0 0,-2-2 0 0 0,2 3 0 0 0,-2-3 0 0 0,2 3 0 0 0,-2-2 0 0 0,-4-4 0 0 0,-4-4 0 0 0,2-9 0 0 0,5-10 0 0 0,6-8 0 0 0,5-7 0 0 0,3-5 0 0 0,-3 3 0 0 0,-6 7 0 0 0,0 11 0 0 0,-5 43 0 0 0,2 9 0 0 0,3-8 0 0 0,4-16 0 0 0,3-15 0 0 0,3-16 0 0 0,2-9 0 0 0,1-8 0 0 0,1-4 0 0 0,0-2 0 0 0,-1 56 0 0 0,-5 24 0 0 0,-8 0 0 0 0,-1-14 0 0 0,1-18 0 0 0,4-16 0 0 0,2-13 0 0 0,3-9 0 0 0,2-6 0 0 0,7-4 0 0 0,3 0 0 0 0,0 0 0 0 0,4 5 0 0 0,0 4 0 0 0,3-1 0 0 0,6 0 0 0 0,4 5 0 0 0,-2 0 0 0 0,1-2 0 0 0,1 4 0 0 0,3 5 0 0 0,2 6 0 0 0,2 4 0 0 0,-6 9 0 0 0,-6 9 0 0 0,-6 9 0 0 0,-7 6 0 0 0,-3 4 0 0 0,-4 3 0 0 0,0 0 0 0 0,-2 1 0 0 0,-5 0 0 0 0,-7-6 0 0 0,-7-8 0 0 0,-6-2 0 0 0,-3-4 0 0 0,-3-5 0 0 0,-1-4 0 0 0,0-3 0 0 0,-6-2 0 0 0,-2-1 0 0 0,1-1 0 0 0,2 0 0 0 0,1 1 0 0 0,2-1 0 0 0,8-5 0 0 0,13-2 0 0 0,15 1 0 0 0,13-5 0 0 0,11 1 0 0 0,6-4 0 0 0,4 0 0 0 0,1 3 0 0 0,1 4 0 0 0,0 3 0 0 0,-1 2 0 0 0,0 2 0 0 0,-7 7 0 0 0,-8 7 0 0 0,-7 8 0 0 0,-5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44"/>
    </inkml:context>
    <inkml:brush xml:id="br0">
      <inkml:brushProperty name="width" value="0.1" units="cm"/>
      <inkml:brushProperty name="height" value="0.1" units="cm"/>
    </inkml:brush>
  </inkml:definitions>
  <inkml:trace contextRef="#ctx0" brushRef="#br0">5829 3258 16383 0 0,'-270'90'0'0'0,"-89"24"0"0"0,-6-18 0 0 0,60-32 0 0 0,80-32 0 0 0,80-27 0 0 0,69-14 0 0 0,59-18 0 0 0,39-3 0 0 0,20-2 0 0 0,9 3 0 0 0,2 2 0 0 0,-3 5 0 0 0,-4 7 0 0 0,-5 5 0 0 0,-3 5 0 0 0,-3 3 0 0 0,-1 2 0 0 0,-1 1 0 0 0,-1 0 0 0 0,0-5 0 0 0,6-3 0 0 0,2 1 0 0 0,0 1 0 0 0,-1 1 0 0 0,-2 1 0 0 0,-2 2 0 0 0,5 0 0 0 0,7 1 0 0 0,1 1 0 0 0,-2-1 0 0 0,-4 0 0 0 0,-2 0 0 0 0,-4 0 0 0 0,-1 1 0 0 0,4-1 0 0 0,7 0 0 0 0,7 0 0 0 0,0 0 0 0 0,-4 0 0 0 0,-4 0 0 0 0,2 0 0 0 0,121-6 0 0 0,27-1 0 0 0,-14-1 0 0 0,-32 3 0 0 0,-8-28 0 0 0,-471-6 0 0 0,-175 1 0 0 0,4 9 0 0 0,88 9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8"/>
    </inkml:context>
    <inkml:brush xml:id="br0">
      <inkml:brushProperty name="width" value="0.1" units="cm"/>
      <inkml:brushProperty name="height" value="0.1" units="cm"/>
    </inkml:brush>
  </inkml:definitions>
  <inkml:trace contextRef="#ctx0" brushRef="#br0">4604 3334 16383 0 0,'0'0'0'0'0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9"/>
    </inkml:context>
    <inkml:brush xml:id="br0">
      <inkml:brushProperty name="width" value="0.1" units="cm"/>
      <inkml:brushProperty name="height" value="0.1" units="cm"/>
    </inkml:brush>
  </inkml:definitions>
  <inkml:trace contextRef="#ctx0" brushRef="#br0">4604 3383 16383 0 0,'5'0'0'0'0,"8"0"0"0"0,8 0 0 0 0,-1 6 0 0 0,3 1 0 0 0,-3 6 0 0 0,0 0 0 0 0,-2 4 0 0 0,1-1 0 0 0,2-4 0 0 0,-1 3 0 0 0,1-2 0 0 0,2 2 0 0 0,3 5 0 0 0,3 4 0 0 0,2-1 0 0 0,-32-39 0 0 0,-22-17 0 0 0,-12-2 0 0 0,-7 4 0 0 0,0 8 0 0 0,0 7 0 0 0,2 7 0 0 0,2 5 0 0 0,8-3 0 0 0,8-5 0 0 0,14-1 0 0 0,9-4 0 0 0,9 1 0 0 0,9-3 0 0 0,6 3 0 0 0,0-2 0 0 0,1 2 0 0 0,1 3 0 0 0,2 5 0 0 0,2 3 0 0 0,1 3 0 0 0,-5 7 0 0 0,-1 2 0 0 0,-6 7 0 0 0,-11 0 0 0 0,-13-2 0 0 0,-11-3 0 0 0,-9-4 0 0 0,-6-1 0 0 0,-4-3 0 0 0,5 5 0 0 0,1 1 0 0 0,-1 0 0 0 0,0-2 0 0 0,4 4 0 0 0,13 1 0 0 0,13-2 0 0 0,13-2 0 0 0,9-2 0 0 0,6-1 0 0 0,4-2 0 0 0,3-1 0 0 0,-1 0 0 0 0,1-1 0 0 0,-12 1 0 0 0,-16-1 0 0 0,-15 1 0 0 0,-11 0 0 0 0,-9 0 0 0 0,-5 5 0 0 0,-3 3 0 0 0,-1-1 0 0 0,6 4 0 0 0,7 7 0 0 0,3-1 0 0 0,4 3 0 0 0,0-2 0 0 0,7-5 0 0 0,12-3 0 0 0,10-5 0 0 0,4-7 0 0 0,-2-11 0 0 0,3-1 0 0 0,-2-6 0 0 0,1 2 0 0 0,-1-2 0 0 0,2 2 0 0 0,3 5 0 0 0,4 4 0 0 0,4 3 0 0 0,2 4 0 0 0,1 1 0 0 0,1 7 0 0 0,1 2 0 0 0,-6 6 0 0 0,-2 0 0 0 0,-5 3 0 0 0,0-1 0 0 0,1-3 0 0 0,-3 2 0 0 0,-5 3 0 0 0,-9 0 0 0 0,-13-4 0 0 0,-9-5 0 0 0,-9-2 0 0 0,-4-4 0 0 0,-4-2 0 0 0,-1-1 0 0 0,0-1 0 0 0,0 0 0 0 0,6 6 0 0 0,2 2 0 0 0,12 0 0 0 0,13-2 0 0 0,8-6 0 0 0,8-4 0 0 0,2-7 0 0 0,3 0 0 0 0,-1-5 0 0 0,-3-5 0 0 0,0 2 0 0 0,-1-2 0 0 0,2 3 0 0 0,-2-1 0 0 0,-3-2 0 0 0,-3-4 0 0 0,-3-3 0 0 0,-9 4 0 0 0,-8 6 0 0 0,-8 6 0 0 0,-7 6 0 0 0,-4 9 0 0 0,-2 10 0 0 0,4 9 0 0 0,2 0 0 0 0,5 3 0 0 0,12-3 0 0 0,13-5 0 0 0,13-6 0 0 0,8-3 0 0 0,6-4 0 0 0,3-8 0 0 0,2-3 0 0 0,1 0 0 0 0,0 1 0 0 0,-2 2 0 0 0,1 2 0 0 0,-1 1 0 0 0,-1 1 0 0 0,0 1 0 0 0,0 1 0 0 0,0-1 0 0 0,0 0 0 0 0,0 1 0 0 0,0-1 0 0 0,-5 5 0 0 0,-14 3 0 0 0,-14-1 0 0 0,-13-1 0 0 0,-10-2 0 0 0,-7-1 0 0 0,-3-2 0 0 0,-3-1 0 0 0,0 0 0 0 0,1 6 0 0 0,5 7 0 0 0,3 1 0 0 0,0-1 0 0 0,5 2 0 0 0,0-1 0 0 0,-1-3 0 0 0,3 2 0 0 0,10-1 0 0 0,13-2 0 0 0,11-4 0 0 0,10-2 0 0 0,5-2 0 0 0,-2-7 0 0 0,1-2 0 0 0,0-1 0 0 0,-4-4 0 0 0,0 0 0 0 0,0 2 0 0 0,3-3 0 0 0,2 1 0 0 0,2 2 0 0 0,1 3 0 0 0,-5-3 0 0 0,-7-5 0 0 0,-7-6 0 0 0,0 0 0 0 0,4 5 0 0 0,-2-2 0 0 0,3 3 0 0 0,4 4 0 0 0,3 4 0 0 0,4 3 0 0 0,2 2 0 0 0,1 1 0 0 0,2 2 0 0 0,-6 5 0 0 0,-7 8 0 0 0,-8 7 0 0 0,-5 5 0 0 0,-5 5 0 0 0,-2 1 0 0 0,4-3 0 0 0,1-13 0 0 0,-1-15 0 0 0,0-13 0 0 0,-2-10 0 0 0,-1-7 0 0 0,-1-5 0 0 0,-1-1 0 0 0,0-1 0 0 0,-5 6 0 0 0,-9 8 0 0 0,-6 8 0 0 0,-6 6 0 0 0,-5 4 0 0 0,-1 3 0 0 0,-2 2 0 0 0,-1 1 0 0 0,6 5 0 0 0,2 2 0 0 0,6 5 0 0 0,6 5 0 0 0,12 0 0 0 0,11-3 0 0 0,11-5 0 0 0,7-4 0 0 0,5-3 0 0 0,3-2 0 0 0,1-2 0 0 0,-5 5 0 0 0,-2 1 0 0 0,-6 6 0 0 0,-2 1 0 0 0,-3 3 0 0 0,-5 5 0 0 0,-4 5 0 0 0,-4-8 0 0 0,-3-13 0 0 0,5-7 0 0 0,1-9 0 0 0,5-2 0 0 0,6 0 0 0 0,-6 3 0 0 0,-10 4 0 0 0,-12 1 0 0 0,-9 3 0 0 0,-7 1 0 0 0,-5 1 0 0 0,-3 7 0 0 0,11 1 0 0 0,14-1 0 0 0,14-1 0 0 0,12-1 0 0 0,4 3 0 0 0,3 1 0 0 0,3-1 0 0 0,-2 3 0 0 0,-12-5 0 0 0,-8-10 0 0 0,-4-9 0 0 0,-9-3 0 0 0,-2 7 0 0 0,0 10 0 0 0,1 12 0 0 0,4 8 0 0 0,-5 1 0 0 0,-5-9 0 0 0,-6-6 0 0 0,-5-5 0 0 0,2-9 0 0 0,-1-2 0 0 0,5-6 0 0 0,-1 0 0 0 0,-2 2 0 0 0,3-1 0 0 0,-1 0 0 0 0,-3 4 0 0 0,-2 2 0 0 0,-3 4 0 0 0,-2 2 0 0 0,-1 1 0 0 0,-1 1 0 0 0,-1 1 0 0 0,6-6 0 0 0,2-2 0 0 0,5-5 0 0 0,7-7 0 0 0,-1 1 0 0 0,3-3 0 0 0,3-4 0 0 0,4-2 0 0 0,2-3 0 0 0,1-2 0 0 0,2-1 0 0 0,6 6 0 0 0,13 6 0 0 0,44 53 0 0 0,15 20 0 0 0,1 1 0 0 0,-13-2 0 0 0,-12-10 0 0 0,-16-6 0 0 0,-8-10 0 0 0,-9-3 0 0 0,-9-5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70"/>
    </inkml:context>
    <inkml:brush xml:id="br0">
      <inkml:brushProperty name="width" value="0.1" units="cm"/>
      <inkml:brushProperty name="height" value="0.1" units="cm"/>
    </inkml:brush>
  </inkml:definitions>
  <inkml:trace contextRef="#ctx0" brushRef="#br0">4604 3942 16383 0 0,'0'0'0'0'0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2.424"/>
    </inkml:context>
    <inkml:brush xml:id="br0">
      <inkml:brushProperty name="width" value="0.1" units="cm"/>
      <inkml:brushProperty name="height" value="0.1" units="cm"/>
    </inkml:brush>
  </inkml:definitions>
  <inkml:trace contextRef="#ctx0" brushRef="#br0">29702 17560 16383 0 0,'-5'0'0'0'0,"-14"0"0"0"0,-20 0 0 0 0,-9 5 0 0 0,-8 3 0 0 0,1 5 0 0 0,3 0 0 0 0,5-2 0 0 0,5-3 0 0 0,4 3 0 0 0,3 0 0 0 0,8 3 0 0 0,13 5 0 0 0,15 0 0 0 0,13-5 0 0 0,10-3 0 0 0,6-4 0 0 0,-2 2 0 0 0,1 0 0 0 0,-1-2 0 0 0,2-2 0 0 0,2-2 0 0 0,-1-1 0 0 0,2-1 0 0 0,0-1 0 0 0,0 0 0 0 0,0-1 0 0 0,1-5 0 0 0,-1-2 0 0 0,0-5 0 0 0,0-6 0 0 0,1 1 0 0 0,-1 2 0 0 0,-6-1 0 0 0,-1 3 0 0 0,-6-3 0 0 0,0 2 0 0 0,-4-2 0 0 0,-66-4 0 0 0,-31 2 0 0 0,-6 4 0 0 0,5 4 0 0 0,11 5 0 0 0,18-3 0 0 0,18-5 0 0 0,20-1 0 0 0,19 3 0 0 0,14-2 0 0 0,9-5 0 0 0,6 1 0 0 0,4 4 0 0 0,0 4 0 0 0,0 3 0 0 0,-1 4 0 0 0,-7 7 0 0 0,-2 4 0 0 0,0 0 0 0 0,-5 4 0 0 0,-1 0 0 0 0,2-2 0 0 0,-2 4 0 0 0,-1-2 0 0 0,4-2 0 0 0,2-3 0 0 0,-3 3 0 0 0,-5 5 0 0 0,-12 0 0 0 0,-6 4 0 0 0,-10-2 0 0 0,-8 2 0 0 0,-6-3 0 0 0,-6 2 0 0 0,-2-1 0 0 0,-3-5 0 0 0,6-10 0 0 0,8-10 0 0 0,6-10 0 0 0,13-2 0 0 0,6-3 0 0 0,8 3 0 0 0,2-2 0 0 0,4-2 0 0 0,-1-2 0 0 0,-3-4 0 0 0,1 5 0 0 0,-1 0 0 0 0,-4-1 0 0 0,-8 4 0 0 0,-11 5 0 0 0,-4 12 0 0 0,-5 7 0 0 0,0 8 0 0 0,-2 2 0 0 0,3 6 0 0 0,-3-2 0 0 0,4 4 0 0 0,3 3 0 0 0,4 3 0 0 0,5 3 0 0 0,1 3 0 0 0,8-5 0 0 0,9-7 0 0 0,7-6 0 0 0,0-7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6"/>
    </inkml:context>
    <inkml:brush xml:id="br0">
      <inkml:brushProperty name="width" value="0.1" units="cm"/>
      <inkml:brushProperty name="height" value="0.1" units="cm"/>
    </inkml:brush>
  </inkml:definitions>
  <inkml:trace contextRef="#ctx0" brushRef="#br0">5503 3625 16383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7"/>
    </inkml:context>
    <inkml:brush xml:id="br0">
      <inkml:brushProperty name="width" value="0.1" units="cm"/>
      <inkml:brushProperty name="height" value="0.1" units="cm"/>
    </inkml:brush>
  </inkml:definitions>
  <inkml:trace contextRef="#ctx0" brushRef="#br0">5663 3764 16383 0 0,'0'-6'0'0'0,"0"-7"0"0"0,0-7 0 0 0,0-6 0 0 0,0-4 0 0 0,0-3 0 0 0,0-1 0 0 0,0 0 0 0 0,-5 5 0 0 0,-8 8 0 0 0,-8 7 0 0 0,-5 6 0 0 0,-4 5 0 0 0,-2 3 0 0 0,-2 0 0 0 0,-6 2 0 0 0,-2-1 0 0 0,0 1 0 0 0,3-1 0 0 0,1-1 0 0 0,2 1 0 0 0,1-1 0 0 0,2 0 0 0 0,0 0 0 0 0,0 0 0 0 0,-11-6 0 0 0,-4-2 0 0 0,7-4 0 0 0,4-2 0 0 0,3 3 0 0 0,7-3 0 0 0,3-4 0 0 0,11 0 0 0 0,13 4 0 0 0,13 4 0 0 0,9 3 0 0 0,6 4 0 0 0,5 2 0 0 0,2 1 0 0 0,1 0 0 0 0,5 1 0 0 0,7 0 0 0 0,1-1 0 0 0,-2 1 0 0 0,-3-1 0 0 0,-4 0 0 0 0,-3 0 0 0 0,-3 0 0 0 0,0 0 0 0 0,-1 0 0 0 0,-1 0 0 0 0,1 0 0 0 0,-1 0 0 0 0,1 0 0 0 0,-1 0 0 0 0,1 0 0 0 0,0 0 0 0 0,6 0 0 0 0,7 0 0 0 0,13-6 0 0 0,13-7 0 0 0,0-1 0 0 0,5 1 0 0 0,-5-3 0 0 0,-4-3 0 0 0,-2 0 0 0 0,-7-1 0 0 0,-13-4 0 0 0,-9 3 0 0 0,-16 11 0 0 0,-18 6 0 0 0,-20 10 0 0 0,-13 4 0 0 0,-7 0 0 0 0,-3 5 0 0 0,0 4 0 0 0,1 0 0 0 0,2-4 0 0 0,6 1 0 0 0,4-1 0 0 0,0-5 0 0 0,5 3 0 0 0,1-1 0 0 0,4 3 0 0 0,-2-2 0 0 0,4 4 0 0 0,-2-2 0 0 0,2 3 0 0 0,-2-3 0 0 0,2 3 0 0 0,-2-2 0 0 0,-4-4 0 0 0,-4-4 0 0 0,2-9 0 0 0,5-10 0 0 0,6-8 0 0 0,5-7 0 0 0,3-5 0 0 0,-3 3 0 0 0,-6 7 0 0 0,0 11 0 0 0,-5 43 0 0 0,2 9 0 0 0,3-8 0 0 0,4-16 0 0 0,3-15 0 0 0,3-16 0 0 0,2-9 0 0 0,1-8 0 0 0,1-4 0 0 0,0-2 0 0 0,-1 56 0 0 0,-5 24 0 0 0,-8 0 0 0 0,-1-14 0 0 0,1-18 0 0 0,4-16 0 0 0,2-13 0 0 0,3-9 0 0 0,2-6 0 0 0,7-4 0 0 0,3 0 0 0 0,0 0 0 0 0,4 5 0 0 0,0 4 0 0 0,3-1 0 0 0,6 0 0 0 0,4 5 0 0 0,-2 0 0 0 0,1-2 0 0 0,1 4 0 0 0,3 5 0 0 0,2 6 0 0 0,2 4 0 0 0,-6 9 0 0 0,-6 9 0 0 0,-6 9 0 0 0,-7 6 0 0 0,-3 4 0 0 0,-4 3 0 0 0,0 0 0 0 0,-2 1 0 0 0,-5 0 0 0 0,-7-6 0 0 0,-7-8 0 0 0,-6-2 0 0 0,-3-4 0 0 0,-3-5 0 0 0,-1-4 0 0 0,0-3 0 0 0,-6-2 0 0 0,-2-1 0 0 0,1-1 0 0 0,2 0 0 0 0,1 1 0 0 0,2-1 0 0 0,8-5 0 0 0,13-2 0 0 0,15 1 0 0 0,13-5 0 0 0,11 1 0 0 0,6-4 0 0 0,4 0 0 0 0,1 3 0 0 0,1 4 0 0 0,0 3 0 0 0,-1 2 0 0 0,0 2 0 0 0,-7 7 0 0 0,-8 7 0 0 0,-7 8 0 0 0,-5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8"/>
    </inkml:context>
    <inkml:brush xml:id="br0">
      <inkml:brushProperty name="width" value="0.1" units="cm"/>
      <inkml:brushProperty name="height" value="0.1" units="cm"/>
    </inkml:brush>
  </inkml:definitions>
  <inkml:trace contextRef="#ctx0" brushRef="#br0">4604 3334 16383 0 0,'0'0'0'0'0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9"/>
    </inkml:context>
    <inkml:brush xml:id="br0">
      <inkml:brushProperty name="width" value="0.1" units="cm"/>
      <inkml:brushProperty name="height" value="0.1" units="cm"/>
    </inkml:brush>
  </inkml:definitions>
  <inkml:trace contextRef="#ctx0" brushRef="#br0">4604 3383 16383 0 0,'5'0'0'0'0,"8"0"0"0"0,8 0 0 0 0,-1 6 0 0 0,3 1 0 0 0,-3 6 0 0 0,0 0 0 0 0,-2 4 0 0 0,1-1 0 0 0,2-4 0 0 0,-1 3 0 0 0,1-2 0 0 0,2 2 0 0 0,3 5 0 0 0,3 4 0 0 0,2-1 0 0 0,-32-39 0 0 0,-22-17 0 0 0,-12-2 0 0 0,-7 4 0 0 0,0 8 0 0 0,0 7 0 0 0,2 7 0 0 0,2 5 0 0 0,8-3 0 0 0,8-5 0 0 0,14-1 0 0 0,9-4 0 0 0,9 1 0 0 0,9-3 0 0 0,6 3 0 0 0,0-2 0 0 0,1 2 0 0 0,1 3 0 0 0,2 5 0 0 0,2 3 0 0 0,1 3 0 0 0,-5 7 0 0 0,-1 2 0 0 0,-6 7 0 0 0,-11 0 0 0 0,-13-2 0 0 0,-11-3 0 0 0,-9-4 0 0 0,-6-1 0 0 0,-4-3 0 0 0,5 5 0 0 0,1 1 0 0 0,-1 0 0 0 0,0-2 0 0 0,4 4 0 0 0,13 1 0 0 0,13-2 0 0 0,13-2 0 0 0,9-2 0 0 0,6-1 0 0 0,4-2 0 0 0,3-1 0 0 0,-1 0 0 0 0,1-1 0 0 0,-12 1 0 0 0,-16-1 0 0 0,-15 1 0 0 0,-11 0 0 0 0,-9 0 0 0 0,-5 5 0 0 0,-3 3 0 0 0,-1-1 0 0 0,6 4 0 0 0,7 7 0 0 0,3-1 0 0 0,4 3 0 0 0,0-2 0 0 0,7-5 0 0 0,12-3 0 0 0,10-5 0 0 0,4-7 0 0 0,-2-11 0 0 0,3-1 0 0 0,-2-6 0 0 0,1 2 0 0 0,-1-2 0 0 0,2 2 0 0 0,3 5 0 0 0,4 4 0 0 0,4 3 0 0 0,2 4 0 0 0,1 1 0 0 0,1 7 0 0 0,1 2 0 0 0,-6 6 0 0 0,-2 0 0 0 0,-5 3 0 0 0,0-1 0 0 0,1-3 0 0 0,-3 2 0 0 0,-5 3 0 0 0,-9 0 0 0 0,-13-4 0 0 0,-9-5 0 0 0,-9-2 0 0 0,-4-4 0 0 0,-4-2 0 0 0,-1-1 0 0 0,0-1 0 0 0,0 0 0 0 0,6 6 0 0 0,2 2 0 0 0,12 0 0 0 0,13-2 0 0 0,8-6 0 0 0,8-4 0 0 0,2-7 0 0 0,3 0 0 0 0,-1-5 0 0 0,-3-5 0 0 0,0 2 0 0 0,-1-2 0 0 0,2 3 0 0 0,-2-1 0 0 0,-3-2 0 0 0,-3-4 0 0 0,-3-3 0 0 0,-9 4 0 0 0,-8 6 0 0 0,-8 6 0 0 0,-7 6 0 0 0,-4 9 0 0 0,-2 10 0 0 0,4 9 0 0 0,2 0 0 0 0,5 3 0 0 0,12-3 0 0 0,13-5 0 0 0,13-6 0 0 0,8-3 0 0 0,6-4 0 0 0,3-8 0 0 0,2-3 0 0 0,1 0 0 0 0,0 1 0 0 0,-2 2 0 0 0,1 2 0 0 0,-1 1 0 0 0,-1 1 0 0 0,0 1 0 0 0,0 1 0 0 0,0-1 0 0 0,0 0 0 0 0,0 1 0 0 0,0-1 0 0 0,-5 5 0 0 0,-14 3 0 0 0,-14-1 0 0 0,-13-1 0 0 0,-10-2 0 0 0,-7-1 0 0 0,-3-2 0 0 0,-3-1 0 0 0,0 0 0 0 0,1 6 0 0 0,5 7 0 0 0,3 1 0 0 0,0-1 0 0 0,5 2 0 0 0,0-1 0 0 0,-1-3 0 0 0,3 2 0 0 0,10-1 0 0 0,13-2 0 0 0,11-4 0 0 0,10-2 0 0 0,5-2 0 0 0,-2-7 0 0 0,1-2 0 0 0,0-1 0 0 0,-4-4 0 0 0,0 0 0 0 0,0 2 0 0 0,3-3 0 0 0,2 1 0 0 0,2 2 0 0 0,1 3 0 0 0,-5-3 0 0 0,-7-5 0 0 0,-7-6 0 0 0,0 0 0 0 0,4 5 0 0 0,-2-2 0 0 0,3 3 0 0 0,4 4 0 0 0,3 4 0 0 0,4 3 0 0 0,2 2 0 0 0,1 1 0 0 0,2 2 0 0 0,-6 5 0 0 0,-7 8 0 0 0,-8 7 0 0 0,-5 5 0 0 0,-5 5 0 0 0,-2 1 0 0 0,4-3 0 0 0,1-13 0 0 0,-1-15 0 0 0,0-13 0 0 0,-2-10 0 0 0,-1-7 0 0 0,-1-5 0 0 0,-1-1 0 0 0,0-1 0 0 0,-5 6 0 0 0,-9 8 0 0 0,-6 8 0 0 0,-6 6 0 0 0,-5 4 0 0 0,-1 3 0 0 0,-2 2 0 0 0,-1 1 0 0 0,6 5 0 0 0,2 2 0 0 0,6 5 0 0 0,6 5 0 0 0,12 0 0 0 0,11-3 0 0 0,11-5 0 0 0,7-4 0 0 0,5-3 0 0 0,3-2 0 0 0,1-2 0 0 0,-5 5 0 0 0,-2 1 0 0 0,-6 6 0 0 0,-2 1 0 0 0,-3 3 0 0 0,-5 5 0 0 0,-4 5 0 0 0,-4-8 0 0 0,-3-13 0 0 0,5-7 0 0 0,1-9 0 0 0,5-2 0 0 0,6 0 0 0 0,-6 3 0 0 0,-10 4 0 0 0,-12 1 0 0 0,-9 3 0 0 0,-7 1 0 0 0,-5 1 0 0 0,-3 7 0 0 0,11 1 0 0 0,14-1 0 0 0,14-1 0 0 0,12-1 0 0 0,4 3 0 0 0,3 1 0 0 0,3-1 0 0 0,-2 3 0 0 0,-12-5 0 0 0,-8-10 0 0 0,-4-9 0 0 0,-9-3 0 0 0,-2 7 0 0 0,0 10 0 0 0,1 12 0 0 0,4 8 0 0 0,-5 1 0 0 0,-5-9 0 0 0,-6-6 0 0 0,-5-5 0 0 0,2-9 0 0 0,-1-2 0 0 0,5-6 0 0 0,-1 0 0 0 0,-2 2 0 0 0,3-1 0 0 0,-1 0 0 0 0,-3 4 0 0 0,-2 2 0 0 0,-3 4 0 0 0,-2 2 0 0 0,-1 1 0 0 0,-1 1 0 0 0,-1 1 0 0 0,6-6 0 0 0,2-2 0 0 0,5-5 0 0 0,7-7 0 0 0,-1 1 0 0 0,3-3 0 0 0,3-4 0 0 0,4-2 0 0 0,2-3 0 0 0,1-2 0 0 0,2-1 0 0 0,6 6 0 0 0,13 6 0 0 0,44 53 0 0 0,15 20 0 0 0,1 1 0 0 0,-13-2 0 0 0,-12-10 0 0 0,-16-6 0 0 0,-8-10 0 0 0,-9-3 0 0 0,-9-5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70"/>
    </inkml:context>
    <inkml:brush xml:id="br0">
      <inkml:brushProperty name="width" value="0.1" units="cm"/>
      <inkml:brushProperty name="height" value="0.1" units="cm"/>
    </inkml:brush>
  </inkml:definitions>
  <inkml:trace contextRef="#ctx0" brushRef="#br0">4604 3942 16383 0 0,'0'0'0'0'0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7:18:56.596"/>
    </inkml:context>
    <inkml:brush xml:id="br0">
      <inkml:brushProperty name="width" value="0.1" units="cm"/>
      <inkml:brushProperty name="height" value="0.1" units="cm"/>
    </inkml:brush>
  </inkml:definitions>
  <inkml:trace contextRef="#ctx0" brushRef="#br0">29702 17560 16383 0 0,'-5'0'0'0'0,"-14"0"0"0"0,-20 0 0 0 0,-9 5 0 0 0,-8 3 0 0 0,1 5 0 0 0,3 0 0 0 0,5-2 0 0 0,5-3 0 0 0,4 3 0 0 0,3 0 0 0 0,8 3 0 0 0,13 5 0 0 0,15 0 0 0 0,13-5 0 0 0,10-3 0 0 0,6-4 0 0 0,-2 2 0 0 0,1 0 0 0 0,-1-2 0 0 0,2-2 0 0 0,2-2 0 0 0,-1-1 0 0 0,2-1 0 0 0,0-1 0 0 0,0 0 0 0 0,0-1 0 0 0,1-5 0 0 0,-1-2 0 0 0,0-5 0 0 0,0-6 0 0 0,1 1 0 0 0,-1 2 0 0 0,-6-1 0 0 0,-1 3 0 0 0,-6-3 0 0 0,0 2 0 0 0,-4-2 0 0 0,-66-4 0 0 0,-31 2 0 0 0,-6 4 0 0 0,5 4 0 0 0,11 5 0 0 0,18-3 0 0 0,18-5 0 0 0,20-1 0 0 0,19 3 0 0 0,14-2 0 0 0,9-5 0 0 0,6 1 0 0 0,4 4 0 0 0,0 4 0 0 0,0 3 0 0 0,-1 4 0 0 0,-7 7 0 0 0,-2 4 0 0 0,0 0 0 0 0,-5 4 0 0 0,-1 0 0 0 0,2-2 0 0 0,-2 4 0 0 0,-1-2 0 0 0,4-2 0 0 0,2-3 0 0 0,-3 3 0 0 0,-5 5 0 0 0,-12 0 0 0 0,-6 4 0 0 0,-10-2 0 0 0,-8 2 0 0 0,-6-3 0 0 0,-6 2 0 0 0,-2-1 0 0 0,-3-5 0 0 0,6-10 0 0 0,8-10 0 0 0,6-10 0 0 0,13-2 0 0 0,6-3 0 0 0,8 3 0 0 0,2-2 0 0 0,4-2 0 0 0,-1-2 0 0 0,-3-4 0 0 0,1 5 0 0 0,-1 0 0 0 0,-4-1 0 0 0,-8 4 0 0 0,-11 5 0 0 0,-4 12 0 0 0,-5 7 0 0 0,0 8 0 0 0,-2 2 0 0 0,3 6 0 0 0,-3-2 0 0 0,4 4 0 0 0,3 3 0 0 0,4 3 0 0 0,5 3 0 0 0,1 3 0 0 0,8-5 0 0 0,9-7 0 0 0,7-6 0 0 0,0-7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45"/>
    </inkml:context>
    <inkml:brush xml:id="br0">
      <inkml:brushProperty name="width" value="0.1" units="cm"/>
      <inkml:brushProperty name="height" value="0.1" units="cm"/>
    </inkml:brush>
  </inkml:definitions>
  <inkml:trace contextRef="#ctx0" brushRef="#br0">5516 3301 16383 0 0,'6'0'0'0'0,"7"0"0"0"0,7 0 0 0 0,6 0 0 0 0,4 0 0 0 0,3 0 0 0 0,1 0 0 0 0,0 0 0 0 0,1 0 0 0 0,-1 0 0 0 0,0 0 0 0 0,-12 0 0 0 0,-14 0 0 0 0,-16 0 0 0 0,-16 0 0 0 0,-16 0 0 0 0,-13 0 0 0 0,-8 0 0 0 0,-5-5 0 0 0,3-9 0 0 0,1 0 0 0 0,6 1 0 0 0,6 3 0 0 0,0-2 0 0 0,4 0 0 0 0,4 3 0 0 0,3 3 0 0 0,2 2 0 0 0,3 2 0 0 0,1 2 0 0 0,0 0 0 0 0,1 0 0 0 0,0 1 0 0 0,-1-1 0 0 0,12 0 0 0 0,14 1 0 0 0,15-1 0 0 0,11 0 0 0 0,8 0 0 0 0,10 0 0 0 0,6 0 0 0 0,0 6 0 0 0,-2 1 0 0 0,5 6 0 0 0,4 0 0 0 0,0-2 0 0 0,-3-2 0 0 0,-3-4 0 0 0,-5-2 0 0 0,-2-2 0 0 0,-3 0 0 0 0,-1-2 0 0 0,0 1 0 0 0,-1-1 0 0 0,1 1 0 0 0,-12-1 0 0 0,-15 1 0 0 0,-13 0 0 0 0,-12 0 0 0 0,-9 0 0 0 0,-9 0 0 0 0,-6 0 0 0 0,0 0 0 0 0,2 0 0 0 0,1 0 0 0 0,8-6 0 0 0,4-1 0 0 0,1 0 0 0 0,0 1 0 0 0,3-4 0 0 0,19 0 0 0 0,20 2 0 0 0,13 2 0 0 0,9 1 0 0 0,2 3 0 0 0,1 1 0 0 0,-1 1 0 0 0,-1 0 0 0 0,-2 1 0 0 0,-2-1 0 0 0,0 0 0 0 0,0 1 0 0 0,-1-1 0 0 0,-6 0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6"/>
    </inkml:context>
    <inkml:brush xml:id="br0">
      <inkml:brushProperty name="width" value="0.1" units="cm"/>
      <inkml:brushProperty name="height" value="0.1" units="cm"/>
    </inkml:brush>
  </inkml:definitions>
  <inkml:trace contextRef="#ctx0" brushRef="#br0">5503 3625 16383 0 0,'0'0'0'0'0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7"/>
    </inkml:context>
    <inkml:brush xml:id="br0">
      <inkml:brushProperty name="width" value="0.1" units="cm"/>
      <inkml:brushProperty name="height" value="0.1" units="cm"/>
    </inkml:brush>
  </inkml:definitions>
  <inkml:trace contextRef="#ctx0" brushRef="#br0">5663 3764 16383 0 0,'0'-6'0'0'0,"0"-7"0"0"0,0-7 0 0 0,0-6 0 0 0,0-4 0 0 0,0-3 0 0 0,0-1 0 0 0,0 0 0 0 0,-5 5 0 0 0,-8 8 0 0 0,-8 7 0 0 0,-5 6 0 0 0,-4 5 0 0 0,-2 3 0 0 0,-2 0 0 0 0,-6 2 0 0 0,-2-1 0 0 0,0 1 0 0 0,3-1 0 0 0,1-1 0 0 0,2 1 0 0 0,1-1 0 0 0,2 0 0 0 0,0 0 0 0 0,0 0 0 0 0,-11-6 0 0 0,-4-2 0 0 0,7-4 0 0 0,4-2 0 0 0,3 3 0 0 0,7-3 0 0 0,3-4 0 0 0,11 0 0 0 0,13 4 0 0 0,13 4 0 0 0,9 3 0 0 0,6 4 0 0 0,5 2 0 0 0,2 1 0 0 0,1 0 0 0 0,5 1 0 0 0,7 0 0 0 0,1-1 0 0 0,-2 1 0 0 0,-3-1 0 0 0,-4 0 0 0 0,-3 0 0 0 0,-3 0 0 0 0,0 0 0 0 0,-1 0 0 0 0,-1 0 0 0 0,1 0 0 0 0,-1 0 0 0 0,1 0 0 0 0,-1 0 0 0 0,1 0 0 0 0,0 0 0 0 0,6 0 0 0 0,7 0 0 0 0,13-6 0 0 0,13-7 0 0 0,0-1 0 0 0,5 1 0 0 0,-5-3 0 0 0,-4-3 0 0 0,-2 0 0 0 0,-7-1 0 0 0,-13-4 0 0 0,-9 3 0 0 0,-16 11 0 0 0,-18 6 0 0 0,-20 10 0 0 0,-13 4 0 0 0,-7 0 0 0 0,-3 5 0 0 0,0 4 0 0 0,1 0 0 0 0,2-4 0 0 0,6 1 0 0 0,4-1 0 0 0,0-5 0 0 0,5 3 0 0 0,1-1 0 0 0,4 3 0 0 0,-2-2 0 0 0,4 4 0 0 0,-2-2 0 0 0,2 3 0 0 0,-2-3 0 0 0,2 3 0 0 0,-2-2 0 0 0,-4-4 0 0 0,-4-4 0 0 0,2-9 0 0 0,5-10 0 0 0,6-8 0 0 0,5-7 0 0 0,3-5 0 0 0,-3 3 0 0 0,-6 7 0 0 0,0 11 0 0 0,-5 43 0 0 0,2 9 0 0 0,3-8 0 0 0,4-16 0 0 0,3-15 0 0 0,3-16 0 0 0,2-9 0 0 0,1-8 0 0 0,1-4 0 0 0,0-2 0 0 0,-1 56 0 0 0,-5 24 0 0 0,-8 0 0 0 0,-1-14 0 0 0,1-18 0 0 0,4-16 0 0 0,2-13 0 0 0,3-9 0 0 0,2-6 0 0 0,7-4 0 0 0,3 0 0 0 0,0 0 0 0 0,4 5 0 0 0,0 4 0 0 0,3-1 0 0 0,6 0 0 0 0,4 5 0 0 0,-2 0 0 0 0,1-2 0 0 0,1 4 0 0 0,3 5 0 0 0,2 6 0 0 0,2 4 0 0 0,-6 9 0 0 0,-6 9 0 0 0,-6 9 0 0 0,-7 6 0 0 0,-3 4 0 0 0,-4 3 0 0 0,0 0 0 0 0,-2 1 0 0 0,-5 0 0 0 0,-7-6 0 0 0,-7-8 0 0 0,-6-2 0 0 0,-3-4 0 0 0,-3-5 0 0 0,-1-4 0 0 0,0-3 0 0 0,-6-2 0 0 0,-2-1 0 0 0,1-1 0 0 0,2 0 0 0 0,1 1 0 0 0,2-1 0 0 0,8-5 0 0 0,13-2 0 0 0,15 1 0 0 0,13-5 0 0 0,11 1 0 0 0,6-4 0 0 0,4 0 0 0 0,1 3 0 0 0,1 4 0 0 0,0 3 0 0 0,-1 2 0 0 0,0 2 0 0 0,-7 7 0 0 0,-8 7 0 0 0,-7 8 0 0 0,-5 0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8"/>
    </inkml:context>
    <inkml:brush xml:id="br0">
      <inkml:brushProperty name="width" value="0.1" units="cm"/>
      <inkml:brushProperty name="height" value="0.1" units="cm"/>
    </inkml:brush>
  </inkml:definitions>
  <inkml:trace contextRef="#ctx0" brushRef="#br0">4604 3334 16383 0 0,'0'0'0'0'0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9"/>
    </inkml:context>
    <inkml:brush xml:id="br0">
      <inkml:brushProperty name="width" value="0.1" units="cm"/>
      <inkml:brushProperty name="height" value="0.1" units="cm"/>
    </inkml:brush>
  </inkml:definitions>
  <inkml:trace contextRef="#ctx0" brushRef="#br0">4604 3383 16383 0 0,'5'0'0'0'0,"8"0"0"0"0,8 0 0 0 0,-1 6 0 0 0,3 1 0 0 0,-3 6 0 0 0,0 0 0 0 0,-2 4 0 0 0,1-1 0 0 0,2-4 0 0 0,-1 3 0 0 0,1-2 0 0 0,2 2 0 0 0,3 5 0 0 0,3 4 0 0 0,2-1 0 0 0,-32-39 0 0 0,-22-17 0 0 0,-12-2 0 0 0,-7 4 0 0 0,0 8 0 0 0,0 7 0 0 0,2 7 0 0 0,2 5 0 0 0,8-3 0 0 0,8-5 0 0 0,14-1 0 0 0,9-4 0 0 0,9 1 0 0 0,9-3 0 0 0,6 3 0 0 0,0-2 0 0 0,1 2 0 0 0,1 3 0 0 0,2 5 0 0 0,2 3 0 0 0,1 3 0 0 0,-5 7 0 0 0,-1 2 0 0 0,-6 7 0 0 0,-11 0 0 0 0,-13-2 0 0 0,-11-3 0 0 0,-9-4 0 0 0,-6-1 0 0 0,-4-3 0 0 0,5 5 0 0 0,1 1 0 0 0,-1 0 0 0 0,0-2 0 0 0,4 4 0 0 0,13 1 0 0 0,13-2 0 0 0,13-2 0 0 0,9-2 0 0 0,6-1 0 0 0,4-2 0 0 0,3-1 0 0 0,-1 0 0 0 0,1-1 0 0 0,-12 1 0 0 0,-16-1 0 0 0,-15 1 0 0 0,-11 0 0 0 0,-9 0 0 0 0,-5 5 0 0 0,-3 3 0 0 0,-1-1 0 0 0,6 4 0 0 0,7 7 0 0 0,3-1 0 0 0,4 3 0 0 0,0-2 0 0 0,7-5 0 0 0,12-3 0 0 0,10-5 0 0 0,4-7 0 0 0,-2-11 0 0 0,3-1 0 0 0,-2-6 0 0 0,1 2 0 0 0,-1-2 0 0 0,2 2 0 0 0,3 5 0 0 0,4 4 0 0 0,4 3 0 0 0,2 4 0 0 0,1 1 0 0 0,1 7 0 0 0,1 2 0 0 0,-6 6 0 0 0,-2 0 0 0 0,-5 3 0 0 0,0-1 0 0 0,1-3 0 0 0,-3 2 0 0 0,-5 3 0 0 0,-9 0 0 0 0,-13-4 0 0 0,-9-5 0 0 0,-9-2 0 0 0,-4-4 0 0 0,-4-2 0 0 0,-1-1 0 0 0,0-1 0 0 0,0 0 0 0 0,6 6 0 0 0,2 2 0 0 0,12 0 0 0 0,13-2 0 0 0,8-6 0 0 0,8-4 0 0 0,2-7 0 0 0,3 0 0 0 0,-1-5 0 0 0,-3-5 0 0 0,0 2 0 0 0,-1-2 0 0 0,2 3 0 0 0,-2-1 0 0 0,-3-2 0 0 0,-3-4 0 0 0,-3-3 0 0 0,-9 4 0 0 0,-8 6 0 0 0,-8 6 0 0 0,-7 6 0 0 0,-4 9 0 0 0,-2 10 0 0 0,4 9 0 0 0,2 0 0 0 0,5 3 0 0 0,12-3 0 0 0,13-5 0 0 0,13-6 0 0 0,8-3 0 0 0,6-4 0 0 0,3-8 0 0 0,2-3 0 0 0,1 0 0 0 0,0 1 0 0 0,-2 2 0 0 0,1 2 0 0 0,-1 1 0 0 0,-1 1 0 0 0,0 1 0 0 0,0 1 0 0 0,0-1 0 0 0,0 0 0 0 0,0 1 0 0 0,0-1 0 0 0,-5 5 0 0 0,-14 3 0 0 0,-14-1 0 0 0,-13-1 0 0 0,-10-2 0 0 0,-7-1 0 0 0,-3-2 0 0 0,-3-1 0 0 0,0 0 0 0 0,1 6 0 0 0,5 7 0 0 0,3 1 0 0 0,0-1 0 0 0,5 2 0 0 0,0-1 0 0 0,-1-3 0 0 0,3 2 0 0 0,10-1 0 0 0,13-2 0 0 0,11-4 0 0 0,10-2 0 0 0,5-2 0 0 0,-2-7 0 0 0,1-2 0 0 0,0-1 0 0 0,-4-4 0 0 0,0 0 0 0 0,0 2 0 0 0,3-3 0 0 0,2 1 0 0 0,2 2 0 0 0,1 3 0 0 0,-5-3 0 0 0,-7-5 0 0 0,-7-6 0 0 0,0 0 0 0 0,4 5 0 0 0,-2-2 0 0 0,3 3 0 0 0,4 4 0 0 0,3 4 0 0 0,4 3 0 0 0,2 2 0 0 0,1 1 0 0 0,2 2 0 0 0,-6 5 0 0 0,-7 8 0 0 0,-8 7 0 0 0,-5 5 0 0 0,-5 5 0 0 0,-2 1 0 0 0,4-3 0 0 0,1-13 0 0 0,-1-15 0 0 0,0-13 0 0 0,-2-10 0 0 0,-1-7 0 0 0,-1-5 0 0 0,-1-1 0 0 0,0-1 0 0 0,-5 6 0 0 0,-9 8 0 0 0,-6 8 0 0 0,-6 6 0 0 0,-5 4 0 0 0,-1 3 0 0 0,-2 2 0 0 0,-1 1 0 0 0,6 5 0 0 0,2 2 0 0 0,6 5 0 0 0,6 5 0 0 0,12 0 0 0 0,11-3 0 0 0,11-5 0 0 0,7-4 0 0 0,5-3 0 0 0,3-2 0 0 0,1-2 0 0 0,-5 5 0 0 0,-2 1 0 0 0,-6 6 0 0 0,-2 1 0 0 0,-3 3 0 0 0,-5 5 0 0 0,-4 5 0 0 0,-4-8 0 0 0,-3-13 0 0 0,5-7 0 0 0,1-9 0 0 0,5-2 0 0 0,6 0 0 0 0,-6 3 0 0 0,-10 4 0 0 0,-12 1 0 0 0,-9 3 0 0 0,-7 1 0 0 0,-5 1 0 0 0,-3 7 0 0 0,11 1 0 0 0,14-1 0 0 0,14-1 0 0 0,12-1 0 0 0,4 3 0 0 0,3 1 0 0 0,3-1 0 0 0,-2 3 0 0 0,-12-5 0 0 0,-8-10 0 0 0,-4-9 0 0 0,-9-3 0 0 0,-2 7 0 0 0,0 10 0 0 0,1 12 0 0 0,4 8 0 0 0,-5 1 0 0 0,-5-9 0 0 0,-6-6 0 0 0,-5-5 0 0 0,2-9 0 0 0,-1-2 0 0 0,5-6 0 0 0,-1 0 0 0 0,-2 2 0 0 0,3-1 0 0 0,-1 0 0 0 0,-3 4 0 0 0,-2 2 0 0 0,-3 4 0 0 0,-2 2 0 0 0,-1 1 0 0 0,-1 1 0 0 0,-1 1 0 0 0,6-6 0 0 0,2-2 0 0 0,5-5 0 0 0,7-7 0 0 0,-1 1 0 0 0,3-3 0 0 0,3-4 0 0 0,4-2 0 0 0,2-3 0 0 0,1-2 0 0 0,2-1 0 0 0,6 6 0 0 0,13 6 0 0 0,44 53 0 0 0,15 20 0 0 0,1 1 0 0 0,-13-2 0 0 0,-12-10 0 0 0,-16-6 0 0 0,-8-10 0 0 0,-9-3 0 0 0,-9-5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70"/>
    </inkml:context>
    <inkml:brush xml:id="br0">
      <inkml:brushProperty name="width" value="0.1" units="cm"/>
      <inkml:brushProperty name="height" value="0.1" units="cm"/>
    </inkml:brush>
  </inkml:definitions>
  <inkml:trace contextRef="#ctx0" brushRef="#br0">4604 3942 16383 0 0,'0'0'0'0'0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7:18:56.596"/>
    </inkml:context>
    <inkml:brush xml:id="br0">
      <inkml:brushProperty name="width" value="0.1" units="cm"/>
      <inkml:brushProperty name="height" value="0.1" units="cm"/>
    </inkml:brush>
  </inkml:definitions>
  <inkml:trace contextRef="#ctx0" brushRef="#br0">29702 17560 16383 0 0,'-5'0'0'0'0,"-14"0"0"0"0,-20 0 0 0 0,-9 5 0 0 0,-8 3 0 0 0,1 5 0 0 0,3 0 0 0 0,5-2 0 0 0,5-3 0 0 0,4 3 0 0 0,3 0 0 0 0,8 3 0 0 0,13 5 0 0 0,15 0 0 0 0,13-5 0 0 0,10-3 0 0 0,6-4 0 0 0,-2 2 0 0 0,1 0 0 0 0,-1-2 0 0 0,2-2 0 0 0,2-2 0 0 0,-1-1 0 0 0,2-1 0 0 0,0-1 0 0 0,0 0 0 0 0,0-1 0 0 0,1-5 0 0 0,-1-2 0 0 0,0-5 0 0 0,0-6 0 0 0,1 1 0 0 0,-1 2 0 0 0,-6-1 0 0 0,-1 3 0 0 0,-6-3 0 0 0,0 2 0 0 0,-4-2 0 0 0,-66-4 0 0 0,-31 2 0 0 0,-6 4 0 0 0,5 4 0 0 0,11 5 0 0 0,18-3 0 0 0,18-5 0 0 0,20-1 0 0 0,19 3 0 0 0,14-2 0 0 0,9-5 0 0 0,6 1 0 0 0,4 4 0 0 0,0 4 0 0 0,0 3 0 0 0,-1 4 0 0 0,-7 7 0 0 0,-2 4 0 0 0,0 0 0 0 0,-5 4 0 0 0,-1 0 0 0 0,2-2 0 0 0,-2 4 0 0 0,-1-2 0 0 0,4-2 0 0 0,2-3 0 0 0,-3 3 0 0 0,-5 5 0 0 0,-12 0 0 0 0,-6 4 0 0 0,-10-2 0 0 0,-8 2 0 0 0,-6-3 0 0 0,-6 2 0 0 0,-2-1 0 0 0,-3-5 0 0 0,6-10 0 0 0,8-10 0 0 0,6-10 0 0 0,13-2 0 0 0,6-3 0 0 0,8 3 0 0 0,2-2 0 0 0,4-2 0 0 0,-1-2 0 0 0,-3-4 0 0 0,1 5 0 0 0,-1 0 0 0 0,-4-1 0 0 0,-8 4 0 0 0,-11 5 0 0 0,-4 12 0 0 0,-5 7 0 0 0,0 8 0 0 0,-2 2 0 0 0,3 6 0 0 0,-3-2 0 0 0,4 4 0 0 0,3 3 0 0 0,4 3 0 0 0,5 3 0 0 0,1 3 0 0 0,8-5 0 0 0,9-7 0 0 0,7-6 0 0 0,0-7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21:03:13.608"/>
    </inkml:context>
    <inkml:brush xml:id="br0">
      <inkml:brushProperty name="width" value="0.1" units="cm"/>
      <inkml:brushProperty name="height" value="0.1" units="cm"/>
    </inkml:brush>
  </inkml:definitions>
  <inkml:trace contextRef="#ctx0" brushRef="#br0">36530 18741 16383 0 0,'-14'0'0'0'0,"-20"-4"0"0"0,-22-3 0 0 0,-22-4 0 0 0,-6 0 0 0 0,0-3 0 0 0,11 0 0 0 0,8-1 0 0 0,9 1 0 0 0,11 3 0 0 0,7 4 0 0 0,11-2 0 0 0,5 0 0 0 0,1 2 0 0 0,9 3 0 0 0,16 1 0 0 0,18 1 0 0 0,9 2 0 0 0,9 0 0 0 0,2 0 0 0 0,5 0 0 0 0,-2 5 0 0 0,-4 2 0 0 0,-3-1 0 0 0,-4 4 0 0 0,-3 0 0 0 0,-2-2 0 0 0,-1-1 0 0 0,0-4 0 0 0,-1 0 0 0 0,1-2 0 0 0,-1-1 0 0 0,1-1 0 0 0,0 1 0 0 0,0 0 0 0 0,0-1 0 0 0,1 1 0 0 0,-1 5 0 0 0,0 1 0 0 0,0 0 0 0 0,1-1 0 0 0,-1-2 0 0 0,0 0 0 0 0,0-2 0 0 0,1-1 0 0 0,-6 5 0 0 0,-11 1 0 0 0,-7 5 0 0 0,-10 0 0 0 0,-9-2 0 0 0,-6-2 0 0 0,-5-2 0 0 0,2 2 0 0 0,0 1 0 0 0,-1-2 0 0 0,-1-1 0 0 0,-2-2 0 0 0,0-2 0 0 0,4 5 0 0 0,2 0 0 0 0,-2 0 0 0 0,0-1 0 0 0,-2-2 0 0 0,8-1 0 0 0,12-1 0 0 0,12-1 0 0 0,9 0 0 0 0,7 0 0 0 0,4 0 0 0 0,3-1 0 0 0,0 1 0 0 0,1 0 0 0 0,-6 5 0 0 0,-11 1 0 0 0,-9 5 0 0 0,-9 0 0 0 0,-14-1 0 0 0,-9-3 0 0 0,-4-3 0 0 0,3 4 0 0 0,1-1 0 0 0,1 0 0 0 0,0-3 0 0 0,9-1 0 0 0,12-1 0 0 0,12-1 0 0 0,9-1 0 0 0,7 0 0 0 0,5 0 0 0 0,-3-6 0 0 0,-1 0 0 0 0,1-1 0 0 0,0 2 0 0 0,1 2 0 0 0,-4 1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3916 2011 16383 0 0,'0'0'0'0'0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4045 2039 16383 0 0,'-5'0'0'0'0,"-15"0"0"0"0,-15 0 0 0 0,-16 0 0 0 0,-8 0 0 0 0,1 0 0 0 0,5 0 0 0 0,3 0 0 0 0,14 0 0 0 0,18 0 0 0 0,21 0 0 0 0,31 0 0 0 0,37 5 0 0 0,31 1 0 0 0,41 0 0 0 0,35-1 0 0 0,20 4 0 0 0,-8-1 0 0 0,-23-1 0 0 0,-30-1 0 0 0,-29-3 0 0 0,-27-1 0 0 0,-19-1 0 0 0,-14-1 0 0 0,-11 0 0 0 0,-7 0 0 0 0,-9 4 0 0 0,-12 2 0 0 0,-8 5 0 0 0,-9 0 0 0 0,-17 3 0 0 0,-15 5 0 0 0,-19-2 0 0 0,-19-4 0 0 0,-25 6 0 0 0,-14 0 0 0 0,-16 1 0 0 0,1-2 0 0 0,12-1 0 0 0,17-2 0 0 0,22-4 0 0 0,15-3 0 0 0,13-4 0 0 0,12-2 0 0 0,8-2 0 0 0,4 0 0 0 0,12-1 0 0 0,14 0 0 0 0,17 0 0 0 0,11 1 0 0 0,10-5 0 0 0,15-7 0 0 0,17-5 0 0 0,12 0 0 0 0,2 2 0 0 0,-3 0 0 0 0,-11 2 0 0 0,-6-2 0 0 0,-9 2 0 0 0,-18 3 0 0 0,-29 4 0 0 0,-40 2 0 0 0,-28 2 0 0 0,-32 6 0 0 0,-29 3 0 0 0,-51 4 0 0 0,-29 6 0 0 0,-13-1 0 0 0,0 3 0 0 0,15 2 0 0 0,26-2 0 0 0,34 0 0 0 0,26-3 0 0 0,29-4 0 0 0,23-4 0 0 0,34-4 0 0 0,35-2 0 0 0,26-6 0 0 0,23-8 0 0 0,22-1 0 0 0,25-4 0 0 0,11-3 0 0 0,-4-4 0 0 0,-11 3 0 0 0,-2 0 0 0 0,-4 4 0 0 0,-2 4 0 0 0,-8 0 0 0 0,-11 2 0 0 0,-9 3 0 0 0,-10 3 0 0 0,-4 2 0 0 0,-15 2 0 0 0,-17 5 0 0 0,-12 13 0 0 0,-15 2 0 0 0,-26 8 0 0 0,-20 14 0 0 0,-15 0 0 0 0,-9 2 0 0 0,-24-1 0 0 0,-24 2 0 0 0,-8-6 0 0 0,5-11 0 0 0,15-8 0 0 0,19-9 0 0 0,15-5 0 0 0,19-4 0 0 0,19-7 0 0 0,18-7 0 0 0,23-11 0 0 0,27-6 0 0 0,20-3 0 0 0,21-6 0 0 0,24 0 0 0 0,22 1 0 0 0,10 7 0 0 0,1 9 0 0 0,-2 9 0 0 0,4 5 0 0 0,-5 15 0 0 0,-18 5 0 0 0,-15 7 0 0 0,-14 3 0 0 0,-17 4 0 0 0,-14-3 0 0 0,-8 5 0 0 0,-10 1 0 0 0,-8 2 0 0 0,-11-1 0 0 0,-16 5 0 0 0,-15-3 0 0 0,-2-3 0 0 0,-11-7 0 0 0,-12-6 0 0 0,-12-6 0 0 0,1-5 0 0 0,-3-8 0 0 0,1-4 0 0 0,1-5 0 0 0,3-10 0 0 0,8-6 0 0 0,12-4 0 0 0,9 0 0 0 0,11 0 0 0 0,9-5 0 0 0,11 5 0 0 0,12-2 0 0 0,8 5 0 0 0,7 2 0 0 0,8 1 0 0 0,9 1 0 0 0,2 4 0 0 0,3 5 0 0 0,4 6 0 0 0,3 5 0 0 0,-4 2 0 0 0,-4 3 0 0 0,-5 1 0 0 0,-5 5 0 0 0,-9 6 0 0 0,-8 6 0 0 0,-7 5 0 0 0,-6 3 0 0 0,-8 7 0 0 0,-9-2 0 0 0,-7-2 0 0 0,-14-1 0 0 0,-17 0 0 0 0,-13-5 0 0 0,-11-7 0 0 0,-8-10 0 0 0,7-7 0 0 0,5-7 0 0 0,5-3 0 0 0,5-4 0 0 0,12-5 0 0 0,4-3 0 0 0,11-3 0 0 0,9-1 0 0 0,11-2 0 0 0,6-5 0 0 0,14-11 0 0 0,11-7 0 0 0,22-5 0 0 0,13-3 0 0 0,7 5 0 0 0,4-3 0 0 0,4 9 0 0 0,11 2 0 0 0,6 5 0 0 0,2 10 0 0 0,7 10 0 0 0,1 8 0 0 0,3 8 0 0 0,-4 4 0 0 0,-5 7 0 0 0,-12 3 0 0 0,-10 5 0 0 0,-16 5 0 0 0,-12 4 0 0 0,-8 3 0 0 0,-9 3 0 0 0,-9 0 0 0 0,-6 1 0 0 0,-4 10 0 0 0,-8-2 0 0 0,-12-2 0 0 0,-18 7 0 0 0,-17 6 0 0 0,-20 0 0 0 0,-15-4 0 0 0,-9-4 0 0 0,3-4 0 0 0,-2-9 0 0 0,-8-8 0 0 0,-7-8 0 0 0,6-6 0 0 0,12-3 0 0 0,16-2 0 0 0,11-2 0 0 0,13-4 0 0 0,9-2 0 0 0,13-4 0 0 0,16-5 0 0 0,20-5 0 0 0,13 3 0 0 0,14 3 0 0 0,6 5 0 0 0,1 4 0 0 0,3-1 0 0 0,-1 0 0 0 0,-2 2 0 0 0,1 2 0 0 0,-2 1 0 0 0,-2 2 0 0 0,-3 1 0 0 0,-2 0 0 0 0,-2 0 0 0 0,-1 0 0 0 0,-1 5 0 0 0,-5 7 0 0 0,-12 1 0 0 0,-11 3 0 0 0,-7 3 0 0 0,-7-1 0 0 0,-5-3 0 0 0,-5-5 0 0 0,-3-4 0 0 0,-6-3 0 0 0,-3-7 0 0 0,1-7 0 0 0,5-12 0 0 0,9-16 0 0 0,12-6 0 0 0,12-5 0 0 0,16 0 0 0 0,14 1 0 0 0,11 2 0 0 0,8 10 0 0 0,9 7 0 0 0,4 8 0 0 0,5 7 0 0 0,0 12 0 0 0,-1 6 0 0 0,-4 17 0 0 0,-3 5 0 0 0,-7 8 0 0 0,-8 3 0 0 0,-13 0 0 0 0,-11-1 0 0 0,-10 4 0 0 0,-7-2 0 0 0,-5 0 0 0 0,-7-3 0 0 0,-17 2 0 0 0,-19 1 0 0 0,-12-2 0 0 0,-11-7 0 0 0,-4-3 0 0 0,4-6 0 0 0,0-6 0 0 0,1-5 0 0 0,1-4 0 0 0,7-3 0 0 0,9-2 0 0 0,6 0 0 0 0,7-5 0 0 0,8-6 0 0 0,14-6 0 0 0,13-5 0 0 0,16-3 0 0 0,11-2 0 0 0,5 4 0 0 0,6 1 0 0 0,1 4 0 0 0,0 6 0 0 0,-9 0 0 0 0,-3 2 0 0 0,-12 4 0 0 0,-14 6 0 0 0,-11 5 0 0 0,-9 1 0 0 0,-7 0 0 0 0,-3-1 0 0 0,-3-2 0 0 0,1 0 0 0 0,-1-1 0 0 0,1-1 0 0 0,0 0 0 0 0,6-4 0 0 0,6-13 0 0 0,17-7 0 0 0,8-9 0 0 0,12-4 0 0 0,13-5 0 0 0,20-5 0 0 0,10-5 0 0 0,25 3 0 0 0,15 9 0 0 0,16 11 0 0 0,1 11 0 0 0,-1 8 0 0 0,-9 7 0 0 0,-15 12 0 0 0,-14 10 0 0 0,-5 12 0 0 0,-11 4 0 0 0,-12 2 0 0 0,-15-1 0 0 0,-13-1 0 0 0,-6-3 0 0 0,-6-1 0 0 0,-6 3 0 0 0,-7 6 0 0 0,-15 6 0 0 0,-18 4 0 0 0,-17 3 0 0 0,-20-2 0 0 0,-17-5 0 0 0,-22-1 0 0 0,-7-8 0 0 0,-3-6 0 0 0,10-7 0 0 0,18-9 0 0 0,21-6 0 0 0,17-5 0 0 0,13-3 0 0 0,8-2 0 0 0,6-6 0 0 0,7-5 0 0 0,7-7 0 0 0,6-4 0 0 0,3-4 0 0 0,4-1 0 0 0,5-1 0 0 0,3 0 0 0 0,9-1 0 0 0,2 1 0 0 0,2 5 0 0 0,-2 2 0 0 0,-14 9 0 0 0,-13 7 0 0 0,-9 9 0 0 0,-7 10 0 0 0,-5 1 0 0 0,-1 4 0 0 0,4-6 0 0 0,11-5 0 0 0,18-9 0 0 0,13-3 0 0 0,19-7 0 0 0,2-5 0 0 0,6 0 0 0 0,4 3 0 0 0,-1 3 0 0 0,2 5 0 0 0,-3 2 0 0 0,-9 7 0 0 0,-15 8 0 0 0,-7 2 0 0 0,4-6 0 0 0,9-4 0 0 0,9-8 0 0 0,3-2 0 0 0,5-6 0 0 0,4 0 0 0 0,0 3 0 0 0,-5 2 0 0 0,-4 2 0 0 0,-5 4 0 0 0,-2 0 0 0 0,-7 7 0 0 0,-13 1 0 0 0,-8-4 0 0 0,-5-7 0 0 0,-2-9 0 0 0,-1-10 0 0 0,1-7 0 0 0,0-2 0 0 0,1-1 0 0 0,1 1 0 0 0,-4 6 0 0 0,-2 2 0 0 0,-4 7 0 0 0,-9 0 0 0 0,-7-1 0 0 0,-13-2 0 0 0,-9 3 0 0 0,-11 3 0 0 0,-10 6 0 0 0,-6 3 0 0 0,-6 4 0 0 0,-3 1 0 0 0,8 6 0 0 0,8 7 0 0 0,6 6 0 0 0,-1 10 0 0 0,1 9 0 0 0,6 4 0 0 0,4-1 0 0 0,5 3 0 0 0,7-2 0 0 0,10-2 0 0 0,5-3 0 0 0,8 1 0 0 0,6 5 0 0 0,6-1 0 0 0,3-2 0 0 0,3-3 0 0 0,5-2 0 0 0,8 1 0 0 0,6-4 0 0 0,9-7 0 0 0,5-9 0 0 0,1-6 0 0 0,0-5 0 0 0,-1-3 0 0 0,-1-1 0 0 0,-2-7 0 0 0,0-5 0 0 0,-2-7 0 0 0,-4-4 0 0 0,-7-4 0 0 0,-7-1 0 0 0,-4-1 0 0 0,-4 0 0 0 0,-6 4 0 0 0,-8 2 0 0 0,-7 5 0 0 0,-9 6 0 0 0,-5 4 0 0 0,-2 4 0 0 0,1 2 0 0 0,1 3 0 0 0,1-1 0 0 0,2 1 0 0 0,0 0 0 0 0,2 5 0 0 0,4 6 0 0 0,7 5 0 0 0,16 6 0 0 0,13-2 0 0 0,14 0 0 0 0,17 2 0 0 0,15-3 0 0 0,13-6 0 0 0,3-4 0 0 0,4-4 0 0 0,-2-4 0 0 0,-4-1 0 0 0,-9-1 0 0 0,-12-1 0 0 0,-8 0 0 0 0,-8 0 0 0 0,-9-5 0 0 0,-5 0 0 0 0,-5-6 0 0 0,-6-4 0 0 0,-4-5 0 0 0,-9 2 0 0 0,-3-2 0 0 0,-5 4 0 0 0,-7 4 0 0 0,-3 5 0 0 0,-5 3 0 0 0,-1 3 0 0 0,-2 1 0 0 0,0 2 0 0 0,9 0 0 0 0,23 0 0 0 0,20-6 0 0 0,16-5 0 0 0,6-7 0 0 0,0-5 0 0 0,-2 1 0 0 0,-9 0 0 0 0,-11-2 0 0 0,-13 3 0 0 0,-13 5 0 0 0,-16 5 0 0 0,-10 5 0 0 0,-4 7 0 0 0,-12 13 0 0 0,-2 5 0 0 0,7 2 0 0 0,0-1 0 0 0,7 0 0 0 0,9 1 0 0 0,9 2 0 0 0,12-3 0 0 0,15-6 0 0 0,16-4 0 0 0,8-5 0 0 0,7-3 0 0 0,2-3 0 0 0,2-5 0 0 0,-2-2 0 0 0,-4-5 0 0 0,1-5 0 0 0,-7-5 0 0 0,-9-2 0 0 0,-14 1 0 0 0,-14 1 0 0 0,-11 4 0 0 0,-8 5 0 0 0,-11 5 0 0 0,-4 3 0 0 0,-1 8 0 0 0,-4 8 0 0 0,-4 7 0 0 0,5 5 0 0 0,10 3 0 0 0,10 3 0 0 0,12 1 0 0 0,18-5 0 0 0,12-7 0 0 0,17-6 0 0 0,16-5 0 0 0,8-9 0 0 0,3-8 0 0 0,0-8 0 0 0,-7-1 0 0 0,-8-1 0 0 0,-8 2 0 0 0,-12-1 0 0 0,-5 3 0 0 0,-9 0 0 0 0,-5-3 0 0 0,-16 3 0 0 0,-11 8 0 0 0,-9 5 0 0 0,-9 9 0 0 0,-8 8 0 0 0,-3 6 0 0 0,-3-1 0 0 0,1 2 0 0 0,4-2 0 0 0,10-1 0 0 0,4-2 0 0 0,8 0 0 0 0,2-3 0 0 0,4 2 0 0 0,10-2 0 0 0,10-3 0 0 0,8-3 0 0 0,12-8 0 0 0,7-4 0 0 0,1 0 0 0 0,6-5 0 0 0,0-1 0 0 0,-2-2 0 0 0,-2 0 0 0 0,-3-3 0 0 0,-2 3 0 0 0,-1-3 0 0 0,-2 2 0 0 0,0 4 0 0 0,-5-2 0 0 0,-2 1 0 0 0,-4-2 0 0 0,-5-3 0 0 0,-9-5 0 0 0,-11-3 0 0 0,-8-2 0 0 0,-16-1 0 0 0,-16-2 0 0 0,-16 0 0 0 0,-5 0 0 0 0,-6 5 0 0 0,0 7 0 0 0,3 5 0 0 0,10 6 0 0 0,10 3 0 0 0,9 3 0 0 0,7 1 0 0 0,5 0 0 0 0,3 5 0 0 0,1 6 0 0 0,6 6 0 0 0,1 5 0 0 0,-1 8 0 0 0,-1 3 0 0 0,3 1 0 0 0,4-1 0 0 0,6-1 0 0 0,3-1 0 0 0,3 3 0 0 0,3 0 0 0 0,0 0 0 0 0,6-7 0 0 0,1-3 0 0 0,5-6 0 0 0,5-6 0 0 0,-1-10 0 0 0,-3-10 0 0 0,-3-9 0 0 0,-9-7 0 0 0,-4-4 0 0 0,-11-2 0 0 0,-8-1 0 0 0,-10 5 0 0 0,-5 6 0 0 0,-5 6 0 0 0,-5 7 0 0 0,1 2 0 0 0,-2 4 0 0 0,3 0 0 0 0,3 6 0 0 0,6 2 0 0 0,7 4 0 0 0,5 0 0 0 0,6 3 0 0 0,7 4 0 0 0,4 3 0 0 0,9-2 0 0 0,8-5 0 0 0,8-4 0 0 0,5 1 0 0 0,4-3 0 0 0,2-2 0 0 0,1-2 0 0 0,0-2 0 0 0,0-2 0 0 0,-1-1 0 0 0,0 0 0 0 0,5-10 0 0 0,0-8 0 0 0,-4-6 0 0 0,-8-3 0 0 0,-3 2 0 0 0,-4 1 0 0 0,-6 0 0 0 0,-3-1 0 0 0,-3-5 0 0 0,-7 1 0 0 0,-8 2 0 0 0,-6 0 0 0 0,-15 5 0 0 0,-6 6 0 0 0,-6 6 0 0 0,-11 5 0 0 0,-14 2 0 0 0,-5 3 0 0 0,-4 10 0 0 0,-3 9 0 0 0,-2 6 0 0 0,4 7 0 0 0,10 5 0 0 0,8-6 0 0 0,10-2 0 0 0,8-1 0 0 0,12-1 0 0 0,12-1 0 0 0,9 1 0 0 0,11-4 0 0 0,15-2 0 0 0,15-4 0 0 0,11-5 0 0 0,14-5 0 0 0,17-3 0 0 0,10-2 0 0 0,5-2 0 0 0,-2-1 0 0 0,4-10 0 0 0,1-2 0 0 0,-1-10 0 0 0,-5-10 0 0 0,-13-4 0 0 0,-13 4 0 0 0,-12-1 0 0 0,-14-1 0 0 0,-7 1 0 0 0,-8-2 0 0 0,-7-1 0 0 0,-5 1 0 0 0,-4 2 0 0 0,-1 3 0 0 0,-2 0 0 0 0,-9 2 0 0 0,-8 6 0 0 0,-10 1 0 0 0,-10-5 0 0 0,-3 3 0 0 0,-9 5 0 0 0,0 5 0 0 0,-2 6 0 0 0,-5 4 0 0 0,-4 2 0 0 0,5 2 0 0 0,3 11 0 0 0,-5 8 0 0 0,4 5 0 0 0,5 9 0 0 0,3 3 0 0 0,9 5 0 0 0,5 1 0 0 0,5-3 0 0 0,6-2 0 0 0,8-4 0 0 0,5-1 0 0 0,10-7 0 0 0,9-3 0 0 0,12-5 0 0 0,13-6 0 0 0,14-4 0 0 0,18-3 0 0 0,12-3 0 0 0,8-2 0 0 0,2 0 0 0 0,6-9 0 0 0,-4-4 0 0 0,-7 1 0 0 0,-14-2 0 0 0,-14-4 0 0 0,-6 2 0 0 0,-8 4 0 0 0,-10-1 0 0 0,-11-3 0 0 0,-14 2 0 0 0,-13 3 0 0 0,-10 4 0 0 0,-7-2 0 0 0,-4 1 0 0 0,-8 2 0 0 0,-12 2 0 0 0,-3 2 0 0 0,-2 2 0 0 0,3 0 0 0 0,-5 1 0 0 0,-3 1 0 0 0,4-1 0 0 0,5 1 0 0 0,2 4 0 0 0,4 1 0 0 0,4 5 0 0 0,9 5 0 0 0,9 5 0 0 0,13-1 0 0 0,12-5 0 0 0,15 1 0 0 0,9-3 0 0 0,14-3 0 0 0,14-4 0 0 0,21-7 0 0 0,22-9 0 0 0,8-2 0 0 0,-5-9 0 0 0,-6-6 0 0 0,6-7 0 0 0,-2-8 0 0 0,-7-2 0 0 0,-11-2 0 0 0,-14 1 0 0 0,-14 3 0 0 0,-12 5 0 0 0,-13 4 0 0 0,-12 2 0 0 0,-14 2 0 0 0,-16 0 0 0 0,-17 7 0 0 0,-17 1 0 0 0,-25-1 0 0 0,-25 4 0 0 0,-15 5 0 0 0,-2 5 0 0 0,-3 3 0 0 0,-13 8 0 0 0,-1 7 0 0 0,8 13 0 0 0,6 16 0 0 0,3 11 0 0 0,6 7 0 0 0,17-2 0 0 0,14 0 0 0 0,20-5 0 0 0,15-1 0 0 0,14-5 0 0 0,7-4 0 0 0,6-5 0 0 0,7-3 0 0 0,8-2 0 0 0,10-7 0 0 0,7-6 0 0 0,10-7 0 0 0,15-5 0 0 0,10-3 0 0 0,10-2 0 0 0,13-2 0 0 0,9 1 0 0 0,4 0 0 0 0,1 0 0 0 0,-5 0 0 0 0,-7-9 0 0 0,-13-3 0 0 0,-7 1 0 0 0,-8 2 0 0 0,-14-2 0 0 0,-8 2 0 0 0,-8-4 0 0 0,-8-3 0 0 0,-10 1 0 0 0,-7-1 0 0 0,-10 2 0 0 0,-9 3 0 0 0,-5-1 0 0 0,-11 2 0 0 0,-9 3 0 0 0,-6-2 0 0 0,2 0 0 0 0,0 3 0 0 0,5 1 0 0 0,5 3 0 0 0,5 1 0 0 0,5 2 0 0 0,3 0 0 0 0,6 5 0 0 0,8 7 0 0 0,11 5 0 0 0,11 1 0 0 0,14 1 0 0 0,14 3 0 0 0,15-2 0 0 0,13-1 0 0 0,12-2 0 0 0,16-5 0 0 0,2-5 0 0 0,6-2 0 0 0,4-3 0 0 0,0-7 0 0 0,-8-2 0 0 0,-5-4 0 0 0,-9-2 0 0 0,-13 3 0 0 0,-13-2 0 0 0,-10 0 0 0 0,-14-1 0 0 0,-7 0 0 0 0,-16-2 0 0 0,-20-3 0 0 0,-31 2 0 0 0,-27 3 0 0 0,-21 4 0 0 0,-10 3 0 0 0,-10 3 0 0 0,-2 2 0 0 0,-9 1 0 0 0,-4 1 0 0 0,1 0 0 0 0,12-1 0 0 0,21 1 0 0 0,17-1 0 0 0,16 1 0 0 0,13-1 0 0 0,11 0 0 0 0,15 0 0 0 0,22 0 0 0 0,15 0 0 0 0,19 0 0 0 0,18 0 0 0 0,19 0 0 0 0,12 0 0 0 0,21 0 0 0 0,11 5 0 0 0,5 1 0 0 0,2 0 0 0 0,-2-1 0 0 0,-6-2 0 0 0,-9 0 0 0 0,-8-2 0 0 0,-15-1 0 0 0,-18 0 0 0 0,-10 0 0 0 0,-9 0 0 0 0,-8-1 0 0 0,-6 1 0 0 0,-13 0 0 0 0,-24 0 0 0 0,-25 5 0 0 0,-37 1 0 0 0,-31 0 0 0 0,-37-1 0 0 0,-24 3 0 0 0,-5 1 0 0 0,2 3 0 0 0,-5 0 0 0 0,11-3 0 0 0,13-2 0 0 0,17-2 0 0 0,24-3 0 0 0,21-1 0 0 0,18-1 0 0 0,17 0 0 0 0,19-1 0 0 0,25 1 0 0 0,31-6 0 0 0,21 0 0 0 0,16-1 0 0 0,17-7 0 0 0,12-2 0 0 0,19-4 0 0 0,25-7 0 0 0,6 1 0 0 0,9 0 0 0 0,-8-1 0 0 0,-10 0 0 0 0,-13 0 0 0 0,-19 4 0 0 0,-21 6 0 0 0,-16 1 0 0 0,-14 4 0 0 0,-21 3 0 0 0,-21 4 0 0 0,-36 2 0 0 0,-28 2 0 0 0,-25 1 0 0 0,-32 1 0 0 0,-36-1 0 0 0,-22 1 0 0 0,-6 0 0 0 0,-8-1 0 0 0,4 0 0 0 0,3 0 0 0 0,17 0 0 0 0,26 0 0 0 0,25 0 0 0 0,27 0 0 0 0,21 0 0 0 0,17 0 0 0 0,10 0 0 0 0,16 0 0 0 0,20 0 0 0 0,18 5 0 0 0,16 1 0 0 0,11 0 0 0 0,6-1 0 0 0,4-1 0 0 0,6-2 0 0 0,7-1 0 0 0,5 0 0 0 0,13-1 0 0 0,7-1 0 0 0,-5 1 0 0 0,12 0 0 0 0,7 0 0 0 0,-11 0 0 0 0,-17-1 0 0 0,-19 1 0 0 0,-9 0 0 0 0,-10 0 0 0 0,-8 0 0 0 0,-6 0 0 0 0,-12 0 0 0 0,-19 5 0 0 0,-20 2 0 0 0,-15 3 0 0 0,-17 2 0 0 0,-18 2 0 0 0,-12 0 0 0 0,-1-4 0 0 0,8-2 0 0 0,3-4 0 0 0,8-1 0 0 0,6 3 0 0 0,8 0 0 0 0,8 0 0 0 0,6-2 0 0 0,4-1 0 0 0,13-2 0 0 0,14 0 0 0 0,17 0 0 0 0,22-6 0 0 0,14-7 0 0 0,14-1 0 0 0,10 2 0 0 0,12 3 0 0 0,7 2 0 0 0,1-2 0 0 0,1 0 0 0 0,-7 1 0 0 0,-8 2 0 0 0,-18-2 0 0 0,-13-1 0 0 0,-11 1 0 0 0,-6 2 0 0 0,-18 2 0 0 0,-21 1 0 0 0,-23 1 0 0 0,-25 1 0 0 0,-23 0 0 0 0,-11 0 0 0 0,-10 1 0 0 0,3-1 0 0 0,3 0 0 0 0,14 0 0 0 0,10 0 0 0 0,13 0 0 0 0,11 0 0 0 0,10 0 0 0 0,5 0 0 0 0,4 0 0 0 0,11 0 0 0 0,13-4 0 0 0,13-3 0 0 0,19 1 0 0 0,9 1 0 0 0,8 2 0 0 0,2 1 0 0 0,6-4 0 0 0,4-1 0 0 0,3 1 0 0 0,4 1 0 0 0,2 2 0 0 0,-6 1 0 0 0,-8 1 0 0 0,-8 1 0 0 0,-8 0 0 0 0,1-5 0 0 0,-1-1 0 0 0,-3 0 0 0 0,-1 2 0 0 0,-7-5 0 0 0,-12 1 0 0 0,-13 1 0 0 0,-11-3 0 0 0,-9 0 0 0 0,-6 2 0 0 0,2-3 0 0 0,0 1 0 0 0,-1 2 0 0 0,-1 2 0 0 0,5-2 0 0 0,0 0 0 0 0,-1 1 0 0 0,-1 2 0 0 0,-2 2 0 0 0,-1 1 0 0 0,-2 1 0 0 0,10 1 0 0 0,12 0 0 0 0,12 1 0 0 0,10-1 0 0 0,7 5 0 0 0,4 2 0 0 0,3-1 0 0 0,0-1 0 0 0,1-1 0 0 0,-1 3 0 0 0,0 0 0 0 0,-6 4 0 0 0,-1 1 0 0 0,-1-3 0 0 0,1-2 0 0 0,-12-3 0 0 0,-14-1 0 0 0,-16-2 0 0 0,-13 4 0 0 0,-12 1 0 0 0,-3-1 0 0 0,-8 4 0 0 0,-4 1 0 0 0,-6 3 0 0 0,2-1 0 0 0,8-2 0 0 0,4-3 0 0 0,5 2 0 0 0,6 0 0 0 0,5 3 0 0 0,-2-1 0 0 0,2-2 0 0 0,1-2 0 0 0,2-3 0 0 0,6 3 0 0 0,13 5 0 0 0,13 0 0 0 0,11-1 0 0 0,14 2 0 0 0,11-2 0 0 0,6-2 0 0 0,-1-3 0 0 0,-1-2 0 0 0,-4-2 0 0 0,-3-1 0 0 0,-2-1 0 0 0,-1-1 0 0 0,-12 1 0 0 0,-12-1 0 0 0,-13 1 0 0 0,-14-1 0 0 0,-9-4 0 0 0,-4-1 0 0 0,-6-5 0 0 0,-1 0 0 0 0,2 1 0 0 0,-2 3 0 0 0,1 3 0 0 0,3-4 0 0 0,2 1 0 0 0,8-4 0 0 0,3 0 0 0 0,1 1 0 0 0,0 4 0 0 0,4 6 0 0 0,9 9 0 0 0,12 8 0 0 0,10 0 0 0 0,8 7 0 0 0,5 0 0 0 0,-1 0 0 0 0,-1-3 0 0 0,2-2 0 0 0,0-3 0 0 0,-3 1 0 0 0,-11-4 0 0 0,-16-7 0 0 0,-13-16 0 0 0,-17-5 0 0 0,-8-5 0 0 0,-1-5 0 0 0,2 3 0 0 0,3 5 0 0 0,4 1 0 0 0,3 2 0 0 0,2 4 0 0 0,1 4 0 0 0,6 8 0 0 0,6 8 0 0 0,7 12 0 0 0,9 11 0 0 0,6 6 0 0 0,1 6 0 0 0,4-1 0 0 0,6-2 0 0 0,0-4 0 0 0,2-4 0 0 0,-2-2 0 0 0,1-7 0 0 0,-2-3 0 0 0,-4-1 0 0 0,1-3 0 0 0,-2 0 0 0 0,3-4 0 0 0,-1 2 0 0 0,-3-8 0 0 0,-2-9 0 0 0,-3-10 0 0 0,-2-8 0 0 0,-2-5 0 0 0,0-3 0 0 0,0-2 0 0 0,-1-1 0 0 0,1-1 0 0 0,-1 11 0 0 0,6 13 0 0 0,6 8 0 0 0,6 8 0 0 0,5 13 0 0 0,4 2 0 0 0,2 2 0 0 0,1 1 0 0 0,0-3 0 0 0,1-2 0 0 0,-1-4 0 0 0,0-6 0 0 0,-5-13 0 0 0,-12-13 0 0 0,-7-7 0 0 0,-5-6 0 0 0,-7-3 0 0 0,-3-1 0 0 0,1 0 0 0 0,-3 5 0 0 0,0 2 0 0 0,-2 1 0 0 0,1-1 0 0 0,8 8 0 0 0,4 12 0 0 0,8 12 0 0 0,2 9 0 0 0,4 6 0 0 0,6 4 0 0 0,-7-2 0 0 0,-8-6 0 0 0,-12-5 0 0 0,-7-11 0 0 0,-12-10 0 0 0,-6-5 0 0 0,-2 1 0 0 0,0-3 0 0 0,1 1 0 0 0,2-3 0 0 0,1 3 0 0 0,6 7 0 0 0,12 5 0 0 0,14 8 0 0 0,15 2 0 0 0,15 9 0 0 0,7 7 0 0 0,11-1 0 0 0,8 4 0 0 0,7-1 0 0 0,-1-2 0 0 0,2-4 0 0 0,0-1 0 0 0,-1-4 0 0 0,2-5 0 0 0,5 0 0 0 0,0-1 0 0 0,-3-2 0 0 0,-3 2 0 0 0,-3-1 0 0 0,-3-2 0 0 0,4-2 0 0 0,-5-1 0 0 0,-2-3 0 0 0,-2 0 0 0 0,-4-1 0 0 0,-7 0 0 0 0,-5 4 0 0 0,-5 2 0 0 0,-7 5 0 0 0,-14 4 0 0 0,-13 1 0 0 0,-16 7 0 0 0,-29 4 0 0 0,-36 7 0 0 0,-23 13 0 0 0,-18 7 0 0 0,-16 0 0 0 0,1 4 0 0 0,14-7 0 0 0,13-2 0 0 0,22-11 0 0 0,21-10 0 0 0,16-6 0 0 0,19-2 0 0 0,8-5 0 0 0,10 1 0 0 0,16 2 0 0 0,23 3 0 0 0,22-2 0 0 0,17-5 0 0 0,36-4 0 0 0,45-9 0 0 0,50-19 0 0 0,31-11 0 0 0,16-15 0 0 0,33-10 0 0 0,14-5 0 0 0,-13-2 0 0 0,-21 4 0 0 0,-28 2 0 0 0,-29 2 0 0 0,-34 4 0 0 0,-30 11 0 0 0,-28 2 0 0 0,-23 7 0 0 0,-15 9 0 0 0,-14 2 0 0 0,-7 5 0 0 0,-11 0 0 0 0,-7 2 0 0 0,-17 7 0 0 0,-26 10 0 0 0,-24 13 0 0 0,-29 18 0 0 0,-71 31 0 0 0,-64 28 0 0 0,-46 27 0 0 0,-33 12 0 0 0,-41 25 0 0 0,-3 1 0 0 0,9-9 0 0 0,22-15 0 0 0,41-21 0 0 0,34-21 0 0 0,27-18 0 0 0,36-16 0 0 0,36-18 0 0 0,33-13 0 0 0,22-6 0 0 0,17-7 0 0 0,13-7 0 0 0,7-4 0 0 0,13-14 0 0 0,15-9 0 0 0,17-13 0 0 0,20-19 0 0 0,23-21 0 0 0,6-13 0 0 0,11-7 0 0 0,3-7 0 0 0,-3 8 0 0 0,-4 15 0 0 0,-10 14 0 0 0,-11 9 0 0 0,-9 12 0 0 0,-12 8 0 0 0,-6 10 0 0 0,-7 3 0 0 0,-7 0 0 0 0,-4-1 0 0 0,-9 2 0 0 0,-8 4 0 0 0,-3-1 0 0 0,-3 2 0 0 0,1-1 0 0 0,-2-8 0 0 0,3-6 0 0 0,3-3 0 0 0,0-6 0 0 0,1-1 0 0 0,3 0 0 0 0,2 2 0 0 0,3 3 0 0 0,1 1 0 0 0,2 1 0 0 0,-5 6 0 0 0,-5 12 0 0 0,-7 17 0 0 0,-9 13 0 0 0,-6 13 0 0 0,-7 11 0 0 0,-1 2 0 0 0,-3 5 0 0 0,0-3 0 0 0,3-3 0 0 0,3 0 0 0 0,4-7 0 0 0,11-10 0 0 0,15-9 0 0 0,14-12 0 0 0,14-12 0 0 0,14-10 0 0 0,10-6 0 0 0,8-10 0 0 0,4 2 0 0 0,-3 1 0 0 0,-6 0 0 0 0,-6 6 0 0 0,-6 7 0 0 0,-3 2 0 0 0,-4 2 0 0 0,-6 0 0 0 0,-2 2 0 0 0,-10 7 0 0 0,-16 9 0 0 0,-12 9 0 0 0,-12 7 0 0 0,-12 9 0 0 0,-3-1 0 0 0,1 1 0 0 0,-2-2 0 0 0,2-4 0 0 0,9-2 0 0 0,4-5 0 0 0,13-14 0 0 0,14-13 0 0 0,22-15 0 0 0,12-7 0 0 0,11-8 0 0 0,12-7 0 0 0,7-10 0 0 0,13-9 0 0 0,-8 1 0 0 0,-4 8 0 0 0,-13 8 0 0 0,-10 12 0 0 0,-21 18 0 0 0,-24 21 0 0 0,-29 25 0 0 0,-29 22 0 0 0,-17 13 0 0 0,-10 5 0 0 0,2-4 0 0 0,6-3 0 0 0,12-12 0 0 0,13-14 0 0 0,13-8 0 0 0,13-4 0 0 0,7-5 0 0 0,13-6 0 0 0,13-4 0 0 0,17-4 0 0 0,13-7 0 0 0,13-8 0 0 0,12-6 0 0 0,7-11 0 0 0,6 1 0 0 0,2 0 0 0 0,-7 0 0 0 0,-9-1 0 0 0,-9 6 0 0 0,-9 6 0 0 0,-9 1 0 0 0,-5 4 0 0 0,-2 3 0 0 0,-9 8 0 0 0,-16 15 0 0 0,-17 8 0 0 0,-15 11 0 0 0,-11 5 0 0 0,-1 0 0 0 0,-4-1 0 0 0,9-3 0 0 0,5-6 0 0 0,6-4 0 0 0,17-5 0 0 0,16-16 0 0 0,12-14 0 0 0,19-13 0 0 0,9-4 0 0 0,7-6 0 0 0,4-2 0 0 0,-1 5 0 0 0,-5 2 0 0 0,-5 3 0 0 0,-5 4 0 0 0,-8 2 0 0 0,-5 5 0 0 0,-1 4 0 0 0,-14 9 0 0 0,-13 9 0 0 0,-15 19 0 0 0,-19 14 0 0 0,-12 9 0 0 0,-8 7 0 0 0,-2-2 0 0 0,-1 5 0 0 0,5-8 0 0 0,8-8 0 0 0,7-6 0 0 0,11-5 0 0 0,6-8 0 0 0,11-13 0 0 0,14-8 0 0 0,16-9 0 0 0,10-9 0 0 0,11-11 0 0 0,12-11 0 0 0,4 1 0 0 0,2-8 0 0 0,6-1 0 0 0,-2 2 0 0 0,-7 9 0 0 0,-12 4 0 0 0,-8 9 0 0 0,-10 2 0 0 0,-3 5 0 0 0,-10 18 0 0 0,-26 24 0 0 0,-24 26 0 0 0,-24 23 0 0 0,-26 22 0 0 0,-11 14 0 0 0,-3 12 0 0 0,2-11 0 0 0,19-20 0 0 0,14-26 0 0 0,18-15 0 0 0,14-16 0 0 0,18-20 0 0 0,32-27 0 0 0,37-30 0 0 0,35-34 0 0 0,36-32 0 0 0,27-22 0 0 0,32-23 0 0 0,18-10 0 0 0,6 4 0 0 0,-19 18 0 0 0,-20 23 0 0 0,-25 23 0 0 0,-30 21 0 0 0,-29 19 0 0 0,-24 18 0 0 0,-26 15 0 0 0,-27 16 0 0 0,-29 22 0 0 0,-44 38 0 0 0,-48 38 0 0 0,-61 65 0 0 0,-64 63 0 0 0,-37 33 0 0 0,-1-4 0 0 0,24-20 0 0 0,37-30 0 0 0,45-45 0 0 0,48-48 0 0 0,41-39 0 0 0,35-25 0 0 0,22-21 0 0 0,15-9 0 0 0,20-7 0 0 0,18-5 0 0 0,44-12 0 0 0,44-19 0 0 0,50-24 0 0 0,56-36 0 0 0,92-56 0 0 0,50-27 0 0 0,26-18 0 0 0,-4-6 0 0 0,-43 21 0 0 0,-60 27 0 0 0,-54 27 0 0 0,-55 31 0 0 0,-47 25 0 0 0,-35 19 0 0 0,-27 18 0 0 0,-29 13 0 0 0,-35 23 0 0 0,-64 59 0 0 0,-117 109 0 0 0,-114 92 0 0 0,-87 62 0 0 0,-99 72 0 0 0,-24 15 0 0 0,-3-16 0 0 0,29-27 0 0 0,66-59 0 0 0,90-72 0 0 0,82-64 0 0 0,77-53 0 0 0,62-47 0 0 0,53-43 0 0 0,46-36 0 0 0,53-43 0 0 0,75-52 0 0 0,80-62 0 0 0,63-44 0 0 0,58-49 0 0 0,32-26 0 0 0,38-28 0 0 0,8-6 0 0 0,-29 16 0 0 0,-50 35 0 0 0,-50 42 0 0 0,-48 43 0 0 0,-52 46 0 0 0,-46 36 0 0 0,-40 29 0 0 0,-29 24 0 0 0,-24 15 0 0 0,-14 11 0 0 0,-24 8 0 0 0,-20 14 0 0 0,-21 11 0 0 0,-32 16 0 0 0,-35 21 0 0 0,-23 15 0 0 0,-36 25 0 0 0,-18 14 0 0 0,-5 3 0 0 0,1 2 0 0 0,15-10 0 0 0,19-8 0 0 0,22-7 0 0 0,15-14 0 0 0,28-15 0 0 0,27-18 0 0 0,18-12 0 0 0,15-11 0 0 0,12-5 0 0 0,5-4 0 0 0,16-10 0 0 0,18-10 0 0 0,15-17 0 0 0,41-29 0 0 0,56-44 0 0 0,55-39 0 0 0,34-24 0 0 0,24-14 0 0 0,-6 8 0 0 0,-13 14 0 0 0,-36 23 0 0 0,-39 28 0 0 0,-40 33 0 0 0,-33 22 0 0 0,-25 20 0 0 0,-20 9 0 0 0,-16 3 0 0 0,-14 9 0 0 0,-31 15 0 0 0,-39 30 0 0 0,-80 56 0 0 0,-95 85 0 0 0,-64 54 0 0 0,-17 16 0 0 0,4-5 0 0 0,22-26 0 0 0,45-40 0 0 0,60-45 0 0 0,53-42 0 0 0,48-31 0 0 0,34-25 0 0 0,37-20 0 0 0,32-22 0 0 0,54-29 0 0 0,78-56 0 0 0,63-52 0 0 0,70-54 0 0 0,45-31 0 0 0,37-21 0 0 0,14-7 0 0 0,-21 27 0 0 0,-41 33 0 0 0,-44 34 0 0 0,-53 42 0 0 0,-51 30 0 0 0,-49 31 0 0 0,-43 20 0 0 0,-28 18 0 0 0,-30 12 0 0 0,-51 26 0 0 0,-51 25 0 0 0,-72 39 0 0 0,-105 54 0 0 0,-82 52 0 0 0,-35 22 0 0 0,1 5 0 0 0,23-14 0 0 0,53-33 0 0 0,61-34 0 0 0,63-35 0 0 0,58-30 0 0 0,42-26 0 0 0,35-15 0 0 0,21-13 0 0 0,21-13 0 0 0,22-22 0 0 0,27-21 0 0 0,31-27 0 0 0,18-17 0 0 0,18-13 0 0 0,15-3 0 0 0,0 0 0 0 0,0 9 0 0 0,-17 14 0 0 0,-17 17 0 0 0,-18 14 0 0 0,-16 15 0 0 0,-17 8 0 0 0,-25 18 0 0 0,-24 15 0 0 0,-34 31 0 0 0,-23 27 0 0 0,-25 26 0 0 0,-10 8 0 0 0,3 1 0 0 0,9-12 0 0 0,16-12 0 0 0,15-18 0 0 0,18-15 0 0 0,32-20 0 0 0,31-23 0 0 0,36-26 0 0 0,33-24 0 0 0,40-22 0 0 0,41-19 0 0 0,29-17 0 0 0,1 4 0 0 0,-14 10 0 0 0,-25 16 0 0 0,-26 17 0 0 0,-20 13 0 0 0,-26 15 0 0 0,-18 13 0 0 0,-16 4 0 0 0,-14 6 0 0 0,-7 3 0 0 0,-6 4 0 0 0,-3 1 0 0 0,0 2 0 0 0,0 0 0 0 0,5 0 0 0 0,3 0 0 0 0,10-1 0 0 0,21-4 0 0 0,29-12 0 0 0,23-7 0 0 0,44-15 0 0 0,38-10 0 0 0,24-17 0 0 0,8-6 0 0 0,7-10 0 0 0,-7-7 0 0 0,-14-1 0 0 0,-29 3 0 0 0,-37 13 0 0 0,-35 13 0 0 0,-27 13 0 0 0,-23 8 0 0 0,-19 12 0 0 0,-16 6 0 0 0,-9 6 0 0 0,-3 5 0 0 0,-5 0 0 0 0,0 2 0 0 0,3 2 0 0 0,4-3 0 0 0,7-4 0 0 0,10-5 0 0 0,12 0 0 0 0,17-6 0 0 0,17-8 0 0 0,8-5 0 0 0,18 1 0 0 0,9-4 0 0 0,0 0 0 0 0,-12 2 0 0 0,-9 3 0 0 0,-11 7 0 0 0,-11 4 0 0 0,-8 1 0 0 0,-11 4 0 0 0,-11 6 0 0 0,-2 4 0 0 0,-10 0 0 0 0,-4 1 0 0 0,-4 2 0 0 0,-9 7 0 0 0,-19 12 0 0 0,-12 10 0 0 0,-24 14 0 0 0,-19 16 0 0 0,-38 23 0 0 0,-32 27 0 0 0,-22 20 0 0 0,-20 18 0 0 0,-15 5 0 0 0,11-14 0 0 0,19-24 0 0 0,28-21 0 0 0,24-20 0 0 0,31-17 0 0 0,23-17 0 0 0,14-14 0 0 0,14-6 0 0 0,5-4 0 0 0,10-5 0 0 0,16-2 0 0 0,26-7 0 0 0,35-16 0 0 0,63-20 0 0 0,52-21 0 0 0,28-20 0 0 0,16-20 0 0 0,41-21 0 0 0,12-14 0 0 0,12-3 0 0 0,-7-1 0 0 0,-28 18 0 0 0,-39 20 0 0 0,-42 19 0 0 0,-43 23 0 0 0,-39 17 0 0 0,-36 12 0 0 0,-24 11 0 0 0,-14 9 0 0 0,-19 11 0 0 0,-21 6 0 0 0,-26 17 0 0 0,-45 18 0 0 0,-40 23 0 0 0,-47 28 0 0 0,-42 23 0 0 0,-26 22 0 0 0,-55 20 0 0 0,-67 18 0 0 0,-58 12 0 0 0,-9-5 0 0 0,15-20 0 0 0,-27 6 0 0 0,5-6 0 0 0,-10 3 0 0 0,-10 3 0 0 0,21 1 0 0 0,31-8 0 0 0,9-3 0 0 0,9-4 0 0 0,47-19 0 0 0,58-22 0 0 0,43-15 0 0 0,44-26 0 0 0,35-13 0 0 0,32-14 0 0 0,28-8 0 0 0,27-11 0 0 0,21-9 0 0 0,14-8 0 0 0,16-9 0 0 0,15-11 0 0 0,14-11 0 0 0,22-17 0 0 0,19-16 0 0 0,27-23 0 0 0,29-21 0 0 0,50-33 0 0 0,43-12 0 0 0,36-11 0 0 0,12 7 0 0 0,-6 15 0 0 0,-30 20 0 0 0,-39 24 0 0 0,-40 24 0 0 0,-36 22 0 0 0,-29 14 0 0 0,-20 12 0 0 0,-18 5 0 0 0,-18 4 0 0 0,-15 4 0 0 0,-15 2 0 0 0,-29 7 0 0 0,-38 12 0 0 0,-23 4 0 0 0,-12 8 0 0 0,-13 3 0 0 0,-17 2 0 0 0,-1 0 0 0 0,11-5 0 0 0,21-9 0 0 0,22-6 0 0 0,23-6 0 0 0,21-4 0 0 0,15-2 0 0 0,20-2 0 0 0,23-10 0 0 0,21-8 0 0 0,27-11 0 0 0,53-33 0 0 0,52-25 0 0 0,53-32 0 0 0,40-24 0 0 0,6-1 0 0 0,-25 13 0 0 0,-31 16 0 0 0,-36 22 0 0 0,-40 27 0 0 0,-35 20 0 0 0,-27 19 0 0 0,-19 8 0 0 0,-21 14 0 0 0,-28 16 0 0 0,-31 26 0 0 0,-33 26 0 0 0,-33 22 0 0 0,-21 11 0 0 0,-29 8 0 0 0,-15 2 0 0 0,-3-4 0 0 0,19-8 0 0 0,21-21 0 0 0,29-17 0 0 0,28-14 0 0 0,22-13 0 0 0,16-12 0 0 0,20-8 0 0 0,22-6 0 0 0,21-3 0 0 0,16-7 0 0 0,21-10 0 0 0,9-4 0 0 0,8-6 0 0 0,5-4 0 0 0,-7 3 0 0 0,-11 3 0 0 0,-12 0 0 0 0,-19 10 0 0 0,-30 16 0 0 0,-35 24 0 0 0,-40 21 0 0 0,-56 33 0 0 0,-50 26 0 0 0,-28 15 0 0 0,-17 2 0 0 0,-14-1 0 0 0,14-6 0 0 0,21-18 0 0 0,30-21 0 0 0,40-22 0 0 0,33-16 0 0 0,28-14 0 0 0,31-11 0 0 0,32-17 0 0 0,51-23 0 0 0,61-29 0 0 0,66-25 0 0 0,115-47 0 0 0,85-25 0 0 0,61-10 0 0 0,30-6 0 0 0,-2 11 0 0 0,18 4 0 0 0,-30 19 0 0 0,-32 22 0 0 0,-54 22 0 0 0,-55 22 0 0 0,-65 17 0 0 0,-58 18 0 0 0,-57 15 0 0 0,-44 11 0 0 0,-45 12 0 0 0,-45 14 0 0 0,-68 20 0 0 0,-88 22 0 0 0,-79 15 0 0 0,-70 6 0 0 0,-106 2 0 0 0,-108 12 0 0 0,-35-5 0 0 0,40-13 0 0 0,78-20 0 0 0,88-19 0 0 0,74-11 0 0 0,71-10 0 0 0,67-8 0 0 0,53-5 0 0 0,52-7 0 0 0,60-19 0 0 0,66-19 0 0 0,61-16 0 0 0,92-38 0 0 0,82-40 0 0 0,34-17 0 0 0,-5-1 0 0 0,-29 16 0 0 0,-35 22 0 0 0,-57 26 0 0 0,-54 23 0 0 0,-46 23 0 0 0,-46 14 0 0 0,-32 13 0 0 0,-30 18 0 0 0,-47 48 0 0 0,-77 72 0 0 0,-70 60 0 0 0,-4-1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6"/>
    </inkml:context>
    <inkml:brush xml:id="br0">
      <inkml:brushProperty name="width" value="0.1" units="cm"/>
      <inkml:brushProperty name="height" value="0.1" units="cm"/>
    </inkml:brush>
  </inkml:definitions>
  <inkml:trace contextRef="#ctx0" brushRef="#br0">5503 3625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46"/>
    </inkml:context>
    <inkml:brush xml:id="br0">
      <inkml:brushProperty name="width" value="0.1" units="cm"/>
      <inkml:brushProperty name="height" value="0.1" units="cm"/>
    </inkml:brush>
  </inkml:definitions>
  <inkml:trace contextRef="#ctx0" brushRef="#br0">5742 3467 16383 0 0,'6'0'0'0'0,"7"0"0"0"0,7 0 0 0 0,6 0 0 0 0,4 0 0 0 0,-3-6 0 0 0,0-1 0 0 0,0-1 0 0 0,2-3 0 0 0,1-1 0 0 0,2 3 0 0 0,0 2 0 0 0,6 2 0 0 0,3 3 0 0 0,5 0 0 0 0,6 2 0 0 0,6 0 0 0 0,9 1 0 0 0,5-1 0 0 0,-4-5 0 0 0,-8-2 0 0 0,-9 0 0 0 0,-1 2 0 0 0,-5 1 0 0 0,-3 1 0 0 0,-3 2 0 0 0,-4 0 0 0 0,-12 1 0 0 0,-16 0 0 0 0,-15 1 0 0 0,-12-1 0 0 0,-13 0 0 0 0,-8 0 0 0 0,-1 0 0 0 0,0 0 0 0 0,2 0 0 0 0,2 0 0 0 0,2 0 0 0 0,1 0 0 0 0,1 0 0 0 0,1 0 0 0 0,0 0 0 0 0,1 0 0 0 0,-1 0 0 0 0,0 0 0 0 0,0 0 0 0 0,0 0 0 0 0,0 0 0 0 0,-5 0 0 0 0,-3 0 0 0 0,1 0 0 0 0,1 0 0 0 0,2 0 0 0 0,1 0 0 0 0,2 0 0 0 0,6-5 0 0 0,14-3 0 0 0,14 1 0 0 0,8-4 0 0 0,8-1 0 0 0,6 3 0 0 0,6-4 0 0 0,9-5 0 0 0,4 1 0 0 0,1 3 0 0 0,-7-2 0 0 0,-4 2 0 0 0,-2 4 0 0 0,1 3 0 0 0,0 3 0 0 0,1 2 0 0 0,0 1 0 0 0,1 1 0 0 0,-5 6 0 0 0,-74 14 0 0 0,-53 14 0 0 0,-2 1 0 0 0,21-5 0 0 0,29-7 0 0 0,31-8 0 0 0,23-7 0 0 0,17 1 0 0 0,12 0 0 0 0,5-3 0 0 0,3-2 0 0 0,0-1 0 0 0,-1-2 0 0 0,-1-1 0 0 0,-2 0 0 0 0,-6 5 0 0 0,-14 3 0 0 0,-15-2 0 0 0,-13 0 0 0 0,-10-2 0 0 0,-7-2 0 0 0,-4-1 0 0 0,-2 0 0 0 0,0-1 0 0 0,6-6 0 0 0,2-2 0 0 0,1 1 0 0 0,-1 1 0 0 0,-2 2 0 0 0,0 1 0 0 0,9 2 0 0 0,15 0 0 0 0,14-5 0 0 0,16-6 0 0 0,10-3 0 0 0,5 3 0 0 0,2 2 0 0 0,-1 4 0 0 0,-2 2 0 0 0,16-4 0 0 0,-58 6 0 0 0,-265 25 0 0 0,-80 9 0 0 0,24-1 0 0 0,74-12 0 0 0,84-8 0 0 0,77-7 0 0 0,154-43 0 0 0,106 2 0 0 0,30 7 0 0 0,-19 14 0 0 0,-35 11 0 0 0,-42 10 0 0 0,-34 6 0 0 0,1 28 0 0 0,-13 14 0 0 0,-11-3 0 0 0,-12-15 0 0 0,-13-19 0 0 0,-16-13 0 0 0,-8-12 0 0 0,-5-10 0 0 0,-6-2 0 0 0,-1-3 0 0 0,-4 3 0 0 0,7 4 0 0 0,11 6 0 0 0,11 4 0 0 0,9 4 0 0 0,7 2 0 0 0,5 1 0 0 0,2 1 0 0 0,-11 0 0 0 0,-13 0 0 0 0,-16 0 0 0 0,-11-1 0 0 0,-9 1 0 0 0,-6-1 0 0 0,-3 0 0 0 0,0 0 0 0 0,-1 0 0 0 0,0 0 0 0 0,1 0 0 0 0,1 0 0 0 0,0 0 0 0 0,1 0 0 0 0,-1 0 0 0 0,1 5 0 0 0,1 3 0 0 0,-1-1 0 0 0,0-2 0 0 0,11 0 0 0 0,15-3 0 0 0,14-1 0 0 0,12 0 0 0 0,8-7 0 0 0,6-1 0 0 0,1-1 0 0 0,2 2 0 0 0,0-4 0 0 0,0-6 0 0 0,-1 0 0 0 0,-7-3 0 0 0,-2 2 0 0 0,1 3 0 0 0,0 5 0 0 0,2 3 0 0 0,1 4 0 0 0,-4 6 0 0 0,-12 9 0 0 0,-14 8 0 0 0,-13 1 0 0 0,-10 1 0 0 0,-6-3 0 0 0,-5-4 0 0 0,5 0 0 0 0,1-2 0 0 0,-1-4 0 0 0,0-4 0 0 0,-2 3 0 0 0,-6 1 0 0 0,-2-3 0 0 0,-1-2 0 0 0,1-1 0 0 0,2-2 0 0 0,1-2 0 0 0,1 1 0 0 0,7-7 0 0 0,8-8 0 0 0,18-1 0 0 0,11-4 0 0 0,8 2 0 0 0,7-3 0 0 0,6 3 0 0 0,-3-2 0 0 0,-6-3 0 0 0,-1 2 0 0 0,2 5 0 0 0,3 5 0 0 0,2 3 0 0 0,3 4 0 0 0,2 2 0 0 0,1 1 0 0 0,0 1 0 0 0,0 0 0 0 0,1 0 0 0 0,0 0 0 0 0,-1-1 0 0 0,-5 6 0 0 0,-2 2 0 0 0,0 4 0 0 0,1 2 0 0 0,-4 2 0 0 0,-11 0 0 0 0,-14-3 0 0 0,-11-5 0 0 0,-5 3 0 0 0,2 5 0 0 0,-3 0 0 0 0,-3-3 0 0 0,-4-4 0 0 0,3 3 0 0 0,-1-2 0 0 0,-1-1 0 0 0,-3-3 0 0 0,4 3 0 0 0,1 0 0 0 0,-3-1 0 0 0,-1-2 0 0 0,-2-2 0 0 0,-2-2 0 0 0,4 4 0 0 0,7 7 0 0 0,2 2 0 0 0,-3-3 0 0 0,-2 3 0 0 0,-4-1 0 0 0,9-3 0 0 0,12-4 0 0 0,14-8 0 0 0,11-10 0 0 0,7-2 0 0 0,6-6 0 0 0,2-4 0 0 0,2 1 0 0 0,-1 4 0 0 0,1 6 0 0 0,-1-1 0 0 0,-1 2 0 0 0,-1 2 0 0 0,-5-2 0 0 0,-2 0 0 0 0,0 2 0 0 0,1 3 0 0 0,2-3 0 0 0,1-1 0 0 0,2 2 0 0 0,0 2 0 0 0,1 3 0 0 0,-5-5 0 0 0,-13-6 0 0 0,-15-1 0 0 0,-7-3 0 0 0,-9 1 0 0 0,-6 4 0 0 0,-6 3 0 0 0,-3 5 0 0 0,-2 2 0 0 0,-2 2 0 0 0,1 1 0 0 0,-1 0 0 0 0,1 1 0 0 0,0 0 0 0 0,6 5 0 0 0,2 8 0 0 0,0 6 0 0 0,-1 1 0 0 0,-8 1 0 0 0,3 4 0 0 0,1-4 0 0 0,0-4 0 0 0,-1-7 0 0 0,0-4 0 0 0,0-3 0 0 0,0-3 0 0 0,-7-2 0 0 0,-1 0 0 0 0,0 0 0 0 0,1 0 0 0 0,1 0 0 0 0,3 1 0 0 0,0 5 0 0 0,2 3 0 0 0,-1-1 0 0 0,2-2 0 0 0,-1 5 0 0 0,0 0 0 0 0,0-1 0 0 0,0 3 0 0 0,0-1 0 0 0,0 4 0 0 0,0 0 0 0 0,0-4 0 0 0,6 3 0 0 0,1-2 0 0 0,0 4 0 0 0,-1-2 0 0 0,4 3 0 0 0,0 4 0 0 0,-2-2 0 0 0,-7 8 0 0 0,-11 4 0 0 0,-2 8 0 0 0,-5 10 0 0 0,-6 1 0 0 0,1 3 0 0 0,-6-6 0 0 0,6-1 0 0 0,2-3 0 0 0,4-2 0 0 0,5-3 0 0 0,10-2 0 0 0,5-8 0 0 0,2-8 0 0 0,5-2 0 0 0,1-4 0 0 0,4-10 0 0 0,5-11 0 0 0,5-10 0 0 0,3-9 0 0 0,2-4 0 0 0,2-3 0 0 0,1-2 0 0 0,0 0 0 0 0,0 0 0 0 0,-1 0 0 0 0,1 1 0 0 0,5 5 0 0 0,226-2 0 0 0,80 3 0 0 0,-2 7 0 0 0,-43 1 0 0 0,-55 4 0 0 0,-58 4 0 0 0,-50 5 0 0 0,-36 4 0 0 0,-25 1 0 0 0,-14 2 0 0 0,0-5 0 0 0,0-1 0 0 0,1 0 0 0 0,1 1 0 0 0,0 1 0 0 0,2 2 0 0 0,0 1 0 0 0,0-5 0 0 0,6-2 0 0 0,1 1 0 0 0,1 2 0 0 0,-2 1 0 0 0,-2 1 0 0 0,-1-3 0 0 0,4-8 0 0 0,6 0 0 0 0,8 1 0 0 0,-1-2 0 0 0,-3 1 0 0 0,-5-2 0 0 0,-4 1 0 0 0,-4 3 0 0 0,-8-2 0 0 0,-3 2 0 0 0,-6-3 0 0 0,-13 1 0 0 0,-6-3 0 0 0,-10 2 0 0 0,-9 3 0 0 0,-1-2 0 0 0,-3 2 0 0 0,-4 2 0 0 0,-2 4 0 0 0,-3 2 0 0 0,4-4 0 0 0,2 0 0 0 0,-2 1 0 0 0,-1 2 0 0 0,-1-4 0 0 0,-2-1 0 0 0,4-4 0 0 0,2 1 0 0 0,-1 2 0 0 0,-2 3 0 0 0,-1 3 0 0 0,-2 2 0 0 0,-1 2 0 0 0,-1 1 0 0 0,0 0 0 0 0,0 1 0 0 0,5-1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7"/>
    </inkml:context>
    <inkml:brush xml:id="br0">
      <inkml:brushProperty name="width" value="0.1" units="cm"/>
      <inkml:brushProperty name="height" value="0.1" units="cm"/>
    </inkml:brush>
  </inkml:definitions>
  <inkml:trace contextRef="#ctx0" brushRef="#br0">5663 3764 16383 0 0,'0'-6'0'0'0,"0"-7"0"0"0,0-7 0 0 0,0-6 0 0 0,0-4 0 0 0,0-3 0 0 0,0-1 0 0 0,0 0 0 0 0,-5 5 0 0 0,-8 8 0 0 0,-8 7 0 0 0,-5 6 0 0 0,-4 5 0 0 0,-2 3 0 0 0,-2 0 0 0 0,-6 2 0 0 0,-2-1 0 0 0,0 1 0 0 0,3-1 0 0 0,1-1 0 0 0,2 1 0 0 0,1-1 0 0 0,2 0 0 0 0,0 0 0 0 0,0 0 0 0 0,-11-6 0 0 0,-4-2 0 0 0,7-4 0 0 0,4-2 0 0 0,3 3 0 0 0,7-3 0 0 0,3-4 0 0 0,11 0 0 0 0,13 4 0 0 0,13 4 0 0 0,9 3 0 0 0,6 4 0 0 0,5 2 0 0 0,2 1 0 0 0,1 0 0 0 0,5 1 0 0 0,7 0 0 0 0,1-1 0 0 0,-2 1 0 0 0,-3-1 0 0 0,-4 0 0 0 0,-3 0 0 0 0,-3 0 0 0 0,0 0 0 0 0,-1 0 0 0 0,-1 0 0 0 0,1 0 0 0 0,-1 0 0 0 0,1 0 0 0 0,-1 0 0 0 0,1 0 0 0 0,0 0 0 0 0,6 0 0 0 0,7 0 0 0 0,13-6 0 0 0,13-7 0 0 0,0-1 0 0 0,5 1 0 0 0,-5-3 0 0 0,-4-3 0 0 0,-2 0 0 0 0,-7-1 0 0 0,-13-4 0 0 0,-9 3 0 0 0,-16 11 0 0 0,-18 6 0 0 0,-20 10 0 0 0,-13 4 0 0 0,-7 0 0 0 0,-3 5 0 0 0,0 4 0 0 0,1 0 0 0 0,2-4 0 0 0,6 1 0 0 0,4-1 0 0 0,0-5 0 0 0,5 3 0 0 0,1-1 0 0 0,4 3 0 0 0,-2-2 0 0 0,4 4 0 0 0,-2-2 0 0 0,2 3 0 0 0,-2-3 0 0 0,2 3 0 0 0,-2-2 0 0 0,-4-4 0 0 0,-4-4 0 0 0,2-9 0 0 0,5-10 0 0 0,6-8 0 0 0,5-7 0 0 0,3-5 0 0 0,-3 3 0 0 0,-6 7 0 0 0,0 11 0 0 0,-5 43 0 0 0,2 9 0 0 0,3-8 0 0 0,4-16 0 0 0,3-15 0 0 0,3-16 0 0 0,2-9 0 0 0,1-8 0 0 0,1-4 0 0 0,0-2 0 0 0,-1 56 0 0 0,-5 24 0 0 0,-8 0 0 0 0,-1-14 0 0 0,1-18 0 0 0,4-16 0 0 0,2-13 0 0 0,3-9 0 0 0,2-6 0 0 0,7-4 0 0 0,3 0 0 0 0,0 0 0 0 0,4 5 0 0 0,0 4 0 0 0,3-1 0 0 0,6 0 0 0 0,4 5 0 0 0,-2 0 0 0 0,1-2 0 0 0,1 4 0 0 0,3 5 0 0 0,2 6 0 0 0,2 4 0 0 0,-6 9 0 0 0,-6 9 0 0 0,-6 9 0 0 0,-7 6 0 0 0,-3 4 0 0 0,-4 3 0 0 0,0 0 0 0 0,-2 1 0 0 0,-5 0 0 0 0,-7-6 0 0 0,-7-8 0 0 0,-6-2 0 0 0,-3-4 0 0 0,-3-5 0 0 0,-1-4 0 0 0,0-3 0 0 0,-6-2 0 0 0,-2-1 0 0 0,1-1 0 0 0,2 0 0 0 0,1 1 0 0 0,2-1 0 0 0,8-5 0 0 0,13-2 0 0 0,15 1 0 0 0,13-5 0 0 0,11 1 0 0 0,6-4 0 0 0,4 0 0 0 0,1 3 0 0 0,1 4 0 0 0,0 3 0 0 0,-1 2 0 0 0,0 2 0 0 0,-7 7 0 0 0,-8 7 0 0 0,-7 8 0 0 0,-5 0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8"/>
    </inkml:context>
    <inkml:brush xml:id="br0">
      <inkml:brushProperty name="width" value="0.1" units="cm"/>
      <inkml:brushProperty name="height" value="0.1" units="cm"/>
    </inkml:brush>
  </inkml:definitions>
  <inkml:trace contextRef="#ctx0" brushRef="#br0">4604 3334 16383 0 0,'0'0'0'0'0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69"/>
    </inkml:context>
    <inkml:brush xml:id="br0">
      <inkml:brushProperty name="width" value="0.1" units="cm"/>
      <inkml:brushProperty name="height" value="0.1" units="cm"/>
    </inkml:brush>
  </inkml:definitions>
  <inkml:trace contextRef="#ctx0" brushRef="#br0">4604 3383 16383 0 0,'5'0'0'0'0,"8"0"0"0"0,8 0 0 0 0,-1 6 0 0 0,3 1 0 0 0,-3 6 0 0 0,0 0 0 0 0,-2 4 0 0 0,1-1 0 0 0,2-4 0 0 0,-1 3 0 0 0,1-2 0 0 0,2 2 0 0 0,3 5 0 0 0,3 4 0 0 0,2-1 0 0 0,-32-39 0 0 0,-22-17 0 0 0,-12-2 0 0 0,-7 4 0 0 0,0 8 0 0 0,0 7 0 0 0,2 7 0 0 0,2 5 0 0 0,8-3 0 0 0,8-5 0 0 0,14-1 0 0 0,9-4 0 0 0,9 1 0 0 0,9-3 0 0 0,6 3 0 0 0,0-2 0 0 0,1 2 0 0 0,1 3 0 0 0,2 5 0 0 0,2 3 0 0 0,1 3 0 0 0,-5 7 0 0 0,-1 2 0 0 0,-6 7 0 0 0,-11 0 0 0 0,-13-2 0 0 0,-11-3 0 0 0,-9-4 0 0 0,-6-1 0 0 0,-4-3 0 0 0,5 5 0 0 0,1 1 0 0 0,-1 0 0 0 0,0-2 0 0 0,4 4 0 0 0,13 1 0 0 0,13-2 0 0 0,13-2 0 0 0,9-2 0 0 0,6-1 0 0 0,4-2 0 0 0,3-1 0 0 0,-1 0 0 0 0,1-1 0 0 0,-12 1 0 0 0,-16-1 0 0 0,-15 1 0 0 0,-11 0 0 0 0,-9 0 0 0 0,-5 5 0 0 0,-3 3 0 0 0,-1-1 0 0 0,6 4 0 0 0,7 7 0 0 0,3-1 0 0 0,4 3 0 0 0,0-2 0 0 0,7-5 0 0 0,12-3 0 0 0,10-5 0 0 0,4-7 0 0 0,-2-11 0 0 0,3-1 0 0 0,-2-6 0 0 0,1 2 0 0 0,-1-2 0 0 0,2 2 0 0 0,3 5 0 0 0,4 4 0 0 0,4 3 0 0 0,2 4 0 0 0,1 1 0 0 0,1 7 0 0 0,1 2 0 0 0,-6 6 0 0 0,-2 0 0 0 0,-5 3 0 0 0,0-1 0 0 0,1-3 0 0 0,-3 2 0 0 0,-5 3 0 0 0,-9 0 0 0 0,-13-4 0 0 0,-9-5 0 0 0,-9-2 0 0 0,-4-4 0 0 0,-4-2 0 0 0,-1-1 0 0 0,0-1 0 0 0,0 0 0 0 0,6 6 0 0 0,2 2 0 0 0,12 0 0 0 0,13-2 0 0 0,8-6 0 0 0,8-4 0 0 0,2-7 0 0 0,3 0 0 0 0,-1-5 0 0 0,-3-5 0 0 0,0 2 0 0 0,-1-2 0 0 0,2 3 0 0 0,-2-1 0 0 0,-3-2 0 0 0,-3-4 0 0 0,-3-3 0 0 0,-9 4 0 0 0,-8 6 0 0 0,-8 6 0 0 0,-7 6 0 0 0,-4 9 0 0 0,-2 10 0 0 0,4 9 0 0 0,2 0 0 0 0,5 3 0 0 0,12-3 0 0 0,13-5 0 0 0,13-6 0 0 0,8-3 0 0 0,6-4 0 0 0,3-8 0 0 0,2-3 0 0 0,1 0 0 0 0,0 1 0 0 0,-2 2 0 0 0,1 2 0 0 0,-1 1 0 0 0,-1 1 0 0 0,0 1 0 0 0,0 1 0 0 0,0-1 0 0 0,0 0 0 0 0,0 1 0 0 0,0-1 0 0 0,-5 5 0 0 0,-14 3 0 0 0,-14-1 0 0 0,-13-1 0 0 0,-10-2 0 0 0,-7-1 0 0 0,-3-2 0 0 0,-3-1 0 0 0,0 0 0 0 0,1 6 0 0 0,5 7 0 0 0,3 1 0 0 0,0-1 0 0 0,5 2 0 0 0,0-1 0 0 0,-1-3 0 0 0,3 2 0 0 0,10-1 0 0 0,13-2 0 0 0,11-4 0 0 0,10-2 0 0 0,5-2 0 0 0,-2-7 0 0 0,1-2 0 0 0,0-1 0 0 0,-4-4 0 0 0,0 0 0 0 0,0 2 0 0 0,3-3 0 0 0,2 1 0 0 0,2 2 0 0 0,1 3 0 0 0,-5-3 0 0 0,-7-5 0 0 0,-7-6 0 0 0,0 0 0 0 0,4 5 0 0 0,-2-2 0 0 0,3 3 0 0 0,4 4 0 0 0,3 4 0 0 0,4 3 0 0 0,2 2 0 0 0,1 1 0 0 0,2 2 0 0 0,-6 5 0 0 0,-7 8 0 0 0,-8 7 0 0 0,-5 5 0 0 0,-5 5 0 0 0,-2 1 0 0 0,4-3 0 0 0,1-13 0 0 0,-1-15 0 0 0,0-13 0 0 0,-2-10 0 0 0,-1-7 0 0 0,-1-5 0 0 0,-1-1 0 0 0,0-1 0 0 0,-5 6 0 0 0,-9 8 0 0 0,-6 8 0 0 0,-6 6 0 0 0,-5 4 0 0 0,-1 3 0 0 0,-2 2 0 0 0,-1 1 0 0 0,6 5 0 0 0,2 2 0 0 0,6 5 0 0 0,6 5 0 0 0,12 0 0 0 0,11-3 0 0 0,11-5 0 0 0,7-4 0 0 0,5-3 0 0 0,3-2 0 0 0,1-2 0 0 0,-5 5 0 0 0,-2 1 0 0 0,-6 6 0 0 0,-2 1 0 0 0,-3 3 0 0 0,-5 5 0 0 0,-4 5 0 0 0,-4-8 0 0 0,-3-13 0 0 0,5-7 0 0 0,1-9 0 0 0,5-2 0 0 0,6 0 0 0 0,-6 3 0 0 0,-10 4 0 0 0,-12 1 0 0 0,-9 3 0 0 0,-7 1 0 0 0,-5 1 0 0 0,-3 7 0 0 0,11 1 0 0 0,14-1 0 0 0,14-1 0 0 0,12-1 0 0 0,4 3 0 0 0,3 1 0 0 0,3-1 0 0 0,-2 3 0 0 0,-12-5 0 0 0,-8-10 0 0 0,-4-9 0 0 0,-9-3 0 0 0,-2 7 0 0 0,0 10 0 0 0,1 12 0 0 0,4 8 0 0 0,-5 1 0 0 0,-5-9 0 0 0,-6-6 0 0 0,-5-5 0 0 0,2-9 0 0 0,-1-2 0 0 0,5-6 0 0 0,-1 0 0 0 0,-2 2 0 0 0,3-1 0 0 0,-1 0 0 0 0,-3 4 0 0 0,-2 2 0 0 0,-3 4 0 0 0,-2 2 0 0 0,-1 1 0 0 0,-1 1 0 0 0,-1 1 0 0 0,6-6 0 0 0,2-2 0 0 0,5-5 0 0 0,7-7 0 0 0,-1 1 0 0 0,3-3 0 0 0,3-4 0 0 0,4-2 0 0 0,2-3 0 0 0,1-2 0 0 0,2-1 0 0 0,6 6 0 0 0,13 6 0 0 0,44 53 0 0 0,15 20 0 0 0,1 1 0 0 0,-13-2 0 0 0,-12-10 0 0 0,-16-6 0 0 0,-8-10 0 0 0,-9-3 0 0 0,-9-5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6:46:36.570"/>
    </inkml:context>
    <inkml:brush xml:id="br0">
      <inkml:brushProperty name="width" value="0.1" units="cm"/>
      <inkml:brushProperty name="height" value="0.1" units="cm"/>
    </inkml:brush>
  </inkml:definitions>
  <inkml:trace contextRef="#ctx0" brushRef="#br0">4604 3942 16383 0 0,'0'0'0'0'0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7:18:56.596"/>
    </inkml:context>
    <inkml:brush xml:id="br0">
      <inkml:brushProperty name="width" value="0.1" units="cm"/>
      <inkml:brushProperty name="height" value="0.1" units="cm"/>
    </inkml:brush>
  </inkml:definitions>
  <inkml:trace contextRef="#ctx0" brushRef="#br0">29702 17560 16383 0 0,'-5'0'0'0'0,"-14"0"0"0"0,-20 0 0 0 0,-9 5 0 0 0,-8 3 0 0 0,1 5 0 0 0,3 0 0 0 0,5-2 0 0 0,5-3 0 0 0,4 3 0 0 0,3 0 0 0 0,8 3 0 0 0,13 5 0 0 0,15 0 0 0 0,13-5 0 0 0,10-3 0 0 0,6-4 0 0 0,-2 2 0 0 0,1 0 0 0 0,-1-2 0 0 0,2-2 0 0 0,2-2 0 0 0,-1-1 0 0 0,2-1 0 0 0,0-1 0 0 0,0 0 0 0 0,0-1 0 0 0,1-5 0 0 0,-1-2 0 0 0,0-5 0 0 0,0-6 0 0 0,1 1 0 0 0,-1 2 0 0 0,-6-1 0 0 0,-1 3 0 0 0,-6-3 0 0 0,0 2 0 0 0,-4-2 0 0 0,-66-4 0 0 0,-31 2 0 0 0,-6 4 0 0 0,5 4 0 0 0,11 5 0 0 0,18-3 0 0 0,18-5 0 0 0,20-1 0 0 0,19 3 0 0 0,14-2 0 0 0,9-5 0 0 0,6 1 0 0 0,4 4 0 0 0,0 4 0 0 0,0 3 0 0 0,-1 4 0 0 0,-7 7 0 0 0,-2 4 0 0 0,0 0 0 0 0,-5 4 0 0 0,-1 0 0 0 0,2-2 0 0 0,-2 4 0 0 0,-1-2 0 0 0,4-2 0 0 0,2-3 0 0 0,-3 3 0 0 0,-5 5 0 0 0,-12 0 0 0 0,-6 4 0 0 0,-10-2 0 0 0,-8 2 0 0 0,-6-3 0 0 0,-6 2 0 0 0,-2-1 0 0 0,-3-5 0 0 0,6-10 0 0 0,8-10 0 0 0,6-10 0 0 0,13-2 0 0 0,6-3 0 0 0,8 3 0 0 0,2-2 0 0 0,4-2 0 0 0,-1-2 0 0 0,-3-4 0 0 0,1 5 0 0 0,-1 0 0 0 0,-4-1 0 0 0,-8 4 0 0 0,-11 5 0 0 0,-4 12 0 0 0,-5 7 0 0 0,0 8 0 0 0,-2 2 0 0 0,3 6 0 0 0,-3-2 0 0 0,4 4 0 0 0,3 3 0 0 0,4 3 0 0 0,5 3 0 0 0,1 3 0 0 0,8-5 0 0 0,9-7 0 0 0,7-6 0 0 0,0-7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21:03:13.608"/>
    </inkml:context>
    <inkml:brush xml:id="br0">
      <inkml:brushProperty name="width" value="0.1" units="cm"/>
      <inkml:brushProperty name="height" value="0.1" units="cm"/>
    </inkml:brush>
  </inkml:definitions>
  <inkml:trace contextRef="#ctx0" brushRef="#br0">36530 18741 16383 0 0,'-14'0'0'0'0,"-20"-4"0"0"0,-22-3 0 0 0,-22-4 0 0 0,-6 0 0 0 0,0-3 0 0 0,11 0 0 0 0,8-1 0 0 0,9 1 0 0 0,11 3 0 0 0,7 4 0 0 0,11-2 0 0 0,5 0 0 0 0,1 2 0 0 0,9 3 0 0 0,16 1 0 0 0,18 1 0 0 0,9 2 0 0 0,9 0 0 0 0,2 0 0 0 0,5 0 0 0 0,-2 5 0 0 0,-4 2 0 0 0,-3-1 0 0 0,-4 4 0 0 0,-3 0 0 0 0,-2-2 0 0 0,-1-1 0 0 0,0-4 0 0 0,-1 0 0 0 0,1-2 0 0 0,-1-1 0 0 0,1-1 0 0 0,0 1 0 0 0,0 0 0 0 0,0-1 0 0 0,1 1 0 0 0,-1 5 0 0 0,0 1 0 0 0,0 0 0 0 0,1-1 0 0 0,-1-2 0 0 0,0 0 0 0 0,0-2 0 0 0,1-1 0 0 0,-6 5 0 0 0,-11 1 0 0 0,-7 5 0 0 0,-10 0 0 0 0,-9-2 0 0 0,-6-2 0 0 0,-5-2 0 0 0,2 2 0 0 0,0 1 0 0 0,-1-2 0 0 0,-1-1 0 0 0,-2-2 0 0 0,0-2 0 0 0,4 5 0 0 0,2 0 0 0 0,-2 0 0 0 0,0-1 0 0 0,-2-2 0 0 0,8-1 0 0 0,12-1 0 0 0,12-1 0 0 0,9 0 0 0 0,7 0 0 0 0,4 0 0 0 0,3-1 0 0 0,0 1 0 0 0,1 0 0 0 0,-6 5 0 0 0,-11 1 0 0 0,-9 5 0 0 0,-9 0 0 0 0,-14-1 0 0 0,-9-3 0 0 0,-4-3 0 0 0,3 4 0 0 0,1-1 0 0 0,1 0 0 0 0,0-3 0 0 0,9-1 0 0 0,12-1 0 0 0,12-1 0 0 0,9-1 0 0 0,7 0 0 0 0,5 0 0 0 0,-3-6 0 0 0,-1 0 0 0 0,1-1 0 0 0,0 2 0 0 0,1 2 0 0 0,-4 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47"/>
    </inkml:context>
    <inkml:brush xml:id="br0">
      <inkml:brushProperty name="width" value="0.1" units="cm"/>
      <inkml:brushProperty name="height" value="0.1" units="cm"/>
    </inkml:brush>
  </inkml:definitions>
  <inkml:trace contextRef="#ctx0" brushRef="#br0">5503 3413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48"/>
    </inkml:context>
    <inkml:brush xml:id="br0">
      <inkml:brushProperty name="width" value="0.1" units="cm"/>
      <inkml:brushProperty name="height" value="0.1" units="cm"/>
    </inkml:brush>
  </inkml:definitions>
  <inkml:trace contextRef="#ctx0" brushRef="#br0">5892 3413 16383 0 0,'-326'56'0'0'0,"-108"25"0"0"0,26 3 0 0 0,82-6 0 0 0,96-11 0 0 0,94-17 0 0 0,69-12 0 0 0,52-11 0 0 0,28-6 0 0 0,12 0 0 0 0,2 2 0 0 0,-3 2 0 0 0,-7 3 0 0 0,-5 3 0 0 0,-6 0 0 0 0,-3 2 0 0 0,-2 1 0 0 0,-1-1 0 0 0,-2 1 0 0 0,-4-6 0 0 0,-3-14 0 0 0,1-14 0 0 0,2-13 0 0 0,2-10 0 0 0,1-6 0 0 0,2-5 0 0 0,0-1 0 0 0,1-1 0 0 0,0 0 0 0 0,-5 7 0 0 0,-2 1 0 0 0,0 2 0 0 0,2-2 0 0 0,1-1 0 0 0,7 4 0 0 0,9 6 0 0 0,7 7 0 0 0,7 5 0 0 0,10 4 0 0 0,4 2 0 0 0,2 2 0 0 0,-2 0 0 0 0,-1 0 0 0 0,-2 0 0 0 0,21 6 0 0 0,6 1 0 0 0,-2-1 0 0 0,-6-1 0 0 0,-13 4 0 0 0,-7 0 0 0 0,-5-2 0 0 0,-2-1 0 0 0,6-3 0 0 0,2-2 0 0 0,11-1 0 0 0,10-1 0 0 0,11 0 0 0 0,5 0 0 0 0,2-1 0 0 0,-1 1 0 0 0,-3-1 0 0 0,4 1 0 0 0,1 0 0 0 0,-8 0 0 0 0,-4 0 0 0 0,-8-5 0 0 0,4-3 0 0 0,2-5 0 0 0,-4 0 0 0 0,-5 2 0 0 0,-8 3 0 0 0,-5 2 0 0 0,-4 3 0 0 0,-9-4 0 0 0,-3-1 0 0 0,0 2 0 0 0,1-5 0 0 0,2 0 0 0 0,7-4 0 0 0,4 1 0 0 0,-6-3 0 0 0,-1 1 0 0 0,-8-2 0 0 0,-24 2 0 0 0,-57-75 0 0 0,-18-22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49"/>
    </inkml:context>
    <inkml:brush xml:id="br0">
      <inkml:brushProperty name="width" value="0.1" units="cm"/>
      <inkml:brushProperty name="height" value="0.1" units="cm"/>
    </inkml:brush>
  </inkml:definitions>
  <inkml:trace contextRef="#ctx0" brushRef="#br0">29580 17595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21T19:51:21.150"/>
    </inkml:context>
    <inkml:brush xml:id="br0">
      <inkml:brushProperty name="width" value="0.1" units="cm"/>
      <inkml:brushProperty name="height" value="0.1" units="cm"/>
    </inkml:brush>
  </inkml:definitions>
  <inkml:trace contextRef="#ctx0" brushRef="#br0">29580 17595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6/22/2024</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406088599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6/22/2024</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04942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6/22/2024</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75860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6/22/2024</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4112717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6/22/2024</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428246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6/22/2024</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46714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6/22/2024</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2459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6/22/2024</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80922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6/22/2024</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07756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6/22/2024</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727122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6/22/2024</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0050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6/22/2024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3077959683"/>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customXml" Target="../ink/ink9.xml"/><Relationship Id="rId26" Type="http://schemas.openxmlformats.org/officeDocument/2006/relationships/customXml" Target="../ink/ink14.xml"/><Relationship Id="rId3" Type="http://schemas.openxmlformats.org/officeDocument/2006/relationships/customXml" Target="../ink/ink1.xml"/><Relationship Id="rId21" Type="http://schemas.openxmlformats.org/officeDocument/2006/relationships/customXml" Target="../ink/ink1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9.png"/><Relationship Id="rId20" Type="http://schemas.openxmlformats.org/officeDocument/2006/relationships/image" Target="../media/image10.png"/><Relationship Id="rId29"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customXml" Target="../ink/ink13.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image" Target="../media/image11.png"/><Relationship Id="rId28" Type="http://schemas.openxmlformats.org/officeDocument/2006/relationships/customXml" Target="../ink/ink15.xml"/><Relationship Id="rId10" Type="http://schemas.openxmlformats.org/officeDocument/2006/relationships/image" Target="../media/image6.png"/><Relationship Id="rId19" Type="http://schemas.openxmlformats.org/officeDocument/2006/relationships/customXml" Target="../ink/ink10.xml"/><Relationship Id="rId31"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customXml" Target="../ink/ink12.xml"/><Relationship Id="rId27" Type="http://schemas.openxmlformats.org/officeDocument/2006/relationships/image" Target="../media/image13.png"/><Relationship Id="rId30" Type="http://schemas.openxmlformats.org/officeDocument/2006/relationships/customXml" Target="../ink/ink16.xml"/></Relationships>
</file>

<file path=ppt/slides/_rels/slide10.xml.rels><?xml version="1.0" encoding="UTF-8" standalone="yes"?>
<Relationships xmlns="http://schemas.openxmlformats.org/package/2006/relationships"><Relationship Id="rId8" Type="http://schemas.openxmlformats.org/officeDocument/2006/relationships/customXml" Target="../ink/ink52.xml"/><Relationship Id="rId13" Type="http://schemas.openxmlformats.org/officeDocument/2006/relationships/customXml" Target="../ink/ink55.xml"/><Relationship Id="rId3" Type="http://schemas.openxmlformats.org/officeDocument/2006/relationships/customXml" Target="../ink/ink49.xml"/><Relationship Id="rId7" Type="http://schemas.openxmlformats.org/officeDocument/2006/relationships/customXml" Target="../ink/ink51.xml"/><Relationship Id="rId12"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customXml" Target="../ink/ink54.xml"/><Relationship Id="rId5" Type="http://schemas.openxmlformats.org/officeDocument/2006/relationships/customXml" Target="../ink/ink50.xml"/><Relationship Id="rId15" Type="http://schemas.openxmlformats.org/officeDocument/2006/relationships/image" Target="../media/image3.jpeg"/><Relationship Id="rId10" Type="http://schemas.openxmlformats.org/officeDocument/2006/relationships/customXml" Target="../ink/ink53.xml"/><Relationship Id="rId4" Type="http://schemas.openxmlformats.org/officeDocument/2006/relationships/image" Target="../media/image26.png"/><Relationship Id="rId9" Type="http://schemas.openxmlformats.org/officeDocument/2006/relationships/image" Target="../media/image32.png"/><Relationship Id="rId1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customXml" Target="../ink/ink17.xml"/><Relationship Id="rId7" Type="http://schemas.openxmlformats.org/officeDocument/2006/relationships/customXml" Target="../ink/ink19.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7.jpeg"/><Relationship Id="rId5" Type="http://schemas.openxmlformats.org/officeDocument/2006/relationships/customXml" Target="../ink/ink18.xml"/><Relationship Id="rId10" Type="http://schemas.openxmlformats.org/officeDocument/2006/relationships/customXml" Target="../ink/ink21.xml"/><Relationship Id="rId4" Type="http://schemas.openxmlformats.org/officeDocument/2006/relationships/image" Target="../media/image8.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customXml" Target="../ink/ink22.xml"/><Relationship Id="rId7" Type="http://schemas.openxmlformats.org/officeDocument/2006/relationships/customXml" Target="../ink/ink24.xml"/><Relationship Id="rId12" Type="http://schemas.openxmlformats.org/officeDocument/2006/relationships/customXml" Target="../ink/ink2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0.png"/><Relationship Id="rId11" Type="http://schemas.openxmlformats.org/officeDocument/2006/relationships/image" Target="../media/image8.jpeg"/><Relationship Id="rId5" Type="http://schemas.openxmlformats.org/officeDocument/2006/relationships/customXml" Target="../ink/ink23.xml"/><Relationship Id="rId10" Type="http://schemas.openxmlformats.org/officeDocument/2006/relationships/customXml" Target="../ink/ink26.xml"/><Relationship Id="rId4" Type="http://schemas.openxmlformats.org/officeDocument/2006/relationships/image" Target="../media/image80.png"/><Relationship Id="rId9" Type="http://schemas.openxmlformats.org/officeDocument/2006/relationships/image" Target="../media/image310.png"/></Relationships>
</file>

<file path=ppt/slides/_rels/slide7.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media/image9.jpeg"/><Relationship Id="rId3" Type="http://schemas.openxmlformats.org/officeDocument/2006/relationships/customXml" Target="../ink/ink28.xml"/><Relationship Id="rId7" Type="http://schemas.openxmlformats.org/officeDocument/2006/relationships/customXml" Target="../ink/ink30.xml"/><Relationship Id="rId12"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customXml" Target="../ink/ink33.xml"/><Relationship Id="rId5" Type="http://schemas.openxmlformats.org/officeDocument/2006/relationships/customXml" Target="../ink/ink29.xml"/><Relationship Id="rId10" Type="http://schemas.openxmlformats.org/officeDocument/2006/relationships/customXml" Target="../ink/ink32.xml"/><Relationship Id="rId4" Type="http://schemas.openxmlformats.org/officeDocument/2006/relationships/image" Target="../media/image8.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10.jpeg"/><Relationship Id="rId3" Type="http://schemas.openxmlformats.org/officeDocument/2006/relationships/customXml" Target="../ink/ink34.xml"/><Relationship Id="rId7" Type="http://schemas.openxmlformats.org/officeDocument/2006/relationships/customXml" Target="../ink/ink36.xml"/><Relationship Id="rId12"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customXml" Target="../ink/ink39.xml"/><Relationship Id="rId5" Type="http://schemas.openxmlformats.org/officeDocument/2006/relationships/customXml" Target="../ink/ink35.xml"/><Relationship Id="rId10" Type="http://schemas.openxmlformats.org/officeDocument/2006/relationships/customXml" Target="../ink/ink38.xml"/><Relationship Id="rId4" Type="http://schemas.openxmlformats.org/officeDocument/2006/relationships/image" Target="../media/image8.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customXml" Target="../ink/ink46.xml"/><Relationship Id="rId18" Type="http://schemas.openxmlformats.org/officeDocument/2006/relationships/image" Target="../media/image16.png"/><Relationship Id="rId3" Type="http://schemas.openxmlformats.org/officeDocument/2006/relationships/customXml" Target="../ink/ink40.xml"/><Relationship Id="rId7" Type="http://schemas.openxmlformats.org/officeDocument/2006/relationships/customXml" Target="../ink/ink42.xml"/><Relationship Id="rId12" Type="http://schemas.openxmlformats.org/officeDocument/2006/relationships/image" Target="../media/image37.png"/><Relationship Id="rId17" Type="http://schemas.openxmlformats.org/officeDocument/2006/relationships/customXml" Target="../ink/ink47.xml"/><Relationship Id="rId2" Type="http://schemas.openxmlformats.org/officeDocument/2006/relationships/image" Target="../media/image1.png"/><Relationship Id="rId16" Type="http://schemas.openxmlformats.org/officeDocument/2006/relationships/image" Target="../media/image12.jpe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customXml" Target="../ink/ink45.xml"/><Relationship Id="rId5" Type="http://schemas.openxmlformats.org/officeDocument/2006/relationships/customXml" Target="../ink/ink41.xml"/><Relationship Id="rId15" Type="http://schemas.openxmlformats.org/officeDocument/2006/relationships/image" Target="../media/image11.jpeg"/><Relationship Id="rId10" Type="http://schemas.openxmlformats.org/officeDocument/2006/relationships/customXml" Target="../ink/ink44.xml"/><Relationship Id="rId19" Type="http://schemas.openxmlformats.org/officeDocument/2006/relationships/customXml" Target="../ink/ink48.xml"/><Relationship Id="rId4" Type="http://schemas.openxmlformats.org/officeDocument/2006/relationships/image" Target="../media/image26.png"/><Relationship Id="rId9" Type="http://schemas.openxmlformats.org/officeDocument/2006/relationships/image" Target="../media/image32.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7B1552-203B-B76E-B492-71BB2DCA0AAF}"/>
              </a:ext>
            </a:extLst>
          </p:cNvPr>
          <p:cNvSpPr>
            <a:spLocks noGrp="1"/>
          </p:cNvSpPr>
          <p:nvPr>
            <p:ph type="dt" sz="half" idx="10"/>
          </p:nvPr>
        </p:nvSpPr>
        <p:spPr/>
        <p:txBody>
          <a:bodyPr/>
          <a:lstStyle/>
          <a:p>
            <a:fld id="{49CAC6D4-835A-4F8A-A7B6-2B249952B091}" type="datetime1">
              <a:t>6/22/2024</a:t>
            </a:fld>
            <a:endParaRPr lang="en-US" dirty="0"/>
          </a:p>
        </p:txBody>
      </p:sp>
      <p:sp>
        <p:nvSpPr>
          <p:cNvPr id="3" name="Footer Placeholder 2">
            <a:extLst>
              <a:ext uri="{FF2B5EF4-FFF2-40B4-BE49-F238E27FC236}">
                <a16:creationId xmlns:a16="http://schemas.microsoft.com/office/drawing/2014/main" id="{94F0FDBA-13B7-B669-5472-8ED3B087B845}"/>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F06FBAE-1636-2466-40DE-60AFE1D9ED0E}"/>
              </a:ext>
            </a:extLst>
          </p:cNvPr>
          <p:cNvSpPr>
            <a:spLocks noGrp="1"/>
          </p:cNvSpPr>
          <p:nvPr>
            <p:ph type="sldNum" sz="quarter" idx="12"/>
          </p:nvPr>
        </p:nvSpPr>
        <p:spPr/>
        <p:txBody>
          <a:bodyPr/>
          <a:lstStyle/>
          <a:p>
            <a:fld id="{6E91CC32-6A6B-4E2E-BBA1-6864F305DA26}" type="slidenum">
              <a:rPr lang="en-US" dirty="0"/>
              <a:t>1</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AEC3CDD-66F3-472D-56C3-9F353E367AA6}"/>
                  </a:ext>
                </a:extLst>
              </p14:cNvPr>
              <p14:cNvContentPartPr/>
              <p14:nvPr/>
            </p14:nvContentPartPr>
            <p14:xfrm>
              <a:off x="93924" y="141272"/>
              <a:ext cx="849598" cy="203527"/>
            </p14:xfrm>
          </p:contentPart>
        </mc:Choice>
        <mc:Fallback xmlns="">
          <p:pic>
            <p:nvPicPr>
              <p:cNvPr id="5" name="Ink 4">
                <a:extLst>
                  <a:ext uri="{FF2B5EF4-FFF2-40B4-BE49-F238E27FC236}">
                    <a16:creationId xmlns:a16="http://schemas.microsoft.com/office/drawing/2014/main" id="{6AEC3CDD-66F3-472D-56C3-9F353E367AA6}"/>
                  </a:ext>
                </a:extLst>
              </p:cNvPr>
              <p:cNvPicPr/>
              <p:nvPr/>
            </p:nvPicPr>
            <p:blipFill>
              <a:blip r:embed="rId4"/>
              <a:stretch>
                <a:fillRect/>
              </a:stretch>
            </p:blipFill>
            <p:spPr>
              <a:xfrm>
                <a:off x="76292" y="123652"/>
                <a:ext cx="885223" cy="23912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461E14D-EB17-6D36-C74B-5A65C038EFAB}"/>
                  </a:ext>
                </a:extLst>
              </p14:cNvPr>
              <p14:cNvContentPartPr/>
              <p14:nvPr/>
            </p14:nvContentPartPr>
            <p14:xfrm>
              <a:off x="928687" y="157255"/>
              <a:ext cx="395545" cy="11906"/>
            </p14:xfrm>
          </p:contentPart>
        </mc:Choice>
        <mc:Fallback xmlns="">
          <p:pic>
            <p:nvPicPr>
              <p:cNvPr id="6" name="Ink 5">
                <a:extLst>
                  <a:ext uri="{FF2B5EF4-FFF2-40B4-BE49-F238E27FC236}">
                    <a16:creationId xmlns:a16="http://schemas.microsoft.com/office/drawing/2014/main" id="{7461E14D-EB17-6D36-C74B-5A65C038EFAB}"/>
                  </a:ext>
                </a:extLst>
              </p:cNvPr>
              <p:cNvPicPr/>
              <p:nvPr/>
            </p:nvPicPr>
            <p:blipFill>
              <a:blip r:embed="rId6"/>
              <a:stretch>
                <a:fillRect/>
              </a:stretch>
            </p:blipFill>
            <p:spPr>
              <a:xfrm>
                <a:off x="911067" y="135207"/>
                <a:ext cx="431144" cy="5556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4D49008F-006B-509B-DF5D-15361A58372B}"/>
                  </a:ext>
                </a:extLst>
              </p14:cNvPr>
              <p14:cNvContentPartPr/>
              <p14:nvPr/>
            </p14:nvContentPartPr>
            <p14:xfrm>
              <a:off x="199189" y="183490"/>
              <a:ext cx="805698" cy="151318"/>
            </p14:xfrm>
          </p:contentPart>
        </mc:Choice>
        <mc:Fallback xmlns="">
          <p:pic>
            <p:nvPicPr>
              <p:cNvPr id="7" name="Ink 6">
                <a:extLst>
                  <a:ext uri="{FF2B5EF4-FFF2-40B4-BE49-F238E27FC236}">
                    <a16:creationId xmlns:a16="http://schemas.microsoft.com/office/drawing/2014/main" id="{4D49008F-006B-509B-DF5D-15361A58372B}"/>
                  </a:ext>
                </a:extLst>
              </p:cNvPr>
              <p:cNvPicPr/>
              <p:nvPr/>
            </p:nvPicPr>
            <p:blipFill>
              <a:blip r:embed="rId8"/>
              <a:stretch>
                <a:fillRect/>
              </a:stretch>
            </p:blipFill>
            <p:spPr>
              <a:xfrm>
                <a:off x="181197" y="165878"/>
                <a:ext cx="841323" cy="18690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40C244D-760E-65F2-9E8D-FE5A412DBC46}"/>
                  </a:ext>
                </a:extLst>
              </p14:cNvPr>
              <p14:cNvContentPartPr/>
              <p14:nvPr/>
            </p14:nvContentPartPr>
            <p14:xfrm>
              <a:off x="584256" y="165840"/>
              <a:ext cx="331696" cy="36565"/>
            </p14:xfrm>
          </p:contentPart>
        </mc:Choice>
        <mc:Fallback xmlns="">
          <p:pic>
            <p:nvPicPr>
              <p:cNvPr id="8" name="Ink 7">
                <a:extLst>
                  <a:ext uri="{FF2B5EF4-FFF2-40B4-BE49-F238E27FC236}">
                    <a16:creationId xmlns:a16="http://schemas.microsoft.com/office/drawing/2014/main" id="{C40C244D-760E-65F2-9E8D-FE5A412DBC46}"/>
                  </a:ext>
                </a:extLst>
              </p:cNvPr>
              <p:cNvPicPr/>
              <p:nvPr/>
            </p:nvPicPr>
            <p:blipFill>
              <a:blip r:embed="rId10"/>
              <a:stretch>
                <a:fillRect/>
              </a:stretch>
            </p:blipFill>
            <p:spPr>
              <a:xfrm>
                <a:off x="566268" y="148445"/>
                <a:ext cx="367312" cy="7171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BE564F79-B1D3-407E-0C5F-DAF23AA64174}"/>
                  </a:ext>
                </a:extLst>
              </p14:cNvPr>
              <p14:cNvContentPartPr/>
              <p14:nvPr/>
            </p14:nvContentPartPr>
            <p14:xfrm>
              <a:off x="117552" y="165583"/>
              <a:ext cx="1061497" cy="389971"/>
            </p14:xfrm>
          </p:contentPart>
        </mc:Choice>
        <mc:Fallback xmlns="">
          <p:pic>
            <p:nvPicPr>
              <p:cNvPr id="9" name="Ink 8">
                <a:extLst>
                  <a:ext uri="{FF2B5EF4-FFF2-40B4-BE49-F238E27FC236}">
                    <a16:creationId xmlns:a16="http://schemas.microsoft.com/office/drawing/2014/main" id="{BE564F79-B1D3-407E-0C5F-DAF23AA64174}"/>
                  </a:ext>
                </a:extLst>
              </p:cNvPr>
              <p:cNvPicPr/>
              <p:nvPr/>
            </p:nvPicPr>
            <p:blipFill>
              <a:blip r:embed="rId12"/>
              <a:stretch>
                <a:fillRect/>
              </a:stretch>
            </p:blipFill>
            <p:spPr>
              <a:xfrm>
                <a:off x="99561" y="147595"/>
                <a:ext cx="1097120" cy="42558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0F8271B-A4E1-3DE2-96D8-79528AB8B4EA}"/>
                  </a:ext>
                </a:extLst>
              </p14:cNvPr>
              <p14:cNvContentPartPr/>
              <p14:nvPr/>
            </p14:nvContentPartPr>
            <p14:xfrm>
              <a:off x="845343" y="261937"/>
              <a:ext cx="11906" cy="11906"/>
            </p14:xfrm>
          </p:contentPart>
        </mc:Choice>
        <mc:Fallback xmlns="">
          <p:pic>
            <p:nvPicPr>
              <p:cNvPr id="10" name="Ink 9">
                <a:extLst>
                  <a:ext uri="{FF2B5EF4-FFF2-40B4-BE49-F238E27FC236}">
                    <a16:creationId xmlns:a16="http://schemas.microsoft.com/office/drawing/2014/main" id="{D0F8271B-A4E1-3DE2-96D8-79528AB8B4EA}"/>
                  </a:ext>
                </a:extLst>
              </p:cNvPr>
              <p:cNvPicPr/>
              <p:nvPr/>
            </p:nvPicPr>
            <p:blipFill>
              <a:blip r:embed="rId14"/>
              <a:stretch>
                <a:fillRect/>
              </a:stretch>
            </p:blipFill>
            <p:spPr>
              <a:xfrm>
                <a:off x="250043" y="-333363"/>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9DB1EBA7-ADAD-4CD8-DB78-62048EF23901}"/>
                  </a:ext>
                </a:extLst>
              </p14:cNvPr>
              <p14:cNvContentPartPr/>
              <p14:nvPr/>
            </p14:nvContentPartPr>
            <p14:xfrm>
              <a:off x="146171" y="261937"/>
              <a:ext cx="820012" cy="301382"/>
            </p14:xfrm>
          </p:contentPart>
        </mc:Choice>
        <mc:Fallback xmlns="">
          <p:pic>
            <p:nvPicPr>
              <p:cNvPr id="11" name="Ink 10">
                <a:extLst>
                  <a:ext uri="{FF2B5EF4-FFF2-40B4-BE49-F238E27FC236}">
                    <a16:creationId xmlns:a16="http://schemas.microsoft.com/office/drawing/2014/main" id="{9DB1EBA7-ADAD-4CD8-DB78-62048EF23901}"/>
                  </a:ext>
                </a:extLst>
              </p:cNvPr>
              <p:cNvPicPr/>
              <p:nvPr/>
            </p:nvPicPr>
            <p:blipFill>
              <a:blip r:embed="rId16"/>
              <a:stretch>
                <a:fillRect/>
              </a:stretch>
            </p:blipFill>
            <p:spPr>
              <a:xfrm>
                <a:off x="128540" y="243955"/>
                <a:ext cx="855633" cy="33698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A4471000-B03C-DABF-3C7B-AD87862168BA}"/>
                  </a:ext>
                </a:extLst>
              </p14:cNvPr>
              <p14:cNvContentPartPr/>
              <p14:nvPr/>
            </p14:nvContentPartPr>
            <p14:xfrm>
              <a:off x="11680031" y="6643687"/>
              <a:ext cx="11906" cy="11906"/>
            </p14:xfrm>
          </p:contentPart>
        </mc:Choice>
        <mc:Fallback xmlns="">
          <p:pic>
            <p:nvPicPr>
              <p:cNvPr id="12" name="Ink 11">
                <a:extLst>
                  <a:ext uri="{FF2B5EF4-FFF2-40B4-BE49-F238E27FC236}">
                    <a16:creationId xmlns:a16="http://schemas.microsoft.com/office/drawing/2014/main" id="{A4471000-B03C-DABF-3C7B-AD87862168BA}"/>
                  </a:ext>
                </a:extLst>
              </p:cNvPr>
              <p:cNvPicPr/>
              <p:nvPr/>
            </p:nvPicPr>
            <p:blipFill>
              <a:blip r:embed="rId14"/>
              <a:stretch>
                <a:fillRect/>
              </a:stretch>
            </p:blipFill>
            <p:spPr>
              <a:xfrm>
                <a:off x="11084731" y="6060293"/>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DE2F9AB6-1777-3DD3-2A01-7503A6C30A9C}"/>
                  </a:ext>
                </a:extLst>
              </p14:cNvPr>
              <p14:cNvContentPartPr/>
              <p14:nvPr/>
            </p14:nvContentPartPr>
            <p14:xfrm>
              <a:off x="11680031" y="6643687"/>
              <a:ext cx="11906" cy="11906"/>
            </p14:xfrm>
          </p:contentPart>
        </mc:Choice>
        <mc:Fallback xmlns="">
          <p:pic>
            <p:nvPicPr>
              <p:cNvPr id="13" name="Ink 12">
                <a:extLst>
                  <a:ext uri="{FF2B5EF4-FFF2-40B4-BE49-F238E27FC236}">
                    <a16:creationId xmlns:a16="http://schemas.microsoft.com/office/drawing/2014/main" id="{DE2F9AB6-1777-3DD3-2A01-7503A6C30A9C}"/>
                  </a:ext>
                </a:extLst>
              </p:cNvPr>
              <p:cNvPicPr/>
              <p:nvPr/>
            </p:nvPicPr>
            <p:blipFill>
              <a:blip r:embed="rId14"/>
              <a:stretch>
                <a:fillRect/>
              </a:stretch>
            </p:blipFill>
            <p:spPr>
              <a:xfrm>
                <a:off x="11084731" y="6060293"/>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8A2F4E54-D806-761A-95F2-04C5345F3607}"/>
                  </a:ext>
                </a:extLst>
              </p14:cNvPr>
              <p14:cNvContentPartPr/>
              <p14:nvPr/>
            </p14:nvContentPartPr>
            <p14:xfrm>
              <a:off x="11665863" y="6596337"/>
              <a:ext cx="126082" cy="53421"/>
            </p14:xfrm>
          </p:contentPart>
        </mc:Choice>
        <mc:Fallback xmlns="">
          <p:pic>
            <p:nvPicPr>
              <p:cNvPr id="14" name="Ink 13">
                <a:extLst>
                  <a:ext uri="{FF2B5EF4-FFF2-40B4-BE49-F238E27FC236}">
                    <a16:creationId xmlns:a16="http://schemas.microsoft.com/office/drawing/2014/main" id="{8A2F4E54-D806-761A-95F2-04C5345F3607}"/>
                  </a:ext>
                </a:extLst>
              </p:cNvPr>
              <p:cNvPicPr/>
              <p:nvPr/>
            </p:nvPicPr>
            <p:blipFill>
              <a:blip r:embed="rId20"/>
              <a:stretch>
                <a:fillRect/>
              </a:stretch>
            </p:blipFill>
            <p:spPr>
              <a:xfrm>
                <a:off x="11648262" y="6578769"/>
                <a:ext cx="161644" cy="8891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55AB8C73-606B-CE61-907B-2340512DA5B1}"/>
                  </a:ext>
                </a:extLst>
              </p14:cNvPr>
              <p14:cNvContentPartPr/>
              <p14:nvPr/>
            </p14:nvContentPartPr>
            <p14:xfrm>
              <a:off x="11691937" y="6596062"/>
              <a:ext cx="11906" cy="11906"/>
            </p14:xfrm>
          </p:contentPart>
        </mc:Choice>
        <mc:Fallback xmlns="">
          <p:pic>
            <p:nvPicPr>
              <p:cNvPr id="15" name="Ink 14">
                <a:extLst>
                  <a:ext uri="{FF2B5EF4-FFF2-40B4-BE49-F238E27FC236}">
                    <a16:creationId xmlns:a16="http://schemas.microsoft.com/office/drawing/2014/main" id="{55AB8C73-606B-CE61-907B-2340512DA5B1}"/>
                  </a:ext>
                </a:extLst>
              </p:cNvPr>
              <p:cNvPicPr/>
              <p:nvPr/>
            </p:nvPicPr>
            <p:blipFill>
              <a:blip r:embed="rId14"/>
              <a:stretch>
                <a:fillRect/>
              </a:stretch>
            </p:blipFill>
            <p:spPr>
              <a:xfrm>
                <a:off x="11108543" y="6012668"/>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1A7766BD-BCC0-842A-61BD-97EC01C95D9F}"/>
                  </a:ext>
                </a:extLst>
              </p14:cNvPr>
              <p14:cNvContentPartPr/>
              <p14:nvPr/>
            </p14:nvContentPartPr>
            <p14:xfrm>
              <a:off x="11655499" y="6524745"/>
              <a:ext cx="118288" cy="189507"/>
            </p14:xfrm>
          </p:contentPart>
        </mc:Choice>
        <mc:Fallback xmlns="">
          <p:pic>
            <p:nvPicPr>
              <p:cNvPr id="16" name="Ink 15">
                <a:extLst>
                  <a:ext uri="{FF2B5EF4-FFF2-40B4-BE49-F238E27FC236}">
                    <a16:creationId xmlns:a16="http://schemas.microsoft.com/office/drawing/2014/main" id="{1A7766BD-BCC0-842A-61BD-97EC01C95D9F}"/>
                  </a:ext>
                </a:extLst>
              </p:cNvPr>
              <p:cNvPicPr/>
              <p:nvPr/>
            </p:nvPicPr>
            <p:blipFill>
              <a:blip r:embed="rId23"/>
              <a:stretch>
                <a:fillRect/>
              </a:stretch>
            </p:blipFill>
            <p:spPr>
              <a:xfrm>
                <a:off x="11637935" y="6506765"/>
                <a:ext cx="153774" cy="22510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BF283526-7918-A3F7-4532-E83F0EB45BA5}"/>
                  </a:ext>
                </a:extLst>
              </p14:cNvPr>
              <p14:cNvContentPartPr/>
              <p14:nvPr/>
            </p14:nvContentPartPr>
            <p14:xfrm>
              <a:off x="824625" y="202406"/>
              <a:ext cx="92156" cy="54744"/>
            </p14:xfrm>
          </p:contentPart>
        </mc:Choice>
        <mc:Fallback xmlns="">
          <p:pic>
            <p:nvPicPr>
              <p:cNvPr id="17" name="Ink 16">
                <a:extLst>
                  <a:ext uri="{FF2B5EF4-FFF2-40B4-BE49-F238E27FC236}">
                    <a16:creationId xmlns:a16="http://schemas.microsoft.com/office/drawing/2014/main" id="{BF283526-7918-A3F7-4532-E83F0EB45BA5}"/>
                  </a:ext>
                </a:extLst>
              </p:cNvPr>
              <p:cNvPicPr/>
              <p:nvPr/>
            </p:nvPicPr>
            <p:blipFill>
              <a:blip r:embed="rId25"/>
              <a:stretch>
                <a:fillRect/>
              </a:stretch>
            </p:blipFill>
            <p:spPr>
              <a:xfrm>
                <a:off x="806696" y="184874"/>
                <a:ext cx="127656" cy="9016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251603C-A03A-130D-B57F-0B06A5084616}"/>
                  </a:ext>
                </a:extLst>
              </p14:cNvPr>
              <p14:cNvContentPartPr/>
              <p14:nvPr/>
            </p14:nvContentPartPr>
            <p14:xfrm>
              <a:off x="826652" y="204319"/>
              <a:ext cx="90128" cy="50185"/>
            </p14:xfrm>
          </p:contentPart>
        </mc:Choice>
        <mc:Fallback xmlns="">
          <p:pic>
            <p:nvPicPr>
              <p:cNvPr id="18" name="Ink 17">
                <a:extLst>
                  <a:ext uri="{FF2B5EF4-FFF2-40B4-BE49-F238E27FC236}">
                    <a16:creationId xmlns:a16="http://schemas.microsoft.com/office/drawing/2014/main" id="{4251603C-A03A-130D-B57F-0B06A5084616}"/>
                  </a:ext>
                </a:extLst>
              </p:cNvPr>
              <p:cNvPicPr/>
              <p:nvPr/>
            </p:nvPicPr>
            <p:blipFill>
              <a:blip r:embed="rId27"/>
              <a:stretch>
                <a:fillRect/>
              </a:stretch>
            </p:blipFill>
            <p:spPr>
              <a:xfrm>
                <a:off x="809057" y="186396"/>
                <a:ext cx="125676" cy="8567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ADFAA086-E355-2889-D89D-288A7AA61A36}"/>
                  </a:ext>
                </a:extLst>
              </p14:cNvPr>
              <p14:cNvContentPartPr/>
              <p14:nvPr/>
            </p14:nvContentPartPr>
            <p14:xfrm>
              <a:off x="222852" y="156903"/>
              <a:ext cx="753434" cy="112870"/>
            </p14:xfrm>
          </p:contentPart>
        </mc:Choice>
        <mc:Fallback xmlns="">
          <p:pic>
            <p:nvPicPr>
              <p:cNvPr id="19" name="Ink 18">
                <a:extLst>
                  <a:ext uri="{FF2B5EF4-FFF2-40B4-BE49-F238E27FC236}">
                    <a16:creationId xmlns:a16="http://schemas.microsoft.com/office/drawing/2014/main" id="{ADFAA086-E355-2889-D89D-288A7AA61A36}"/>
                  </a:ext>
                </a:extLst>
              </p:cNvPr>
              <p:cNvPicPr/>
              <p:nvPr/>
            </p:nvPicPr>
            <p:blipFill>
              <a:blip r:embed="rId29"/>
              <a:stretch>
                <a:fillRect/>
              </a:stretch>
            </p:blipFill>
            <p:spPr>
              <a:xfrm>
                <a:off x="204862" y="139345"/>
                <a:ext cx="789055" cy="1483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D9713112-EBCD-08EC-57C5-5D4659C3FB12}"/>
                  </a:ext>
                </a:extLst>
              </p14:cNvPr>
              <p14:cNvContentPartPr/>
              <p14:nvPr/>
            </p14:nvContentPartPr>
            <p14:xfrm>
              <a:off x="284108" y="81487"/>
              <a:ext cx="836735" cy="275654"/>
            </p14:xfrm>
          </p:contentPart>
        </mc:Choice>
        <mc:Fallback xmlns="">
          <p:pic>
            <p:nvPicPr>
              <p:cNvPr id="20" name="Ink 19">
                <a:extLst>
                  <a:ext uri="{FF2B5EF4-FFF2-40B4-BE49-F238E27FC236}">
                    <a16:creationId xmlns:a16="http://schemas.microsoft.com/office/drawing/2014/main" id="{D9713112-EBCD-08EC-57C5-5D4659C3FB12}"/>
                  </a:ext>
                </a:extLst>
              </p:cNvPr>
              <p:cNvPicPr/>
              <p:nvPr/>
            </p:nvPicPr>
            <p:blipFill>
              <a:blip r:embed="rId31"/>
              <a:stretch>
                <a:fillRect/>
              </a:stretch>
            </p:blipFill>
            <p:spPr>
              <a:xfrm>
                <a:off x="266114" y="63517"/>
                <a:ext cx="872364" cy="311234"/>
              </a:xfrm>
              <a:prstGeom prst="rect">
                <a:avLst/>
              </a:prstGeom>
            </p:spPr>
          </p:pic>
        </mc:Fallback>
      </mc:AlternateContent>
      <p:sp>
        <p:nvSpPr>
          <p:cNvPr id="22" name="TextBox 21">
            <a:extLst>
              <a:ext uri="{FF2B5EF4-FFF2-40B4-BE49-F238E27FC236}">
                <a16:creationId xmlns:a16="http://schemas.microsoft.com/office/drawing/2014/main" id="{74ABD474-E17D-DB94-1C7D-BA9873177488}"/>
              </a:ext>
            </a:extLst>
          </p:cNvPr>
          <p:cNvSpPr txBox="1"/>
          <p:nvPr/>
        </p:nvSpPr>
        <p:spPr>
          <a:xfrm>
            <a:off x="1115619" y="2098287"/>
            <a:ext cx="10549051" cy="2446824"/>
          </a:xfrm>
          <a:prstGeom prst="rect">
            <a:avLst/>
          </a:prstGeom>
          <a:solidFill>
            <a:srgbClr val="FFFFFF"/>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500" b="1" dirty="0">
                <a:solidFill>
                  <a:srgbClr val="0A0A0A"/>
                </a:solidFill>
                <a:latin typeface="Roxbrough CF"/>
              </a:rPr>
              <a:t>WELCOME TO OUR      </a:t>
            </a:r>
          </a:p>
          <a:p>
            <a:pPr algn="ctr"/>
            <a:r>
              <a:rPr lang="en-US" sz="4500" b="1" dirty="0">
                <a:solidFill>
                  <a:srgbClr val="0A0A0A"/>
                </a:solidFill>
                <a:latin typeface="Roxbrough CF"/>
              </a:rPr>
              <a:t>PRESENTATION     </a:t>
            </a:r>
          </a:p>
          <a:p>
            <a:pPr algn="ctr"/>
            <a:r>
              <a:rPr lang="en-US" sz="4500" b="1" dirty="0">
                <a:solidFill>
                  <a:srgbClr val="0A0A0A"/>
                </a:solidFill>
                <a:latin typeface="Roxbrough CF"/>
              </a:rPr>
              <a:t>MHP HUB    </a:t>
            </a:r>
          </a:p>
          <a:p>
            <a:pPr algn="ctr"/>
            <a:r>
              <a:rPr lang="en-US" b="1" dirty="0">
                <a:latin typeface="Roxbrough CF"/>
              </a:rPr>
              <a:t>TION</a:t>
            </a:r>
          </a:p>
        </p:txBody>
      </p:sp>
    </p:spTree>
    <p:extLst>
      <p:ext uri="{BB962C8B-B14F-4D97-AF65-F5344CB8AC3E}">
        <p14:creationId xmlns:p14="http://schemas.microsoft.com/office/powerpoint/2010/main" val="449507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3AEA0-3E81-E936-1F8C-861A6E440A69}"/>
              </a:ext>
            </a:extLst>
          </p:cNvPr>
          <p:cNvSpPr>
            <a:spLocks noGrp="1"/>
          </p:cNvSpPr>
          <p:nvPr>
            <p:ph type="dt" sz="half" idx="10"/>
          </p:nvPr>
        </p:nvSpPr>
        <p:spPr/>
        <p:txBody>
          <a:bodyPr/>
          <a:lstStyle/>
          <a:p>
            <a:fld id="{07A275E0-F8B8-48AB-A0CB-DC42AC42D13C}" type="datetime1">
              <a:t>6/22/2024</a:t>
            </a:fld>
            <a:endParaRPr lang="en-US" dirty="0"/>
          </a:p>
        </p:txBody>
      </p:sp>
      <p:sp>
        <p:nvSpPr>
          <p:cNvPr id="3" name="Footer Placeholder 2">
            <a:extLst>
              <a:ext uri="{FF2B5EF4-FFF2-40B4-BE49-F238E27FC236}">
                <a16:creationId xmlns:a16="http://schemas.microsoft.com/office/drawing/2014/main" id="{49B223AB-651C-AF19-7144-78DF3C6F8878}"/>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B73DB0F0-F4C6-6D5A-364A-E6059E5BFAEB}"/>
              </a:ext>
            </a:extLst>
          </p:cNvPr>
          <p:cNvSpPr>
            <a:spLocks noGrp="1"/>
          </p:cNvSpPr>
          <p:nvPr>
            <p:ph type="sldNum" sz="quarter" idx="12"/>
          </p:nvPr>
        </p:nvSpPr>
        <p:spPr/>
        <p:txBody>
          <a:bodyPr/>
          <a:lstStyle/>
          <a:p>
            <a:fld id="{6E91CC32-6A6B-4E2E-BBA1-6864F305DA26}" type="slidenum">
              <a:rPr lang="en-US" dirty="0"/>
              <a:t>10</a:t>
            </a:fld>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A0BEDEF-B11A-5065-37C1-45D46DAC51C2}"/>
                  </a:ext>
                </a:extLst>
              </p14:cNvPr>
              <p14:cNvContentPartPr/>
              <p14:nvPr/>
            </p14:nvContentPartPr>
            <p14:xfrm>
              <a:off x="845343" y="357187"/>
              <a:ext cx="11906" cy="11906"/>
            </p14:xfrm>
          </p:contentPart>
        </mc:Choice>
        <mc:Fallback xmlns="">
          <p:pic>
            <p:nvPicPr>
              <p:cNvPr id="7" name="Ink 6">
                <a:extLst>
                  <a:ext uri="{FF2B5EF4-FFF2-40B4-BE49-F238E27FC236}">
                    <a16:creationId xmlns:a16="http://schemas.microsoft.com/office/drawing/2014/main" id="{EA0BEDEF-B11A-5065-37C1-45D46DAC51C2}"/>
                  </a:ext>
                </a:extLst>
              </p:cNvPr>
              <p:cNvPicPr/>
              <p:nvPr/>
            </p:nvPicPr>
            <p:blipFill>
              <a:blip r:embed="rId4"/>
              <a:stretch>
                <a:fillRect/>
              </a:stretch>
            </p:blipFill>
            <p:spPr>
              <a:xfrm>
                <a:off x="250043" y="-238113"/>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9DD89F-D672-0F91-2815-E0E462EB0492}"/>
                  </a:ext>
                </a:extLst>
              </p14:cNvPr>
              <p14:cNvContentPartPr/>
              <p14:nvPr/>
            </p14:nvContentPartPr>
            <p14:xfrm>
              <a:off x="557159" y="106635"/>
              <a:ext cx="554210" cy="250552"/>
            </p14:xfrm>
          </p:contentPart>
        </mc:Choice>
        <mc:Fallback xmlns="">
          <p:pic>
            <p:nvPicPr>
              <p:cNvPr id="8" name="Ink 7">
                <a:extLst>
                  <a:ext uri="{FF2B5EF4-FFF2-40B4-BE49-F238E27FC236}">
                    <a16:creationId xmlns:a16="http://schemas.microsoft.com/office/drawing/2014/main" id="{A99DD89F-D672-0F91-2815-E0E462EB0492}"/>
                  </a:ext>
                </a:extLst>
              </p:cNvPr>
              <p:cNvPicPr/>
              <p:nvPr/>
            </p:nvPicPr>
            <p:blipFill>
              <a:blip r:embed="rId6"/>
              <a:stretch>
                <a:fillRect/>
              </a:stretch>
            </p:blipFill>
            <p:spPr>
              <a:xfrm>
                <a:off x="539165" y="88661"/>
                <a:ext cx="589838" cy="2861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FB7010A-2FC8-DF43-1A8B-586B68C9C9AC}"/>
                  </a:ext>
                </a:extLst>
              </p14:cNvPr>
              <p14:cNvContentPartPr/>
              <p14:nvPr/>
            </p14:nvContentPartPr>
            <p14:xfrm>
              <a:off x="440531" y="226218"/>
              <a:ext cx="11906" cy="11906"/>
            </p14:xfrm>
          </p:contentPart>
        </mc:Choice>
        <mc:Fallback xmlns="">
          <p:pic>
            <p:nvPicPr>
              <p:cNvPr id="9" name="Ink 8">
                <a:extLst>
                  <a:ext uri="{FF2B5EF4-FFF2-40B4-BE49-F238E27FC236}">
                    <a16:creationId xmlns:a16="http://schemas.microsoft.com/office/drawing/2014/main" id="{AFB7010A-2FC8-DF43-1A8B-586B68C9C9AC}"/>
                  </a:ext>
                </a:extLst>
              </p:cNvPr>
              <p:cNvPicPr/>
              <p:nvPr/>
            </p:nvPicPr>
            <p:blipFill>
              <a:blip r:embed="rId4"/>
              <a:stretch>
                <a:fillRect/>
              </a:stretch>
            </p:blipFill>
            <p:spPr>
              <a:xfrm>
                <a:off x="-154769" y="-369082"/>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381A0C99-600C-BD49-8C76-44D5B32507EE}"/>
                  </a:ext>
                </a:extLst>
              </p14:cNvPr>
              <p14:cNvContentPartPr/>
              <p14:nvPr/>
            </p14:nvContentPartPr>
            <p14:xfrm>
              <a:off x="440531" y="137692"/>
              <a:ext cx="426599" cy="158293"/>
            </p14:xfrm>
          </p:contentPart>
        </mc:Choice>
        <mc:Fallback xmlns="">
          <p:pic>
            <p:nvPicPr>
              <p:cNvPr id="10" name="Ink 9">
                <a:extLst>
                  <a:ext uri="{FF2B5EF4-FFF2-40B4-BE49-F238E27FC236}">
                    <a16:creationId xmlns:a16="http://schemas.microsoft.com/office/drawing/2014/main" id="{381A0C99-600C-BD49-8C76-44D5B32507EE}"/>
                  </a:ext>
                </a:extLst>
              </p:cNvPr>
              <p:cNvPicPr/>
              <p:nvPr/>
            </p:nvPicPr>
            <p:blipFill>
              <a:blip r:embed="rId9"/>
              <a:stretch>
                <a:fillRect/>
              </a:stretch>
            </p:blipFill>
            <p:spPr>
              <a:xfrm>
                <a:off x="422546" y="119745"/>
                <a:ext cx="462209" cy="19382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63A8C2D6-9FED-AE8F-9789-4202AF5081E7}"/>
                  </a:ext>
                </a:extLst>
              </p14:cNvPr>
              <p14:cNvContentPartPr/>
              <p14:nvPr/>
            </p14:nvContentPartPr>
            <p14:xfrm>
              <a:off x="440531" y="500062"/>
              <a:ext cx="11906" cy="11906"/>
            </p14:xfrm>
          </p:contentPart>
        </mc:Choice>
        <mc:Fallback xmlns="">
          <p:pic>
            <p:nvPicPr>
              <p:cNvPr id="11" name="Ink 10">
                <a:extLst>
                  <a:ext uri="{FF2B5EF4-FFF2-40B4-BE49-F238E27FC236}">
                    <a16:creationId xmlns:a16="http://schemas.microsoft.com/office/drawing/2014/main" id="{63A8C2D6-9FED-AE8F-9789-4202AF5081E7}"/>
                  </a:ext>
                </a:extLst>
              </p:cNvPr>
              <p:cNvPicPr/>
              <p:nvPr/>
            </p:nvPicPr>
            <p:blipFill>
              <a:blip r:embed="rId4"/>
              <a:stretch>
                <a:fillRect/>
              </a:stretch>
            </p:blipFill>
            <p:spPr>
              <a:xfrm>
                <a:off x="-154769" y="-95238"/>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C747B07B-9212-5E3A-3F5D-9B648F15EFB0}"/>
                  </a:ext>
                </a:extLst>
              </p14:cNvPr>
              <p14:cNvContentPartPr/>
              <p14:nvPr/>
            </p14:nvContentPartPr>
            <p14:xfrm>
              <a:off x="11520001" y="6528216"/>
              <a:ext cx="262860" cy="151833"/>
            </p14:xfrm>
          </p:contentPart>
        </mc:Choice>
        <mc:Fallback xmlns="">
          <p:pic>
            <p:nvPicPr>
              <p:cNvPr id="5" name="Ink 4">
                <a:extLst>
                  <a:ext uri="{FF2B5EF4-FFF2-40B4-BE49-F238E27FC236}">
                    <a16:creationId xmlns:a16="http://schemas.microsoft.com/office/drawing/2014/main" id="{C747B07B-9212-5E3A-3F5D-9B648F15EFB0}"/>
                  </a:ext>
                </a:extLst>
              </p:cNvPr>
              <p:cNvPicPr/>
              <p:nvPr/>
            </p:nvPicPr>
            <p:blipFill>
              <a:blip r:embed="rId12"/>
              <a:stretch>
                <a:fillRect/>
              </a:stretch>
            </p:blipFill>
            <p:spPr>
              <a:xfrm>
                <a:off x="11502022" y="6510269"/>
                <a:ext cx="298459" cy="18736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C4143AC-9432-9388-2FBB-C9A7F5711635}"/>
                  </a:ext>
                </a:extLst>
              </p14:cNvPr>
              <p14:cNvContentPartPr/>
              <p14:nvPr/>
            </p14:nvContentPartPr>
            <p14:xfrm>
              <a:off x="11418429" y="6562726"/>
              <a:ext cx="341617" cy="102776"/>
            </p14:xfrm>
          </p:contentPart>
        </mc:Choice>
        <mc:Fallback xmlns="">
          <p:pic>
            <p:nvPicPr>
              <p:cNvPr id="13" name="Ink 12">
                <a:extLst>
                  <a:ext uri="{FF2B5EF4-FFF2-40B4-BE49-F238E27FC236}">
                    <a16:creationId xmlns:a16="http://schemas.microsoft.com/office/drawing/2014/main" id="{7C4143AC-9432-9388-2FBB-C9A7F5711635}"/>
                  </a:ext>
                </a:extLst>
              </p:cNvPr>
              <p:cNvPicPr/>
              <p:nvPr/>
            </p:nvPicPr>
            <p:blipFill>
              <a:blip r:embed="rId14"/>
              <a:stretch>
                <a:fillRect/>
              </a:stretch>
            </p:blipFill>
            <p:spPr>
              <a:xfrm>
                <a:off x="11400449" y="6544758"/>
                <a:ext cx="377217" cy="138352"/>
              </a:xfrm>
              <a:prstGeom prst="rect">
                <a:avLst/>
              </a:prstGeom>
            </p:spPr>
          </p:pic>
        </mc:Fallback>
      </mc:AlternateContent>
      <p:sp>
        <p:nvSpPr>
          <p:cNvPr id="14" name="TextBox 13">
            <a:extLst>
              <a:ext uri="{FF2B5EF4-FFF2-40B4-BE49-F238E27FC236}">
                <a16:creationId xmlns:a16="http://schemas.microsoft.com/office/drawing/2014/main" id="{65DFEAC2-704F-F867-785F-567312539C01}"/>
              </a:ext>
            </a:extLst>
          </p:cNvPr>
          <p:cNvSpPr txBox="1"/>
          <p:nvPr/>
        </p:nvSpPr>
        <p:spPr>
          <a:xfrm>
            <a:off x="1943906" y="3108960"/>
            <a:ext cx="81329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dirty="0">
                <a:solidFill>
                  <a:srgbClr val="000000"/>
                </a:solidFill>
                <a:latin typeface="Roxbrough CF"/>
              </a:rPr>
              <a:t>THANK YOU</a:t>
            </a:r>
            <a:endParaRPr lang="en-US" sz="6000" dirty="0">
              <a:solidFill>
                <a:srgbClr val="000000"/>
              </a:solidFill>
            </a:endParaRPr>
          </a:p>
        </p:txBody>
      </p:sp>
      <p:pic>
        <p:nvPicPr>
          <p:cNvPr id="15" name="Picture 14" descr="A logo with a chef hat and eyes&#10;&#10;Description automatically generated">
            <a:extLst>
              <a:ext uri="{FF2B5EF4-FFF2-40B4-BE49-F238E27FC236}">
                <a16:creationId xmlns:a16="http://schemas.microsoft.com/office/drawing/2014/main" id="{4DCD52D0-1CD4-78EA-F1BE-8CD82655ECAC}"/>
              </a:ext>
            </a:extLst>
          </p:cNvPr>
          <p:cNvPicPr>
            <a:picLocks noChangeAspect="1"/>
          </p:cNvPicPr>
          <p:nvPr/>
        </p:nvPicPr>
        <p:blipFill rotWithShape="1">
          <a:blip r:embed="rId15"/>
          <a:srcRect l="27290" t="20749" r="29045" b="31300"/>
          <a:stretch/>
        </p:blipFill>
        <p:spPr>
          <a:xfrm>
            <a:off x="4964057" y="1566745"/>
            <a:ext cx="2080930" cy="1545171"/>
          </a:xfrm>
          <a:prstGeom prst="rect">
            <a:avLst/>
          </a:prstGeom>
        </p:spPr>
      </p:pic>
    </p:spTree>
    <p:extLst>
      <p:ext uri="{BB962C8B-B14F-4D97-AF65-F5344CB8AC3E}">
        <p14:creationId xmlns:p14="http://schemas.microsoft.com/office/powerpoint/2010/main" val="62143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18" name="Arrow: Pentagon 17">
            <a:extLst>
              <a:ext uri="{FF2B5EF4-FFF2-40B4-BE49-F238E27FC236}">
                <a16:creationId xmlns:a16="http://schemas.microsoft.com/office/drawing/2014/main" id="{0E9694BD-F631-B450-A978-C26588837186}"/>
              </a:ext>
            </a:extLst>
          </p:cNvPr>
          <p:cNvSpPr/>
          <p:nvPr/>
        </p:nvSpPr>
        <p:spPr>
          <a:xfrm>
            <a:off x="2630306" y="1759392"/>
            <a:ext cx="2348458" cy="811966"/>
          </a:xfrm>
          <a:prstGeom prst="homePlate">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rgbClr val="FFFFFF"/>
                </a:solidFill>
                <a:latin typeface="Roxbrough CF"/>
              </a:rPr>
              <a:t>Foodie</a:t>
            </a:r>
          </a:p>
        </p:txBody>
      </p:sp>
      <p:pic>
        <p:nvPicPr>
          <p:cNvPr id="21" name="Picture 20" descr="A chef decorating food on a plate&#10;&#10;Description automatically generated">
            <a:extLst>
              <a:ext uri="{FF2B5EF4-FFF2-40B4-BE49-F238E27FC236}">
                <a16:creationId xmlns:a16="http://schemas.microsoft.com/office/drawing/2014/main" id="{37DAAD5B-CF56-6679-909F-EA007D508EB8}"/>
              </a:ext>
            </a:extLst>
          </p:cNvPr>
          <p:cNvPicPr>
            <a:picLocks noChangeAspect="1"/>
          </p:cNvPicPr>
          <p:nvPr/>
        </p:nvPicPr>
        <p:blipFill>
          <a:blip r:embed="rId3"/>
          <a:stretch>
            <a:fillRect/>
          </a:stretch>
        </p:blipFill>
        <p:spPr>
          <a:xfrm>
            <a:off x="5857272" y="634584"/>
            <a:ext cx="4098403" cy="2937371"/>
          </a:xfrm>
          <a:prstGeom prst="rect">
            <a:avLst/>
          </a:prstGeom>
        </p:spPr>
      </p:pic>
      <p:pic>
        <p:nvPicPr>
          <p:cNvPr id="3" name="Picture 2" descr="A logo with a chef hat and eyes&#10;&#10;Description automatically generated">
            <a:extLst>
              <a:ext uri="{FF2B5EF4-FFF2-40B4-BE49-F238E27FC236}">
                <a16:creationId xmlns:a16="http://schemas.microsoft.com/office/drawing/2014/main" id="{BF3F5D4D-6BB6-649B-E328-185B7B2EB892}"/>
              </a:ext>
            </a:extLst>
          </p:cNvPr>
          <p:cNvPicPr>
            <a:picLocks noChangeAspect="1"/>
          </p:cNvPicPr>
          <p:nvPr/>
        </p:nvPicPr>
        <p:blipFill rotWithShape="1">
          <a:blip r:embed="rId4"/>
          <a:srcRect l="29358" t="23025" r="30080" b="32957"/>
          <a:stretch/>
        </p:blipFill>
        <p:spPr>
          <a:xfrm>
            <a:off x="2626834" y="2923477"/>
            <a:ext cx="2358149" cy="1811258"/>
          </a:xfrm>
          <a:prstGeom prst="rect">
            <a:avLst/>
          </a:prstGeom>
        </p:spPr>
      </p:pic>
    </p:spTree>
    <p:extLst>
      <p:ext uri="{BB962C8B-B14F-4D97-AF65-F5344CB8AC3E}">
        <p14:creationId xmlns:p14="http://schemas.microsoft.com/office/powerpoint/2010/main" val="138383008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8F5FE85-119A-47AB-E504-EBCCC83F21DF}"/>
              </a:ext>
            </a:extLst>
          </p:cNvPr>
          <p:cNvSpPr txBox="1"/>
          <p:nvPr/>
        </p:nvSpPr>
        <p:spPr>
          <a:xfrm>
            <a:off x="3579542" y="647636"/>
            <a:ext cx="2678151" cy="553998"/>
          </a:xfrm>
          <a:prstGeom prst="rect">
            <a:avLst/>
          </a:prstGeom>
          <a:solidFill>
            <a:srgbClr val="00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solidFill>
                  <a:srgbClr val="FFFFFF"/>
                </a:solidFill>
                <a:latin typeface="Roxbrough CF"/>
              </a:rPr>
              <a:t>Presented By-</a:t>
            </a:r>
          </a:p>
        </p:txBody>
      </p:sp>
      <p:pic>
        <p:nvPicPr>
          <p:cNvPr id="11" name="Picture 10" descr="A child sitting in a booth&#10;&#10;Description automatically generated">
            <a:extLst>
              <a:ext uri="{FF2B5EF4-FFF2-40B4-BE49-F238E27FC236}">
                <a16:creationId xmlns:a16="http://schemas.microsoft.com/office/drawing/2014/main" id="{E31B9BF2-4A23-E791-2DF4-5594CD93D224}"/>
              </a:ext>
            </a:extLst>
          </p:cNvPr>
          <p:cNvPicPr>
            <a:picLocks noChangeAspect="1"/>
          </p:cNvPicPr>
          <p:nvPr/>
        </p:nvPicPr>
        <p:blipFill rotWithShape="1">
          <a:blip r:embed="rId3"/>
          <a:srcRect l="6933" t="23590" r="35641" b="513"/>
          <a:stretch/>
        </p:blipFill>
        <p:spPr>
          <a:xfrm>
            <a:off x="1741206" y="1891990"/>
            <a:ext cx="2820879" cy="2748306"/>
          </a:xfrm>
          <a:prstGeom prst="rect">
            <a:avLst/>
          </a:prstGeom>
        </p:spPr>
      </p:pic>
      <p:pic>
        <p:nvPicPr>
          <p:cNvPr id="12" name="Picture 11" descr="A person sitting at a booth&#10;&#10;Description automatically generated">
            <a:extLst>
              <a:ext uri="{FF2B5EF4-FFF2-40B4-BE49-F238E27FC236}">
                <a16:creationId xmlns:a16="http://schemas.microsoft.com/office/drawing/2014/main" id="{FBC1CF32-72AE-0922-F434-C0751D7AF16D}"/>
              </a:ext>
            </a:extLst>
          </p:cNvPr>
          <p:cNvPicPr>
            <a:picLocks noChangeAspect="1"/>
          </p:cNvPicPr>
          <p:nvPr/>
        </p:nvPicPr>
        <p:blipFill rotWithShape="1">
          <a:blip r:embed="rId4"/>
          <a:srcRect l="9464" t="9069" r="-315" b="20586"/>
          <a:stretch/>
        </p:blipFill>
        <p:spPr>
          <a:xfrm>
            <a:off x="4754455" y="1891991"/>
            <a:ext cx="2679751" cy="2735770"/>
          </a:xfrm>
          <a:prstGeom prst="rect">
            <a:avLst/>
          </a:prstGeom>
        </p:spPr>
      </p:pic>
      <p:pic>
        <p:nvPicPr>
          <p:cNvPr id="13" name="Picture 12" descr="A person in a green dress sitting in front of a tree&#10;&#10;Description automatically generated">
            <a:extLst>
              <a:ext uri="{FF2B5EF4-FFF2-40B4-BE49-F238E27FC236}">
                <a16:creationId xmlns:a16="http://schemas.microsoft.com/office/drawing/2014/main" id="{2EA3087E-F075-60B2-C02F-9B7214D5724F}"/>
              </a:ext>
            </a:extLst>
          </p:cNvPr>
          <p:cNvPicPr>
            <a:picLocks noChangeAspect="1"/>
          </p:cNvPicPr>
          <p:nvPr/>
        </p:nvPicPr>
        <p:blipFill rotWithShape="1">
          <a:blip r:embed="rId5"/>
          <a:srcRect t="17110" r="427" b="15071"/>
          <a:stretch/>
        </p:blipFill>
        <p:spPr>
          <a:xfrm>
            <a:off x="7634509" y="1897519"/>
            <a:ext cx="2684448" cy="2732174"/>
          </a:xfrm>
          <a:prstGeom prst="rect">
            <a:avLst/>
          </a:prstGeom>
        </p:spPr>
      </p:pic>
      <p:sp>
        <p:nvSpPr>
          <p:cNvPr id="16" name="TextBox 15">
            <a:extLst>
              <a:ext uri="{FF2B5EF4-FFF2-40B4-BE49-F238E27FC236}">
                <a16:creationId xmlns:a16="http://schemas.microsoft.com/office/drawing/2014/main" id="{1810C931-6ACC-69CD-335A-D1B4A08853A7}"/>
              </a:ext>
            </a:extLst>
          </p:cNvPr>
          <p:cNvSpPr txBox="1"/>
          <p:nvPr/>
        </p:nvSpPr>
        <p:spPr>
          <a:xfrm>
            <a:off x="1743432" y="4704948"/>
            <a:ext cx="2826833"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080808"/>
                </a:solidFill>
                <a:latin typeface="Roxbrough CF"/>
              </a:rPr>
              <a:t>Font an Engineer</a:t>
            </a:r>
            <a:endParaRPr lang="en-US" b="1"/>
          </a:p>
          <a:p>
            <a:pPr algn="ctr"/>
            <a:r>
              <a:rPr lang="en-US" sz="2000" b="1" dirty="0">
                <a:solidFill>
                  <a:srgbClr val="080808"/>
                </a:solidFill>
                <a:latin typeface="Roxbrough CF"/>
              </a:rPr>
              <a:t>Puja Mazumder</a:t>
            </a:r>
          </a:p>
          <a:p>
            <a:endParaRPr lang="en-US" dirty="0">
              <a:solidFill>
                <a:srgbClr val="080808"/>
              </a:solidFill>
            </a:endParaRPr>
          </a:p>
        </p:txBody>
      </p:sp>
      <p:sp>
        <p:nvSpPr>
          <p:cNvPr id="17" name="TextBox 16">
            <a:extLst>
              <a:ext uri="{FF2B5EF4-FFF2-40B4-BE49-F238E27FC236}">
                <a16:creationId xmlns:a16="http://schemas.microsoft.com/office/drawing/2014/main" id="{10529289-E2EB-4FE0-B01B-A561D8C3BF90}"/>
              </a:ext>
            </a:extLst>
          </p:cNvPr>
          <p:cNvSpPr txBox="1"/>
          <p:nvPr/>
        </p:nvSpPr>
        <p:spPr>
          <a:xfrm>
            <a:off x="4676697" y="4701357"/>
            <a:ext cx="28268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080808"/>
                </a:solidFill>
                <a:latin typeface="Roxbrough CF"/>
              </a:rPr>
              <a:t>Team Leader</a:t>
            </a:r>
            <a:endParaRPr lang="en-US" b="1"/>
          </a:p>
          <a:p>
            <a:pPr algn="ctr"/>
            <a:r>
              <a:rPr lang="en-US" sz="2000" b="1" dirty="0">
                <a:solidFill>
                  <a:srgbClr val="080808"/>
                </a:solidFill>
                <a:latin typeface="Roxbrough CF"/>
              </a:rPr>
              <a:t>Hammy </a:t>
            </a:r>
            <a:r>
              <a:rPr lang="en-US" sz="2000" b="1" err="1">
                <a:solidFill>
                  <a:srgbClr val="080808"/>
                </a:solidFill>
                <a:latin typeface="Roxbrough CF"/>
              </a:rPr>
              <a:t>Haricha</a:t>
            </a:r>
            <a:r>
              <a:rPr lang="en-US" sz="2000" b="1" dirty="0">
                <a:solidFill>
                  <a:srgbClr val="080808"/>
                </a:solidFill>
                <a:latin typeface="Roxbrough CF"/>
              </a:rPr>
              <a:t> Himu</a:t>
            </a:r>
          </a:p>
        </p:txBody>
      </p:sp>
      <p:sp>
        <p:nvSpPr>
          <p:cNvPr id="18" name="TextBox 17">
            <a:extLst>
              <a:ext uri="{FF2B5EF4-FFF2-40B4-BE49-F238E27FC236}">
                <a16:creationId xmlns:a16="http://schemas.microsoft.com/office/drawing/2014/main" id="{0193E986-F142-0908-888D-60FA0847D1DC}"/>
              </a:ext>
            </a:extLst>
          </p:cNvPr>
          <p:cNvSpPr txBox="1"/>
          <p:nvPr/>
        </p:nvSpPr>
        <p:spPr>
          <a:xfrm>
            <a:off x="7013126" y="4707178"/>
            <a:ext cx="413710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000000"/>
                </a:solidFill>
                <a:latin typeface="Roxbrough CF"/>
              </a:rPr>
              <a:t>Back an Engineer</a:t>
            </a:r>
          </a:p>
          <a:p>
            <a:pPr algn="ctr"/>
            <a:r>
              <a:rPr lang="en-US" sz="2000" b="1">
                <a:solidFill>
                  <a:srgbClr val="000000"/>
                </a:solidFill>
                <a:latin typeface="Roxbrough CF"/>
              </a:rPr>
              <a:t>Jannatul Mawa</a:t>
            </a:r>
            <a:endParaRPr lang="en-US" sz="2000" b="1" dirty="0">
              <a:solidFill>
                <a:srgbClr val="000000"/>
              </a:solidFill>
              <a:latin typeface="Roxbrough CF"/>
            </a:endParaRPr>
          </a:p>
          <a:p>
            <a:endParaRPr lang="en-US" sz="2000" b="1" dirty="0">
              <a:solidFill>
                <a:srgbClr val="000000"/>
              </a:solidFill>
              <a:latin typeface="Roxbrough CF"/>
            </a:endParaRPr>
          </a:p>
        </p:txBody>
      </p:sp>
    </p:spTree>
    <p:extLst>
      <p:ext uri="{BB962C8B-B14F-4D97-AF65-F5344CB8AC3E}">
        <p14:creationId xmlns:p14="http://schemas.microsoft.com/office/powerpoint/2010/main" val="9710243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68BD590-669A-BFD8-7F04-2394848C3211}"/>
              </a:ext>
            </a:extLst>
          </p:cNvPr>
          <p:cNvSpPr txBox="1"/>
          <p:nvPr/>
        </p:nvSpPr>
        <p:spPr>
          <a:xfrm>
            <a:off x="577551" y="2193677"/>
            <a:ext cx="948877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rgbClr val="000000"/>
                </a:solidFill>
                <a:latin typeface="Roxbrough CF"/>
                <a:ea typeface="+mn-lt"/>
                <a:cs typeface="+mn-lt"/>
              </a:rPr>
              <a:t>Do you want to enjoy great tasting family meals at home but have no time to cook or unable to cook because of an illness, injury or new baby ? Then "Foodie" is here to help you. We have experienced cook for affordable meal and dining experiences in your home. We cater to your needs as per your schedule. We are providing so many services related on Chef and Cooking.</a:t>
            </a:r>
            <a:endParaRPr lang="en-US" sz="3000">
              <a:solidFill>
                <a:srgbClr val="FFFFFF"/>
              </a:solidFill>
              <a:latin typeface="Roxbrough CF"/>
              <a:ea typeface="+mn-lt"/>
              <a:cs typeface="+mn-lt"/>
            </a:endParaRPr>
          </a:p>
          <a:p>
            <a:endParaRPr lang="en-US" sz="3000" dirty="0">
              <a:solidFill>
                <a:srgbClr val="FFFFFF"/>
              </a:solidFill>
              <a:ea typeface="+mn-lt"/>
              <a:cs typeface="+mn-lt"/>
            </a:endParaRPr>
          </a:p>
          <a:p>
            <a:endParaRPr lang="en-US" sz="3000" dirty="0">
              <a:solidFill>
                <a:srgbClr val="FFFFFF"/>
              </a:solidFill>
              <a:ea typeface="+mn-lt"/>
              <a:cs typeface="+mn-lt"/>
            </a:endParaRPr>
          </a:p>
          <a:p>
            <a:endParaRPr lang="en-US" sz="3000" dirty="0">
              <a:solidFill>
                <a:srgbClr val="FFFFFF"/>
              </a:solidFill>
              <a:ea typeface="+mn-lt"/>
              <a:cs typeface="+mn-lt"/>
            </a:endParaRPr>
          </a:p>
          <a:p>
            <a:endParaRPr lang="en-US" sz="3000" dirty="0">
              <a:solidFill>
                <a:srgbClr val="FFFFFF"/>
              </a:solidFill>
              <a:ea typeface="+mn-lt"/>
              <a:cs typeface="+mn-lt"/>
            </a:endParaRPr>
          </a:p>
          <a:p>
            <a:r>
              <a:rPr lang="en-US" sz="3000" dirty="0">
                <a:solidFill>
                  <a:srgbClr val="FFFFFF"/>
                </a:solidFill>
                <a:ea typeface="+mn-lt"/>
                <a:cs typeface="+mn-lt"/>
              </a:rPr>
              <a:t>...</a:t>
            </a:r>
            <a:endParaRPr lang="en-US" sz="3000" dirty="0"/>
          </a:p>
        </p:txBody>
      </p:sp>
      <p:sp>
        <p:nvSpPr>
          <p:cNvPr id="17" name="Rectangle 16">
            <a:extLst>
              <a:ext uri="{FF2B5EF4-FFF2-40B4-BE49-F238E27FC236}">
                <a16:creationId xmlns:a16="http://schemas.microsoft.com/office/drawing/2014/main" id="{D809CFAD-8FE4-93F0-AB4B-2BCD71E0B258}"/>
              </a:ext>
            </a:extLst>
          </p:cNvPr>
          <p:cNvSpPr/>
          <p:nvPr/>
        </p:nvSpPr>
        <p:spPr>
          <a:xfrm>
            <a:off x="2637305" y="1291472"/>
            <a:ext cx="5371474" cy="8494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500" b="1" dirty="0">
                <a:latin typeface="Roxbrough CF"/>
              </a:rPr>
              <a:t>INTRODUCTION</a:t>
            </a:r>
          </a:p>
        </p:txBody>
      </p:sp>
    </p:spTree>
    <p:extLst>
      <p:ext uri="{BB962C8B-B14F-4D97-AF65-F5344CB8AC3E}">
        <p14:creationId xmlns:p14="http://schemas.microsoft.com/office/powerpoint/2010/main" val="3100666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3AEA0-3E81-E936-1F8C-861A6E440A69}"/>
              </a:ext>
            </a:extLst>
          </p:cNvPr>
          <p:cNvSpPr>
            <a:spLocks noGrp="1"/>
          </p:cNvSpPr>
          <p:nvPr>
            <p:ph type="dt" sz="half" idx="10"/>
          </p:nvPr>
        </p:nvSpPr>
        <p:spPr/>
        <p:txBody>
          <a:bodyPr/>
          <a:lstStyle/>
          <a:p>
            <a:fld id="{07A275E0-F8B8-48AB-A0CB-DC42AC42D13C}" type="datetime1">
              <a:t>6/22/2024</a:t>
            </a:fld>
            <a:endParaRPr lang="en-US" dirty="0"/>
          </a:p>
        </p:txBody>
      </p:sp>
      <p:sp>
        <p:nvSpPr>
          <p:cNvPr id="3" name="Footer Placeholder 2">
            <a:extLst>
              <a:ext uri="{FF2B5EF4-FFF2-40B4-BE49-F238E27FC236}">
                <a16:creationId xmlns:a16="http://schemas.microsoft.com/office/drawing/2014/main" id="{49B223AB-651C-AF19-7144-78DF3C6F8878}"/>
              </a:ext>
            </a:extLst>
          </p:cNvPr>
          <p:cNvSpPr>
            <a:spLocks noGrp="1"/>
          </p:cNvSpPr>
          <p:nvPr>
            <p:ph type="ftr" sz="quarter" idx="11"/>
          </p:nvPr>
        </p:nvSpPr>
        <p:spPr/>
        <p:txBody>
          <a:bodyPr/>
          <a:lstStyle/>
          <a:p>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A0BEDEF-B11A-5065-37C1-45D46DAC51C2}"/>
                  </a:ext>
                </a:extLst>
              </p14:cNvPr>
              <p14:cNvContentPartPr/>
              <p14:nvPr/>
            </p14:nvContentPartPr>
            <p14:xfrm>
              <a:off x="845343" y="357187"/>
              <a:ext cx="11906" cy="11906"/>
            </p14:xfrm>
          </p:contentPart>
        </mc:Choice>
        <mc:Fallback xmlns="">
          <p:pic>
            <p:nvPicPr>
              <p:cNvPr id="7" name="Ink 6">
                <a:extLst>
                  <a:ext uri="{FF2B5EF4-FFF2-40B4-BE49-F238E27FC236}">
                    <a16:creationId xmlns:a16="http://schemas.microsoft.com/office/drawing/2014/main" id="{EA0BEDEF-B11A-5065-37C1-45D46DAC51C2}"/>
                  </a:ext>
                </a:extLst>
              </p:cNvPr>
              <p:cNvPicPr/>
              <p:nvPr/>
            </p:nvPicPr>
            <p:blipFill>
              <a:blip r:embed="rId4"/>
              <a:stretch>
                <a:fillRect/>
              </a:stretch>
            </p:blipFill>
            <p:spPr>
              <a:xfrm>
                <a:off x="250043" y="-226207"/>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9DD89F-D672-0F91-2815-E0E462EB0492}"/>
                  </a:ext>
                </a:extLst>
              </p14:cNvPr>
              <p14:cNvContentPartPr/>
              <p14:nvPr/>
            </p14:nvContentPartPr>
            <p14:xfrm>
              <a:off x="557159" y="106635"/>
              <a:ext cx="554210" cy="250552"/>
            </p14:xfrm>
          </p:contentPart>
        </mc:Choice>
        <mc:Fallback xmlns="">
          <p:pic>
            <p:nvPicPr>
              <p:cNvPr id="8" name="Ink 7">
                <a:extLst>
                  <a:ext uri="{FF2B5EF4-FFF2-40B4-BE49-F238E27FC236}">
                    <a16:creationId xmlns:a16="http://schemas.microsoft.com/office/drawing/2014/main" id="{A99DD89F-D672-0F91-2815-E0E462EB0492}"/>
                  </a:ext>
                </a:extLst>
              </p:cNvPr>
              <p:cNvPicPr/>
              <p:nvPr/>
            </p:nvPicPr>
            <p:blipFill>
              <a:blip r:embed="rId6"/>
              <a:stretch>
                <a:fillRect/>
              </a:stretch>
            </p:blipFill>
            <p:spPr>
              <a:xfrm>
                <a:off x="539525" y="88661"/>
                <a:ext cx="589838" cy="2861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FB7010A-2FC8-DF43-1A8B-586B68C9C9AC}"/>
                  </a:ext>
                </a:extLst>
              </p14:cNvPr>
              <p14:cNvContentPartPr/>
              <p14:nvPr/>
            </p14:nvContentPartPr>
            <p14:xfrm>
              <a:off x="440531" y="226218"/>
              <a:ext cx="11906" cy="11906"/>
            </p14:xfrm>
          </p:contentPart>
        </mc:Choice>
        <mc:Fallback xmlns="">
          <p:pic>
            <p:nvPicPr>
              <p:cNvPr id="9" name="Ink 8">
                <a:extLst>
                  <a:ext uri="{FF2B5EF4-FFF2-40B4-BE49-F238E27FC236}">
                    <a16:creationId xmlns:a16="http://schemas.microsoft.com/office/drawing/2014/main" id="{AFB7010A-2FC8-DF43-1A8B-586B68C9C9AC}"/>
                  </a:ext>
                </a:extLst>
              </p:cNvPr>
              <p:cNvPicPr/>
              <p:nvPr/>
            </p:nvPicPr>
            <p:blipFill>
              <a:blip r:embed="rId4"/>
              <a:stretch>
                <a:fillRect/>
              </a:stretch>
            </p:blipFill>
            <p:spPr>
              <a:xfrm>
                <a:off x="-142863" y="-357176"/>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381A0C99-600C-BD49-8C76-44D5B32507EE}"/>
                  </a:ext>
                </a:extLst>
              </p14:cNvPr>
              <p14:cNvContentPartPr/>
              <p14:nvPr/>
            </p14:nvContentPartPr>
            <p14:xfrm>
              <a:off x="440531" y="137692"/>
              <a:ext cx="426599" cy="158293"/>
            </p14:xfrm>
          </p:contentPart>
        </mc:Choice>
        <mc:Fallback xmlns="">
          <p:pic>
            <p:nvPicPr>
              <p:cNvPr id="10" name="Ink 9">
                <a:extLst>
                  <a:ext uri="{FF2B5EF4-FFF2-40B4-BE49-F238E27FC236}">
                    <a16:creationId xmlns:a16="http://schemas.microsoft.com/office/drawing/2014/main" id="{381A0C99-600C-BD49-8C76-44D5B32507EE}"/>
                  </a:ext>
                </a:extLst>
              </p:cNvPr>
              <p:cNvPicPr/>
              <p:nvPr/>
            </p:nvPicPr>
            <p:blipFill>
              <a:blip r:embed="rId9"/>
              <a:stretch>
                <a:fillRect/>
              </a:stretch>
            </p:blipFill>
            <p:spPr>
              <a:xfrm>
                <a:off x="422906" y="119745"/>
                <a:ext cx="462209" cy="19382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63A8C2D6-9FED-AE8F-9789-4202AF5081E7}"/>
                  </a:ext>
                </a:extLst>
              </p14:cNvPr>
              <p14:cNvContentPartPr/>
              <p14:nvPr/>
            </p14:nvContentPartPr>
            <p14:xfrm>
              <a:off x="440531" y="500062"/>
              <a:ext cx="11906" cy="11906"/>
            </p14:xfrm>
          </p:contentPart>
        </mc:Choice>
        <mc:Fallback xmlns="">
          <p:pic>
            <p:nvPicPr>
              <p:cNvPr id="11" name="Ink 10">
                <a:extLst>
                  <a:ext uri="{FF2B5EF4-FFF2-40B4-BE49-F238E27FC236}">
                    <a16:creationId xmlns:a16="http://schemas.microsoft.com/office/drawing/2014/main" id="{63A8C2D6-9FED-AE8F-9789-4202AF5081E7}"/>
                  </a:ext>
                </a:extLst>
              </p:cNvPr>
              <p:cNvPicPr/>
              <p:nvPr/>
            </p:nvPicPr>
            <p:blipFill>
              <a:blip r:embed="rId4"/>
              <a:stretch>
                <a:fillRect/>
              </a:stretch>
            </p:blipFill>
            <p:spPr>
              <a:xfrm>
                <a:off x="-142863" y="-95238"/>
                <a:ext cx="1190600" cy="1190600"/>
              </a:xfrm>
              <a:prstGeom prst="rect">
                <a:avLst/>
              </a:prstGeom>
            </p:spPr>
          </p:pic>
        </mc:Fallback>
      </mc:AlternateContent>
      <p:pic>
        <p:nvPicPr>
          <p:cNvPr id="4" name="Picture 3" descr="A screen shot of a phone&#10;&#10;Description automatically generated">
            <a:extLst>
              <a:ext uri="{FF2B5EF4-FFF2-40B4-BE49-F238E27FC236}">
                <a16:creationId xmlns:a16="http://schemas.microsoft.com/office/drawing/2014/main" id="{509EF83F-9FD7-E466-0A0B-B098AF123FA7}"/>
              </a:ext>
            </a:extLst>
          </p:cNvPr>
          <p:cNvPicPr>
            <a:picLocks noChangeAspect="1"/>
          </p:cNvPicPr>
          <p:nvPr/>
        </p:nvPicPr>
        <p:blipFill rotWithShape="1">
          <a:blip r:embed="rId11"/>
          <a:srcRect l="34399" t="4763" r="29391" b="4492"/>
          <a:stretch/>
        </p:blipFill>
        <p:spPr>
          <a:xfrm>
            <a:off x="7343427" y="216112"/>
            <a:ext cx="2808151" cy="5281791"/>
          </a:xfrm>
          <a:prstGeom prst="rect">
            <a:avLst/>
          </a:prstGeom>
        </p:spPr>
      </p:pic>
      <p:sp>
        <p:nvSpPr>
          <p:cNvPr id="5" name="TextBox 4">
            <a:extLst>
              <a:ext uri="{FF2B5EF4-FFF2-40B4-BE49-F238E27FC236}">
                <a16:creationId xmlns:a16="http://schemas.microsoft.com/office/drawing/2014/main" id="{6D157834-6E4D-7EB4-4AAC-61B86BF5892B}"/>
              </a:ext>
            </a:extLst>
          </p:cNvPr>
          <p:cNvSpPr txBox="1"/>
          <p:nvPr/>
        </p:nvSpPr>
        <p:spPr>
          <a:xfrm>
            <a:off x="975822" y="1799924"/>
            <a:ext cx="5855956" cy="32470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000" b="1" u="sng" dirty="0">
              <a:solidFill>
                <a:srgbClr val="030202"/>
              </a:solidFill>
              <a:latin typeface="Roxbrough CF"/>
            </a:endParaRPr>
          </a:p>
          <a:p>
            <a:pPr marL="285750" indent="-285750">
              <a:buFont typeface="Arial"/>
              <a:buChar char="•"/>
            </a:pPr>
            <a:r>
              <a:rPr lang="en-US" sz="2500" dirty="0">
                <a:solidFill>
                  <a:srgbClr val="030202"/>
                </a:solidFill>
                <a:latin typeface="Roxbrough CF"/>
                <a:ea typeface="+mn-lt"/>
                <a:cs typeface="+mn-lt"/>
              </a:rPr>
              <a:t>Log in or signup </a:t>
            </a:r>
          </a:p>
          <a:p>
            <a:pPr marL="285750" indent="-285750">
              <a:buFont typeface="Arial"/>
              <a:buChar char="•"/>
            </a:pPr>
            <a:r>
              <a:rPr lang="en-US" sz="2500" dirty="0">
                <a:solidFill>
                  <a:srgbClr val="030202"/>
                </a:solidFill>
                <a:latin typeface="Roxbrough CF"/>
                <a:ea typeface="+mn-lt"/>
                <a:cs typeface="+mn-lt"/>
              </a:rPr>
              <a:t>Personalize your request</a:t>
            </a:r>
            <a:endParaRPr lang="en-US" sz="2500">
              <a:latin typeface="Roxbrough CF"/>
            </a:endParaRPr>
          </a:p>
          <a:p>
            <a:pPr marL="285750" indent="-285750">
              <a:buFont typeface="Arial"/>
              <a:buChar char="•"/>
            </a:pPr>
            <a:r>
              <a:rPr lang="en-US" sz="2500" dirty="0">
                <a:solidFill>
                  <a:srgbClr val="030202"/>
                </a:solidFill>
                <a:latin typeface="Roxbrough CF"/>
                <a:ea typeface="+mn-lt"/>
                <a:cs typeface="+mn-lt"/>
              </a:rPr>
              <a:t>Receive menu proposals</a:t>
            </a:r>
            <a:endParaRPr lang="en-US" sz="2500">
              <a:latin typeface="Roxbrough CF"/>
            </a:endParaRPr>
          </a:p>
          <a:p>
            <a:pPr marL="285750" indent="-285750">
              <a:buFont typeface="Arial"/>
              <a:buChar char="•"/>
            </a:pPr>
            <a:r>
              <a:rPr lang="en-US" sz="2500" dirty="0">
                <a:solidFill>
                  <a:srgbClr val="030202"/>
                </a:solidFill>
                <a:latin typeface="Roxbrough CF"/>
                <a:ea typeface="+mn-lt"/>
                <a:cs typeface="+mn-lt"/>
              </a:rPr>
              <a:t>The Minimum Chef cleans up after and leaves discreetly</a:t>
            </a:r>
            <a:endParaRPr lang="en-US" sz="2500">
              <a:latin typeface="Roxbrough CF"/>
            </a:endParaRPr>
          </a:p>
          <a:p>
            <a:pPr marL="285750" indent="-285750">
              <a:buFont typeface="Arial"/>
              <a:buChar char="•"/>
            </a:pPr>
            <a:r>
              <a:rPr lang="en-US" sz="2500" dirty="0">
                <a:solidFill>
                  <a:srgbClr val="030202"/>
                </a:solidFill>
                <a:latin typeface="Roxbrough CF"/>
                <a:ea typeface="+mn-lt"/>
                <a:cs typeface="+mn-lt"/>
              </a:rPr>
              <a:t>The Chef cooks in your kitchen and serves the meal to your guests.</a:t>
            </a:r>
            <a:endParaRPr lang="en-US" sz="2500">
              <a:latin typeface="Roxbrough CF"/>
            </a:endParaRPr>
          </a:p>
        </p:txBody>
      </p:sp>
      <p:sp>
        <p:nvSpPr>
          <p:cNvPr id="14" name="TextBox 13">
            <a:extLst>
              <a:ext uri="{FF2B5EF4-FFF2-40B4-BE49-F238E27FC236}">
                <a16:creationId xmlns:a16="http://schemas.microsoft.com/office/drawing/2014/main" id="{57509027-4199-74BF-19DF-6F47958E7E83}"/>
              </a:ext>
            </a:extLst>
          </p:cNvPr>
          <p:cNvSpPr txBox="1"/>
          <p:nvPr/>
        </p:nvSpPr>
        <p:spPr>
          <a:xfrm>
            <a:off x="1546550" y="1619157"/>
            <a:ext cx="2566640" cy="553998"/>
          </a:xfrm>
          <a:prstGeom prst="rect">
            <a:avLst/>
          </a:prstGeom>
          <a:solidFill>
            <a:srgbClr val="00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Roxbrough CF"/>
              </a:rPr>
              <a:t> How it works</a:t>
            </a:r>
            <a:endParaRPr lang="en-US" b="1" dirty="0"/>
          </a:p>
        </p:txBody>
      </p:sp>
    </p:spTree>
    <p:extLst>
      <p:ext uri="{BB962C8B-B14F-4D97-AF65-F5344CB8AC3E}">
        <p14:creationId xmlns:p14="http://schemas.microsoft.com/office/powerpoint/2010/main" val="47911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3AEA0-3E81-E936-1F8C-861A6E440A69}"/>
              </a:ext>
            </a:extLst>
          </p:cNvPr>
          <p:cNvSpPr>
            <a:spLocks noGrp="1"/>
          </p:cNvSpPr>
          <p:nvPr>
            <p:ph type="dt" sz="half" idx="10"/>
          </p:nvPr>
        </p:nvSpPr>
        <p:spPr/>
        <p:txBody>
          <a:bodyPr/>
          <a:lstStyle/>
          <a:p>
            <a:fld id="{07A275E0-F8B8-48AB-A0CB-DC42AC42D13C}" type="datetime1">
              <a:t>6/22/2024</a:t>
            </a:fld>
            <a:endParaRPr lang="en-US" dirty="0"/>
          </a:p>
        </p:txBody>
      </p:sp>
      <p:sp>
        <p:nvSpPr>
          <p:cNvPr id="3" name="Footer Placeholder 2">
            <a:extLst>
              <a:ext uri="{FF2B5EF4-FFF2-40B4-BE49-F238E27FC236}">
                <a16:creationId xmlns:a16="http://schemas.microsoft.com/office/drawing/2014/main" id="{49B223AB-651C-AF19-7144-78DF3C6F8878}"/>
              </a:ext>
            </a:extLst>
          </p:cNvPr>
          <p:cNvSpPr>
            <a:spLocks noGrp="1"/>
          </p:cNvSpPr>
          <p:nvPr>
            <p:ph type="ftr" sz="quarter" idx="11"/>
          </p:nvPr>
        </p:nvSpPr>
        <p:spPr/>
        <p:txBody>
          <a:bodyPr/>
          <a:lstStyle/>
          <a:p>
            <a:r>
              <a:rPr lang="en-US" dirty="0"/>
              <a:t>
              </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A0BEDEF-B11A-5065-37C1-45D46DAC51C2}"/>
                  </a:ext>
                </a:extLst>
              </p14:cNvPr>
              <p14:cNvContentPartPr/>
              <p14:nvPr/>
            </p14:nvContentPartPr>
            <p14:xfrm>
              <a:off x="845343" y="357187"/>
              <a:ext cx="11906" cy="11906"/>
            </p14:xfrm>
          </p:contentPart>
        </mc:Choice>
        <mc:Fallback xmlns="">
          <p:pic>
            <p:nvPicPr>
              <p:cNvPr id="7" name="Ink 6">
                <a:extLst>
                  <a:ext uri="{FF2B5EF4-FFF2-40B4-BE49-F238E27FC236}">
                    <a16:creationId xmlns:a16="http://schemas.microsoft.com/office/drawing/2014/main" id="{EA0BEDEF-B11A-5065-37C1-45D46DAC51C2}"/>
                  </a:ext>
                </a:extLst>
              </p:cNvPr>
              <p:cNvPicPr/>
              <p:nvPr/>
            </p:nvPicPr>
            <p:blipFill>
              <a:blip r:embed="rId4"/>
              <a:stretch>
                <a:fillRect/>
              </a:stretch>
            </p:blipFill>
            <p:spPr>
              <a:xfrm>
                <a:off x="250043" y="-238113"/>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9DD89F-D672-0F91-2815-E0E462EB0492}"/>
                  </a:ext>
                </a:extLst>
              </p14:cNvPr>
              <p14:cNvContentPartPr/>
              <p14:nvPr/>
            </p14:nvContentPartPr>
            <p14:xfrm>
              <a:off x="557159" y="106635"/>
              <a:ext cx="554210" cy="250552"/>
            </p14:xfrm>
          </p:contentPart>
        </mc:Choice>
        <mc:Fallback xmlns="">
          <p:pic>
            <p:nvPicPr>
              <p:cNvPr id="8" name="Ink 7">
                <a:extLst>
                  <a:ext uri="{FF2B5EF4-FFF2-40B4-BE49-F238E27FC236}">
                    <a16:creationId xmlns:a16="http://schemas.microsoft.com/office/drawing/2014/main" id="{A99DD89F-D672-0F91-2815-E0E462EB0492}"/>
                  </a:ext>
                </a:extLst>
              </p:cNvPr>
              <p:cNvPicPr/>
              <p:nvPr/>
            </p:nvPicPr>
            <p:blipFill>
              <a:blip r:embed="rId6"/>
              <a:stretch>
                <a:fillRect/>
              </a:stretch>
            </p:blipFill>
            <p:spPr>
              <a:xfrm>
                <a:off x="539165" y="88661"/>
                <a:ext cx="589838" cy="2861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FB7010A-2FC8-DF43-1A8B-586B68C9C9AC}"/>
                  </a:ext>
                </a:extLst>
              </p14:cNvPr>
              <p14:cNvContentPartPr/>
              <p14:nvPr/>
            </p14:nvContentPartPr>
            <p14:xfrm>
              <a:off x="440531" y="226218"/>
              <a:ext cx="11906" cy="11906"/>
            </p14:xfrm>
          </p:contentPart>
        </mc:Choice>
        <mc:Fallback xmlns="">
          <p:pic>
            <p:nvPicPr>
              <p:cNvPr id="9" name="Ink 8">
                <a:extLst>
                  <a:ext uri="{FF2B5EF4-FFF2-40B4-BE49-F238E27FC236}">
                    <a16:creationId xmlns:a16="http://schemas.microsoft.com/office/drawing/2014/main" id="{AFB7010A-2FC8-DF43-1A8B-586B68C9C9AC}"/>
                  </a:ext>
                </a:extLst>
              </p:cNvPr>
              <p:cNvPicPr/>
              <p:nvPr/>
            </p:nvPicPr>
            <p:blipFill>
              <a:blip r:embed="rId4"/>
              <a:stretch>
                <a:fillRect/>
              </a:stretch>
            </p:blipFill>
            <p:spPr>
              <a:xfrm>
                <a:off x="-154769" y="-369082"/>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381A0C99-600C-BD49-8C76-44D5B32507EE}"/>
                  </a:ext>
                </a:extLst>
              </p14:cNvPr>
              <p14:cNvContentPartPr/>
              <p14:nvPr/>
            </p14:nvContentPartPr>
            <p14:xfrm>
              <a:off x="440531" y="137692"/>
              <a:ext cx="426599" cy="158293"/>
            </p14:xfrm>
          </p:contentPart>
        </mc:Choice>
        <mc:Fallback xmlns="">
          <p:pic>
            <p:nvPicPr>
              <p:cNvPr id="10" name="Ink 9">
                <a:extLst>
                  <a:ext uri="{FF2B5EF4-FFF2-40B4-BE49-F238E27FC236}">
                    <a16:creationId xmlns:a16="http://schemas.microsoft.com/office/drawing/2014/main" id="{381A0C99-600C-BD49-8C76-44D5B32507EE}"/>
                  </a:ext>
                </a:extLst>
              </p:cNvPr>
              <p:cNvPicPr/>
              <p:nvPr/>
            </p:nvPicPr>
            <p:blipFill>
              <a:blip r:embed="rId9"/>
              <a:stretch>
                <a:fillRect/>
              </a:stretch>
            </p:blipFill>
            <p:spPr>
              <a:xfrm>
                <a:off x="422546" y="119745"/>
                <a:ext cx="462209" cy="19382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63A8C2D6-9FED-AE8F-9789-4202AF5081E7}"/>
                  </a:ext>
                </a:extLst>
              </p14:cNvPr>
              <p14:cNvContentPartPr/>
              <p14:nvPr/>
            </p14:nvContentPartPr>
            <p14:xfrm>
              <a:off x="440531" y="500062"/>
              <a:ext cx="11906" cy="11906"/>
            </p14:xfrm>
          </p:contentPart>
        </mc:Choice>
        <mc:Fallback xmlns="">
          <p:pic>
            <p:nvPicPr>
              <p:cNvPr id="11" name="Ink 10">
                <a:extLst>
                  <a:ext uri="{FF2B5EF4-FFF2-40B4-BE49-F238E27FC236}">
                    <a16:creationId xmlns:a16="http://schemas.microsoft.com/office/drawing/2014/main" id="{63A8C2D6-9FED-AE8F-9789-4202AF5081E7}"/>
                  </a:ext>
                </a:extLst>
              </p:cNvPr>
              <p:cNvPicPr/>
              <p:nvPr/>
            </p:nvPicPr>
            <p:blipFill>
              <a:blip r:embed="rId4"/>
              <a:stretch>
                <a:fillRect/>
              </a:stretch>
            </p:blipFill>
            <p:spPr>
              <a:xfrm>
                <a:off x="-154769" y="-95238"/>
                <a:ext cx="1190600" cy="1190600"/>
              </a:xfrm>
              <a:prstGeom prst="rect">
                <a:avLst/>
              </a:prstGeom>
            </p:spPr>
          </p:pic>
        </mc:Fallback>
      </mc:AlternateContent>
      <p:sp>
        <p:nvSpPr>
          <p:cNvPr id="6" name="TextBox 5">
            <a:extLst>
              <a:ext uri="{FF2B5EF4-FFF2-40B4-BE49-F238E27FC236}">
                <a16:creationId xmlns:a16="http://schemas.microsoft.com/office/drawing/2014/main" id="{8B1DCDD0-F397-9CE3-2016-3B9F9039A470}"/>
              </a:ext>
            </a:extLst>
          </p:cNvPr>
          <p:cNvSpPr txBox="1"/>
          <p:nvPr/>
        </p:nvSpPr>
        <p:spPr>
          <a:xfrm>
            <a:off x="962284" y="1931035"/>
            <a:ext cx="5984211" cy="43242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500" b="1" u="sng" dirty="0">
              <a:solidFill>
                <a:srgbClr val="FFFFFF"/>
              </a:solidFill>
            </a:endParaRPr>
          </a:p>
          <a:p>
            <a:r>
              <a:rPr lang="en-US" sz="2500" dirty="0">
                <a:solidFill>
                  <a:schemeClr val="bg1"/>
                </a:solidFill>
                <a:ea typeface="+mn-lt"/>
                <a:cs typeface="+mn-lt"/>
              </a:rPr>
              <a:t>• Weekly, bimonthly, and monthly </a:t>
            </a:r>
            <a:endParaRPr lang="en-US" sz="2500">
              <a:solidFill>
                <a:schemeClr val="bg1"/>
              </a:solidFill>
              <a:ea typeface="+mn-lt"/>
              <a:cs typeface="+mn-lt"/>
            </a:endParaRPr>
          </a:p>
          <a:p>
            <a:r>
              <a:rPr lang="en-US" sz="2500" dirty="0">
                <a:solidFill>
                  <a:schemeClr val="bg1"/>
                </a:solidFill>
                <a:ea typeface="+mn-lt"/>
                <a:cs typeface="+mn-lt"/>
              </a:rPr>
              <a:t>meal packages</a:t>
            </a:r>
            <a:endParaRPr lang="en-US" sz="2500">
              <a:solidFill>
                <a:schemeClr val="bg1"/>
              </a:solidFill>
            </a:endParaRPr>
          </a:p>
          <a:p>
            <a:r>
              <a:rPr lang="en-US" sz="2500" dirty="0">
                <a:solidFill>
                  <a:schemeClr val="bg1"/>
                </a:solidFill>
                <a:ea typeface="+mn-lt"/>
                <a:cs typeface="+mn-lt"/>
              </a:rPr>
              <a:t>• Weekly meals that fit your </a:t>
            </a:r>
          </a:p>
          <a:p>
            <a:r>
              <a:rPr lang="en-US" sz="2500" dirty="0">
                <a:solidFill>
                  <a:schemeClr val="bg1"/>
                </a:solidFill>
                <a:ea typeface="+mn-lt"/>
                <a:cs typeface="+mn-lt"/>
              </a:rPr>
              <a:t>dietary and nutritional needs</a:t>
            </a:r>
            <a:endParaRPr lang="en-US" sz="2500">
              <a:solidFill>
                <a:schemeClr val="bg1"/>
              </a:solidFill>
            </a:endParaRPr>
          </a:p>
          <a:p>
            <a:r>
              <a:rPr lang="en-US" sz="2500" dirty="0">
                <a:solidFill>
                  <a:schemeClr val="bg1"/>
                </a:solidFill>
                <a:ea typeface="+mn-lt"/>
                <a:cs typeface="+mn-lt"/>
              </a:rPr>
              <a:t>• Food and beverage pairing events</a:t>
            </a:r>
            <a:endParaRPr lang="en-US" sz="2500">
              <a:solidFill>
                <a:schemeClr val="bg1"/>
              </a:solidFill>
            </a:endParaRPr>
          </a:p>
          <a:p>
            <a:r>
              <a:rPr lang="en-US" sz="2500" dirty="0">
                <a:solidFill>
                  <a:schemeClr val="bg1"/>
                </a:solidFill>
                <a:ea typeface="+mn-lt"/>
                <a:cs typeface="+mn-lt"/>
              </a:rPr>
              <a:t>• Vacation home cooking</a:t>
            </a:r>
            <a:endParaRPr lang="en-US" sz="2500">
              <a:solidFill>
                <a:schemeClr val="bg1"/>
              </a:solidFill>
            </a:endParaRPr>
          </a:p>
          <a:p>
            <a:r>
              <a:rPr lang="en-US" sz="2500" dirty="0">
                <a:solidFill>
                  <a:schemeClr val="bg1"/>
                </a:solidFill>
                <a:ea typeface="+mn-lt"/>
                <a:cs typeface="+mn-lt"/>
              </a:rPr>
              <a:t>• Private cooking classes for individuals, couples, and groups</a:t>
            </a:r>
            <a:endParaRPr lang="en-US" sz="2500" dirty="0">
              <a:solidFill>
                <a:schemeClr val="bg1"/>
              </a:solidFill>
            </a:endParaRPr>
          </a:p>
          <a:p>
            <a:r>
              <a:rPr lang="en-US" sz="2500" dirty="0">
                <a:solidFill>
                  <a:schemeClr val="bg1"/>
                </a:solidFill>
                <a:ea typeface="+mn-lt"/>
                <a:cs typeface="+mn-lt"/>
              </a:rPr>
              <a:t>• Dinner parties for 2 to 100+ people</a:t>
            </a:r>
            <a:endParaRPr lang="en-US" sz="2500">
              <a:solidFill>
                <a:schemeClr val="bg1"/>
              </a:solidFill>
            </a:endParaRPr>
          </a:p>
          <a:p>
            <a:r>
              <a:rPr lang="en-US" sz="2500" dirty="0">
                <a:solidFill>
                  <a:schemeClr val="bg1"/>
                </a:solidFill>
                <a:ea typeface="+mn-lt"/>
                <a:cs typeface="+mn-lt"/>
              </a:rPr>
              <a:t>• Live Cooking Demonstrations.</a:t>
            </a:r>
            <a:endParaRPr lang="en-US" sz="2500" dirty="0">
              <a:solidFill>
                <a:schemeClr val="bg1"/>
              </a:solidFill>
            </a:endParaRPr>
          </a:p>
        </p:txBody>
      </p:sp>
      <p:pic>
        <p:nvPicPr>
          <p:cNvPr id="12" name="Picture 11" descr="A screenshot of a food menu&#10;&#10;Description automatically generated">
            <a:extLst>
              <a:ext uri="{FF2B5EF4-FFF2-40B4-BE49-F238E27FC236}">
                <a16:creationId xmlns:a16="http://schemas.microsoft.com/office/drawing/2014/main" id="{1FEB1B98-06F6-2064-D36F-EC0F728DABCD}"/>
              </a:ext>
            </a:extLst>
          </p:cNvPr>
          <p:cNvPicPr>
            <a:picLocks noChangeAspect="1"/>
          </p:cNvPicPr>
          <p:nvPr/>
        </p:nvPicPr>
        <p:blipFill rotWithShape="1">
          <a:blip r:embed="rId11"/>
          <a:srcRect l="-14754" t="3008" r="41803" b="42592"/>
          <a:stretch/>
        </p:blipFill>
        <p:spPr>
          <a:xfrm>
            <a:off x="5872975" y="133629"/>
            <a:ext cx="5982821" cy="3857904"/>
          </a:xfrm>
          <a:prstGeom prst="rect">
            <a:avLst/>
          </a:prstGeom>
        </p:spPr>
      </p:pic>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481CEEF9-3A75-3902-5991-16EEE43E1D57}"/>
                  </a:ext>
                </a:extLst>
              </p14:cNvPr>
              <p14:cNvContentPartPr/>
              <p14:nvPr/>
            </p14:nvContentPartPr>
            <p14:xfrm>
              <a:off x="8977312" y="1250156"/>
              <a:ext cx="11906" cy="11906"/>
            </p14:xfrm>
          </p:contentPart>
        </mc:Choice>
        <mc:Fallback xmlns="">
          <p:pic>
            <p:nvPicPr>
              <p:cNvPr id="13" name="Ink 12">
                <a:extLst>
                  <a:ext uri="{FF2B5EF4-FFF2-40B4-BE49-F238E27FC236}">
                    <a16:creationId xmlns:a16="http://schemas.microsoft.com/office/drawing/2014/main" id="{481CEEF9-3A75-3902-5991-16EEE43E1D57}"/>
                  </a:ext>
                </a:extLst>
              </p:cNvPr>
              <p:cNvPicPr/>
              <p:nvPr/>
            </p:nvPicPr>
            <p:blipFill>
              <a:blip r:embed="rId4"/>
              <a:stretch>
                <a:fillRect/>
              </a:stretch>
            </p:blipFill>
            <p:spPr>
              <a:xfrm>
                <a:off x="8382012" y="654856"/>
                <a:ext cx="1190600" cy="1190600"/>
              </a:xfrm>
              <a:prstGeom prst="rect">
                <a:avLst/>
              </a:prstGeom>
            </p:spPr>
          </p:pic>
        </mc:Fallback>
      </mc:AlternateContent>
      <p:sp>
        <p:nvSpPr>
          <p:cNvPr id="5" name="TextBox 4">
            <a:extLst>
              <a:ext uri="{FF2B5EF4-FFF2-40B4-BE49-F238E27FC236}">
                <a16:creationId xmlns:a16="http://schemas.microsoft.com/office/drawing/2014/main" id="{91C3A38B-221E-6568-22D7-4538FFB56C1B}"/>
              </a:ext>
            </a:extLst>
          </p:cNvPr>
          <p:cNvSpPr txBox="1"/>
          <p:nvPr/>
        </p:nvSpPr>
        <p:spPr>
          <a:xfrm>
            <a:off x="1919993" y="1400965"/>
            <a:ext cx="4397297" cy="553998"/>
          </a:xfrm>
          <a:prstGeom prst="rect">
            <a:avLst/>
          </a:prstGeom>
          <a:solidFill>
            <a:srgbClr val="00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Roxbrough CF"/>
              </a:rPr>
              <a:t>Services That We Offered</a:t>
            </a:r>
          </a:p>
        </p:txBody>
      </p:sp>
    </p:spTree>
    <p:extLst>
      <p:ext uri="{BB962C8B-B14F-4D97-AF65-F5344CB8AC3E}">
        <p14:creationId xmlns:p14="http://schemas.microsoft.com/office/powerpoint/2010/main" val="30558932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3AEA0-3E81-E936-1F8C-861A6E440A69}"/>
              </a:ext>
            </a:extLst>
          </p:cNvPr>
          <p:cNvSpPr>
            <a:spLocks noGrp="1"/>
          </p:cNvSpPr>
          <p:nvPr>
            <p:ph type="dt" sz="half" idx="10"/>
          </p:nvPr>
        </p:nvSpPr>
        <p:spPr/>
        <p:txBody>
          <a:bodyPr/>
          <a:lstStyle/>
          <a:p>
            <a:fld id="{07A275E0-F8B8-48AB-A0CB-DC42AC42D13C}" type="datetime1">
              <a:t>6/22/2024</a:t>
            </a:fld>
            <a:endParaRPr lang="en-US" dirty="0"/>
          </a:p>
        </p:txBody>
      </p:sp>
      <p:sp>
        <p:nvSpPr>
          <p:cNvPr id="3" name="Footer Placeholder 2">
            <a:extLst>
              <a:ext uri="{FF2B5EF4-FFF2-40B4-BE49-F238E27FC236}">
                <a16:creationId xmlns:a16="http://schemas.microsoft.com/office/drawing/2014/main" id="{49B223AB-651C-AF19-7144-78DF3C6F8878}"/>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B73DB0F0-F4C6-6D5A-364A-E6059E5BFAEB}"/>
              </a:ext>
            </a:extLst>
          </p:cNvPr>
          <p:cNvSpPr>
            <a:spLocks noGrp="1"/>
          </p:cNvSpPr>
          <p:nvPr>
            <p:ph type="sldNum" sz="quarter" idx="12"/>
          </p:nvPr>
        </p:nvSpPr>
        <p:spPr/>
        <p:txBody>
          <a:bodyPr/>
          <a:lstStyle/>
          <a:p>
            <a:fld id="{6E91CC32-6A6B-4E2E-BBA1-6864F305DA26}" type="slidenum">
              <a:rPr lang="en-US" dirty="0"/>
              <a:t>7</a:t>
            </a:fld>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A0BEDEF-B11A-5065-37C1-45D46DAC51C2}"/>
                  </a:ext>
                </a:extLst>
              </p14:cNvPr>
              <p14:cNvContentPartPr/>
              <p14:nvPr/>
            </p14:nvContentPartPr>
            <p14:xfrm>
              <a:off x="845343" y="357187"/>
              <a:ext cx="11906" cy="11906"/>
            </p14:xfrm>
          </p:contentPart>
        </mc:Choice>
        <mc:Fallback xmlns="">
          <p:pic>
            <p:nvPicPr>
              <p:cNvPr id="7" name="Ink 6">
                <a:extLst>
                  <a:ext uri="{FF2B5EF4-FFF2-40B4-BE49-F238E27FC236}">
                    <a16:creationId xmlns:a16="http://schemas.microsoft.com/office/drawing/2014/main" id="{EA0BEDEF-B11A-5065-37C1-45D46DAC51C2}"/>
                  </a:ext>
                </a:extLst>
              </p:cNvPr>
              <p:cNvPicPr/>
              <p:nvPr/>
            </p:nvPicPr>
            <p:blipFill>
              <a:blip r:embed="rId4"/>
              <a:stretch>
                <a:fillRect/>
              </a:stretch>
            </p:blipFill>
            <p:spPr>
              <a:xfrm>
                <a:off x="250043" y="-238113"/>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9DD89F-D672-0F91-2815-E0E462EB0492}"/>
                  </a:ext>
                </a:extLst>
              </p14:cNvPr>
              <p14:cNvContentPartPr/>
              <p14:nvPr/>
            </p14:nvContentPartPr>
            <p14:xfrm>
              <a:off x="557159" y="106635"/>
              <a:ext cx="554210" cy="250552"/>
            </p14:xfrm>
          </p:contentPart>
        </mc:Choice>
        <mc:Fallback xmlns="">
          <p:pic>
            <p:nvPicPr>
              <p:cNvPr id="8" name="Ink 7">
                <a:extLst>
                  <a:ext uri="{FF2B5EF4-FFF2-40B4-BE49-F238E27FC236}">
                    <a16:creationId xmlns:a16="http://schemas.microsoft.com/office/drawing/2014/main" id="{A99DD89F-D672-0F91-2815-E0E462EB0492}"/>
                  </a:ext>
                </a:extLst>
              </p:cNvPr>
              <p:cNvPicPr/>
              <p:nvPr/>
            </p:nvPicPr>
            <p:blipFill>
              <a:blip r:embed="rId6"/>
              <a:stretch>
                <a:fillRect/>
              </a:stretch>
            </p:blipFill>
            <p:spPr>
              <a:xfrm>
                <a:off x="539165" y="88661"/>
                <a:ext cx="589838" cy="2861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FB7010A-2FC8-DF43-1A8B-586B68C9C9AC}"/>
                  </a:ext>
                </a:extLst>
              </p14:cNvPr>
              <p14:cNvContentPartPr/>
              <p14:nvPr/>
            </p14:nvContentPartPr>
            <p14:xfrm>
              <a:off x="440531" y="226218"/>
              <a:ext cx="11906" cy="11906"/>
            </p14:xfrm>
          </p:contentPart>
        </mc:Choice>
        <mc:Fallback xmlns="">
          <p:pic>
            <p:nvPicPr>
              <p:cNvPr id="9" name="Ink 8">
                <a:extLst>
                  <a:ext uri="{FF2B5EF4-FFF2-40B4-BE49-F238E27FC236}">
                    <a16:creationId xmlns:a16="http://schemas.microsoft.com/office/drawing/2014/main" id="{AFB7010A-2FC8-DF43-1A8B-586B68C9C9AC}"/>
                  </a:ext>
                </a:extLst>
              </p:cNvPr>
              <p:cNvPicPr/>
              <p:nvPr/>
            </p:nvPicPr>
            <p:blipFill>
              <a:blip r:embed="rId4"/>
              <a:stretch>
                <a:fillRect/>
              </a:stretch>
            </p:blipFill>
            <p:spPr>
              <a:xfrm>
                <a:off x="-154769" y="-369082"/>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381A0C99-600C-BD49-8C76-44D5B32507EE}"/>
                  </a:ext>
                </a:extLst>
              </p14:cNvPr>
              <p14:cNvContentPartPr/>
              <p14:nvPr/>
            </p14:nvContentPartPr>
            <p14:xfrm>
              <a:off x="440531" y="137692"/>
              <a:ext cx="426599" cy="158293"/>
            </p14:xfrm>
          </p:contentPart>
        </mc:Choice>
        <mc:Fallback xmlns="">
          <p:pic>
            <p:nvPicPr>
              <p:cNvPr id="10" name="Ink 9">
                <a:extLst>
                  <a:ext uri="{FF2B5EF4-FFF2-40B4-BE49-F238E27FC236}">
                    <a16:creationId xmlns:a16="http://schemas.microsoft.com/office/drawing/2014/main" id="{381A0C99-600C-BD49-8C76-44D5B32507EE}"/>
                  </a:ext>
                </a:extLst>
              </p:cNvPr>
              <p:cNvPicPr/>
              <p:nvPr/>
            </p:nvPicPr>
            <p:blipFill>
              <a:blip r:embed="rId9"/>
              <a:stretch>
                <a:fillRect/>
              </a:stretch>
            </p:blipFill>
            <p:spPr>
              <a:xfrm>
                <a:off x="422546" y="119745"/>
                <a:ext cx="462209" cy="19382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63A8C2D6-9FED-AE8F-9789-4202AF5081E7}"/>
                  </a:ext>
                </a:extLst>
              </p14:cNvPr>
              <p14:cNvContentPartPr/>
              <p14:nvPr/>
            </p14:nvContentPartPr>
            <p14:xfrm>
              <a:off x="440531" y="500062"/>
              <a:ext cx="11906" cy="11906"/>
            </p14:xfrm>
          </p:contentPart>
        </mc:Choice>
        <mc:Fallback xmlns="">
          <p:pic>
            <p:nvPicPr>
              <p:cNvPr id="11" name="Ink 10">
                <a:extLst>
                  <a:ext uri="{FF2B5EF4-FFF2-40B4-BE49-F238E27FC236}">
                    <a16:creationId xmlns:a16="http://schemas.microsoft.com/office/drawing/2014/main" id="{63A8C2D6-9FED-AE8F-9789-4202AF5081E7}"/>
                  </a:ext>
                </a:extLst>
              </p:cNvPr>
              <p:cNvPicPr/>
              <p:nvPr/>
            </p:nvPicPr>
            <p:blipFill>
              <a:blip r:embed="rId4"/>
              <a:stretch>
                <a:fillRect/>
              </a:stretch>
            </p:blipFill>
            <p:spPr>
              <a:xfrm>
                <a:off x="-154769" y="-95238"/>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C747B07B-9212-5E3A-3F5D-9B648F15EFB0}"/>
                  </a:ext>
                </a:extLst>
              </p14:cNvPr>
              <p14:cNvContentPartPr/>
              <p14:nvPr/>
            </p14:nvContentPartPr>
            <p14:xfrm>
              <a:off x="11520001" y="6528216"/>
              <a:ext cx="262860" cy="151833"/>
            </p14:xfrm>
          </p:contentPart>
        </mc:Choice>
        <mc:Fallback xmlns="">
          <p:pic>
            <p:nvPicPr>
              <p:cNvPr id="5" name="Ink 4">
                <a:extLst>
                  <a:ext uri="{FF2B5EF4-FFF2-40B4-BE49-F238E27FC236}">
                    <a16:creationId xmlns:a16="http://schemas.microsoft.com/office/drawing/2014/main" id="{C747B07B-9212-5E3A-3F5D-9B648F15EFB0}"/>
                  </a:ext>
                </a:extLst>
              </p:cNvPr>
              <p:cNvPicPr/>
              <p:nvPr/>
            </p:nvPicPr>
            <p:blipFill>
              <a:blip r:embed="rId12"/>
              <a:stretch>
                <a:fillRect/>
              </a:stretch>
            </p:blipFill>
            <p:spPr>
              <a:xfrm>
                <a:off x="11502381" y="6510269"/>
                <a:ext cx="298459" cy="187368"/>
              </a:xfrm>
              <a:prstGeom prst="rect">
                <a:avLst/>
              </a:prstGeom>
            </p:spPr>
          </p:pic>
        </mc:Fallback>
      </mc:AlternateContent>
      <p:sp>
        <p:nvSpPr>
          <p:cNvPr id="13" name="TextBox 12">
            <a:extLst>
              <a:ext uri="{FF2B5EF4-FFF2-40B4-BE49-F238E27FC236}">
                <a16:creationId xmlns:a16="http://schemas.microsoft.com/office/drawing/2014/main" id="{CD6319FB-F806-6EB9-B184-656CCD29BDAD}"/>
              </a:ext>
            </a:extLst>
          </p:cNvPr>
          <p:cNvSpPr txBox="1"/>
          <p:nvPr/>
        </p:nvSpPr>
        <p:spPr>
          <a:xfrm>
            <a:off x="1476793" y="1718031"/>
            <a:ext cx="943393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u="sng" dirty="0">
              <a:solidFill>
                <a:srgbClr val="000000"/>
              </a:solidFill>
              <a:latin typeface="Roxbrough CF"/>
            </a:endParaRPr>
          </a:p>
          <a:p>
            <a:endParaRPr lang="en-US" dirty="0">
              <a:solidFill>
                <a:srgbClr val="000000"/>
              </a:solidFill>
              <a:ea typeface="+mn-lt"/>
              <a:cs typeface="+mn-lt"/>
            </a:endParaRPr>
          </a:p>
          <a:p>
            <a:r>
              <a:rPr lang="en-US" dirty="0">
                <a:solidFill>
                  <a:srgbClr val="000000"/>
                </a:solidFill>
                <a:ea typeface="+mn-lt"/>
                <a:cs typeface="+mn-lt"/>
              </a:rPr>
              <a:t>The cost of hiring a private chef in Chittagong </a:t>
            </a:r>
            <a:endParaRPr lang="en-US" dirty="0">
              <a:solidFill>
                <a:srgbClr val="FFFFFF"/>
              </a:solidFill>
              <a:ea typeface="+mn-lt"/>
              <a:cs typeface="+mn-lt"/>
            </a:endParaRPr>
          </a:p>
          <a:p>
            <a:r>
              <a:rPr lang="en-US" dirty="0">
                <a:solidFill>
                  <a:srgbClr val="000000"/>
                </a:solidFill>
                <a:ea typeface="+mn-lt"/>
                <a:cs typeface="+mn-lt"/>
              </a:rPr>
              <a:t>can very </a:t>
            </a:r>
            <a:r>
              <a:rPr lang="en-US" dirty="0" err="1">
                <a:solidFill>
                  <a:srgbClr val="000000"/>
                </a:solidFill>
                <a:ea typeface="+mn-lt"/>
                <a:cs typeface="+mn-lt"/>
              </a:rPr>
              <a:t>based</a:t>
            </a:r>
            <a:r>
              <a:rPr lang="en-US" dirty="0">
                <a:solidFill>
                  <a:srgbClr val="000000"/>
                </a:solidFill>
                <a:ea typeface="+mn-lt"/>
                <a:cs typeface="+mn-lt"/>
              </a:rPr>
              <a:t> on several factors, including the</a:t>
            </a:r>
            <a:endParaRPr lang="en-US" dirty="0">
              <a:solidFill>
                <a:srgbClr val="FFFFFF"/>
              </a:solidFill>
              <a:ea typeface="+mn-lt"/>
              <a:cs typeface="+mn-lt"/>
            </a:endParaRPr>
          </a:p>
          <a:p>
            <a:r>
              <a:rPr lang="en-US" dirty="0">
                <a:solidFill>
                  <a:srgbClr val="000000"/>
                </a:solidFill>
                <a:ea typeface="+mn-lt"/>
                <a:cs typeface="+mn-lt"/>
              </a:rPr>
              <a:t> number of people in our group or seasonality. </a:t>
            </a:r>
            <a:endParaRPr lang="en-US">
              <a:solidFill>
                <a:srgbClr val="FFFFFF"/>
              </a:solidFill>
              <a:ea typeface="+mn-lt"/>
              <a:cs typeface="+mn-lt"/>
            </a:endParaRPr>
          </a:p>
          <a:p>
            <a:r>
              <a:rPr lang="en-US" dirty="0">
                <a:solidFill>
                  <a:srgbClr val="000000"/>
                </a:solidFill>
                <a:ea typeface="+mn-lt"/>
                <a:cs typeface="+mn-lt"/>
              </a:rPr>
              <a:t>Larger groups tend to have a different</a:t>
            </a:r>
            <a:endParaRPr lang="en-US" dirty="0">
              <a:solidFill>
                <a:srgbClr val="FFFFFF"/>
              </a:solidFill>
              <a:ea typeface="+mn-lt"/>
              <a:cs typeface="+mn-lt"/>
            </a:endParaRPr>
          </a:p>
          <a:p>
            <a:r>
              <a:rPr lang="en-US" dirty="0">
                <a:solidFill>
                  <a:srgbClr val="000000"/>
                </a:solidFill>
                <a:ea typeface="+mn-lt"/>
                <a:cs typeface="+mn-lt"/>
              </a:rPr>
              <a:t> average rate per person compared to</a:t>
            </a:r>
            <a:endParaRPr lang="en-US" dirty="0">
              <a:solidFill>
                <a:srgbClr val="FFFFFF"/>
              </a:solidFill>
              <a:ea typeface="+mn-lt"/>
              <a:cs typeface="+mn-lt"/>
            </a:endParaRPr>
          </a:p>
          <a:p>
            <a:r>
              <a:rPr lang="en-US" dirty="0">
                <a:solidFill>
                  <a:srgbClr val="000000"/>
                </a:solidFill>
                <a:ea typeface="+mn-lt"/>
                <a:cs typeface="+mn-lt"/>
              </a:rPr>
              <a:t> smaller groups that hire a chef:</a:t>
            </a:r>
            <a:endParaRPr lang="en-US"/>
          </a:p>
          <a:p>
            <a:endParaRPr lang="en-US"/>
          </a:p>
          <a:p>
            <a:r>
              <a:rPr lang="en-US" dirty="0">
                <a:solidFill>
                  <a:srgbClr val="000000"/>
                </a:solidFill>
                <a:ea typeface="+mn-lt"/>
                <a:cs typeface="+mn-lt"/>
              </a:rPr>
              <a:t>Booking prices range from 20,000+tk.</a:t>
            </a:r>
            <a:endParaRPr lang="en-US" dirty="0"/>
          </a:p>
          <a:p>
            <a:endParaRPr lang="en-US"/>
          </a:p>
          <a:p>
            <a:r>
              <a:rPr lang="en-US" dirty="0">
                <a:solidFill>
                  <a:srgbClr val="000000"/>
                </a:solidFill>
                <a:ea typeface="+mn-lt"/>
                <a:cs typeface="+mn-lt"/>
              </a:rPr>
              <a:t>For 10-20 people:17,000+tk</a:t>
            </a:r>
            <a:endParaRPr lang="en-US" dirty="0"/>
          </a:p>
          <a:p>
            <a:r>
              <a:rPr lang="en-US" dirty="0">
                <a:solidFill>
                  <a:srgbClr val="000000"/>
                </a:solidFill>
                <a:ea typeface="+mn-lt"/>
                <a:cs typeface="+mn-lt"/>
              </a:rPr>
              <a:t>For 30-40 people:35,000+tk</a:t>
            </a:r>
            <a:endParaRPr lang="en-US" dirty="0"/>
          </a:p>
          <a:p>
            <a:r>
              <a:rPr lang="en-US" dirty="0">
                <a:solidFill>
                  <a:srgbClr val="000000"/>
                </a:solidFill>
                <a:ea typeface="+mn-lt"/>
                <a:cs typeface="+mn-lt"/>
              </a:rPr>
              <a:t>For 50 to more people:65,000+tk</a:t>
            </a:r>
            <a:endParaRPr lang="en-US" dirty="0"/>
          </a:p>
          <a:p>
            <a:endParaRPr lang="en-US"/>
          </a:p>
          <a:p>
            <a:endParaRPr lang="en-US"/>
          </a:p>
          <a:p>
            <a:r>
              <a:rPr lang="en-US" dirty="0">
                <a:solidFill>
                  <a:srgbClr val="000000"/>
                </a:solidFill>
                <a:ea typeface="+mn-lt"/>
                <a:cs typeface="+mn-lt"/>
              </a:rPr>
              <a:t>If we want to get free quotes, just fill out our form and receive tailored</a:t>
            </a:r>
            <a:endParaRPr lang="en-US" dirty="0">
              <a:solidFill>
                <a:srgbClr val="FFFFFF"/>
              </a:solidFill>
              <a:ea typeface="+mn-lt"/>
              <a:cs typeface="+mn-lt"/>
            </a:endParaRPr>
          </a:p>
          <a:p>
            <a:r>
              <a:rPr lang="en-US" dirty="0">
                <a:solidFill>
                  <a:srgbClr val="000000"/>
                </a:solidFill>
                <a:ea typeface="+mn-lt"/>
                <a:cs typeface="+mn-lt"/>
              </a:rPr>
              <a:t> proposals for the event.</a:t>
            </a:r>
            <a:endParaRPr lang="en-US"/>
          </a:p>
        </p:txBody>
      </p:sp>
      <p:pic>
        <p:nvPicPr>
          <p:cNvPr id="14" name="Picture 13" descr="A person in a white coat&#10;&#10;Description automatically generated">
            <a:extLst>
              <a:ext uri="{FF2B5EF4-FFF2-40B4-BE49-F238E27FC236}">
                <a16:creationId xmlns:a16="http://schemas.microsoft.com/office/drawing/2014/main" id="{6D42EA5B-6F92-8654-9BE2-E075FF601C32}"/>
              </a:ext>
            </a:extLst>
          </p:cNvPr>
          <p:cNvPicPr>
            <a:picLocks noChangeAspect="1"/>
          </p:cNvPicPr>
          <p:nvPr/>
        </p:nvPicPr>
        <p:blipFill rotWithShape="1">
          <a:blip r:embed="rId13"/>
          <a:srcRect l="-4580" t="339" r="4580" b="-20206"/>
          <a:stretch/>
        </p:blipFill>
        <p:spPr>
          <a:xfrm>
            <a:off x="6718609" y="367323"/>
            <a:ext cx="5315420" cy="3586716"/>
          </a:xfrm>
          <a:prstGeom prst="rect">
            <a:avLst/>
          </a:prstGeom>
        </p:spPr>
      </p:pic>
      <p:sp>
        <p:nvSpPr>
          <p:cNvPr id="6" name="TextBox 5">
            <a:extLst>
              <a:ext uri="{FF2B5EF4-FFF2-40B4-BE49-F238E27FC236}">
                <a16:creationId xmlns:a16="http://schemas.microsoft.com/office/drawing/2014/main" id="{D5980351-B9E9-DED1-74A6-CEE9933EE4F9}"/>
              </a:ext>
            </a:extLst>
          </p:cNvPr>
          <p:cNvSpPr txBox="1"/>
          <p:nvPr/>
        </p:nvSpPr>
        <p:spPr>
          <a:xfrm>
            <a:off x="2008832" y="1535895"/>
            <a:ext cx="4257907" cy="553998"/>
          </a:xfrm>
          <a:prstGeom prst="rect">
            <a:avLst/>
          </a:prstGeom>
          <a:solidFill>
            <a:srgbClr val="00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Roxbrough CF"/>
              </a:rPr>
              <a:t>Cost Of a Personal Chef</a:t>
            </a:r>
          </a:p>
        </p:txBody>
      </p:sp>
    </p:spTree>
    <p:extLst>
      <p:ext uri="{BB962C8B-B14F-4D97-AF65-F5344CB8AC3E}">
        <p14:creationId xmlns:p14="http://schemas.microsoft.com/office/powerpoint/2010/main" val="267218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3AEA0-3E81-E936-1F8C-861A6E440A69}"/>
              </a:ext>
            </a:extLst>
          </p:cNvPr>
          <p:cNvSpPr>
            <a:spLocks noGrp="1"/>
          </p:cNvSpPr>
          <p:nvPr>
            <p:ph type="dt" sz="half" idx="10"/>
          </p:nvPr>
        </p:nvSpPr>
        <p:spPr/>
        <p:txBody>
          <a:bodyPr/>
          <a:lstStyle/>
          <a:p>
            <a:fld id="{07A275E0-F8B8-48AB-A0CB-DC42AC42D13C}" type="datetime1">
              <a:t>6/22/2024</a:t>
            </a:fld>
            <a:endParaRPr lang="en-US" dirty="0"/>
          </a:p>
        </p:txBody>
      </p:sp>
      <p:sp>
        <p:nvSpPr>
          <p:cNvPr id="3" name="Footer Placeholder 2">
            <a:extLst>
              <a:ext uri="{FF2B5EF4-FFF2-40B4-BE49-F238E27FC236}">
                <a16:creationId xmlns:a16="http://schemas.microsoft.com/office/drawing/2014/main" id="{49B223AB-651C-AF19-7144-78DF3C6F8878}"/>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B73DB0F0-F4C6-6D5A-364A-E6059E5BFAEB}"/>
              </a:ext>
            </a:extLst>
          </p:cNvPr>
          <p:cNvSpPr>
            <a:spLocks noGrp="1"/>
          </p:cNvSpPr>
          <p:nvPr>
            <p:ph type="sldNum" sz="quarter" idx="12"/>
          </p:nvPr>
        </p:nvSpPr>
        <p:spPr/>
        <p:txBody>
          <a:bodyPr/>
          <a:lstStyle/>
          <a:p>
            <a:fld id="{6E91CC32-6A6B-4E2E-BBA1-6864F305DA26}" type="slidenum">
              <a:rPr lang="en-US" dirty="0"/>
              <a:t>8</a:t>
            </a:fld>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A0BEDEF-B11A-5065-37C1-45D46DAC51C2}"/>
                  </a:ext>
                </a:extLst>
              </p14:cNvPr>
              <p14:cNvContentPartPr/>
              <p14:nvPr/>
            </p14:nvContentPartPr>
            <p14:xfrm>
              <a:off x="845343" y="357187"/>
              <a:ext cx="11906" cy="11906"/>
            </p14:xfrm>
          </p:contentPart>
        </mc:Choice>
        <mc:Fallback xmlns="">
          <p:pic>
            <p:nvPicPr>
              <p:cNvPr id="7" name="Ink 6">
                <a:extLst>
                  <a:ext uri="{FF2B5EF4-FFF2-40B4-BE49-F238E27FC236}">
                    <a16:creationId xmlns:a16="http://schemas.microsoft.com/office/drawing/2014/main" id="{EA0BEDEF-B11A-5065-37C1-45D46DAC51C2}"/>
                  </a:ext>
                </a:extLst>
              </p:cNvPr>
              <p:cNvPicPr/>
              <p:nvPr/>
            </p:nvPicPr>
            <p:blipFill>
              <a:blip r:embed="rId4"/>
              <a:stretch>
                <a:fillRect/>
              </a:stretch>
            </p:blipFill>
            <p:spPr>
              <a:xfrm>
                <a:off x="250043" y="-238113"/>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9DD89F-D672-0F91-2815-E0E462EB0492}"/>
                  </a:ext>
                </a:extLst>
              </p14:cNvPr>
              <p14:cNvContentPartPr/>
              <p14:nvPr/>
            </p14:nvContentPartPr>
            <p14:xfrm>
              <a:off x="557159" y="106635"/>
              <a:ext cx="554210" cy="250552"/>
            </p14:xfrm>
          </p:contentPart>
        </mc:Choice>
        <mc:Fallback xmlns="">
          <p:pic>
            <p:nvPicPr>
              <p:cNvPr id="8" name="Ink 7">
                <a:extLst>
                  <a:ext uri="{FF2B5EF4-FFF2-40B4-BE49-F238E27FC236}">
                    <a16:creationId xmlns:a16="http://schemas.microsoft.com/office/drawing/2014/main" id="{A99DD89F-D672-0F91-2815-E0E462EB0492}"/>
                  </a:ext>
                </a:extLst>
              </p:cNvPr>
              <p:cNvPicPr/>
              <p:nvPr/>
            </p:nvPicPr>
            <p:blipFill>
              <a:blip r:embed="rId6"/>
              <a:stretch>
                <a:fillRect/>
              </a:stretch>
            </p:blipFill>
            <p:spPr>
              <a:xfrm>
                <a:off x="539165" y="88661"/>
                <a:ext cx="589838" cy="2861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FB7010A-2FC8-DF43-1A8B-586B68C9C9AC}"/>
                  </a:ext>
                </a:extLst>
              </p14:cNvPr>
              <p14:cNvContentPartPr/>
              <p14:nvPr/>
            </p14:nvContentPartPr>
            <p14:xfrm>
              <a:off x="440531" y="226218"/>
              <a:ext cx="11906" cy="11906"/>
            </p14:xfrm>
          </p:contentPart>
        </mc:Choice>
        <mc:Fallback xmlns="">
          <p:pic>
            <p:nvPicPr>
              <p:cNvPr id="9" name="Ink 8">
                <a:extLst>
                  <a:ext uri="{FF2B5EF4-FFF2-40B4-BE49-F238E27FC236}">
                    <a16:creationId xmlns:a16="http://schemas.microsoft.com/office/drawing/2014/main" id="{AFB7010A-2FC8-DF43-1A8B-586B68C9C9AC}"/>
                  </a:ext>
                </a:extLst>
              </p:cNvPr>
              <p:cNvPicPr/>
              <p:nvPr/>
            </p:nvPicPr>
            <p:blipFill>
              <a:blip r:embed="rId4"/>
              <a:stretch>
                <a:fillRect/>
              </a:stretch>
            </p:blipFill>
            <p:spPr>
              <a:xfrm>
                <a:off x="-154769" y="-369082"/>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381A0C99-600C-BD49-8C76-44D5B32507EE}"/>
                  </a:ext>
                </a:extLst>
              </p14:cNvPr>
              <p14:cNvContentPartPr/>
              <p14:nvPr/>
            </p14:nvContentPartPr>
            <p14:xfrm>
              <a:off x="440531" y="137692"/>
              <a:ext cx="426599" cy="158293"/>
            </p14:xfrm>
          </p:contentPart>
        </mc:Choice>
        <mc:Fallback xmlns="">
          <p:pic>
            <p:nvPicPr>
              <p:cNvPr id="10" name="Ink 9">
                <a:extLst>
                  <a:ext uri="{FF2B5EF4-FFF2-40B4-BE49-F238E27FC236}">
                    <a16:creationId xmlns:a16="http://schemas.microsoft.com/office/drawing/2014/main" id="{381A0C99-600C-BD49-8C76-44D5B32507EE}"/>
                  </a:ext>
                </a:extLst>
              </p:cNvPr>
              <p:cNvPicPr/>
              <p:nvPr/>
            </p:nvPicPr>
            <p:blipFill>
              <a:blip r:embed="rId9"/>
              <a:stretch>
                <a:fillRect/>
              </a:stretch>
            </p:blipFill>
            <p:spPr>
              <a:xfrm>
                <a:off x="422546" y="119745"/>
                <a:ext cx="462209" cy="19382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63A8C2D6-9FED-AE8F-9789-4202AF5081E7}"/>
                  </a:ext>
                </a:extLst>
              </p14:cNvPr>
              <p14:cNvContentPartPr/>
              <p14:nvPr/>
            </p14:nvContentPartPr>
            <p14:xfrm>
              <a:off x="440531" y="500062"/>
              <a:ext cx="11906" cy="11906"/>
            </p14:xfrm>
          </p:contentPart>
        </mc:Choice>
        <mc:Fallback xmlns="">
          <p:pic>
            <p:nvPicPr>
              <p:cNvPr id="11" name="Ink 10">
                <a:extLst>
                  <a:ext uri="{FF2B5EF4-FFF2-40B4-BE49-F238E27FC236}">
                    <a16:creationId xmlns:a16="http://schemas.microsoft.com/office/drawing/2014/main" id="{63A8C2D6-9FED-AE8F-9789-4202AF5081E7}"/>
                  </a:ext>
                </a:extLst>
              </p:cNvPr>
              <p:cNvPicPr/>
              <p:nvPr/>
            </p:nvPicPr>
            <p:blipFill>
              <a:blip r:embed="rId4"/>
              <a:stretch>
                <a:fillRect/>
              </a:stretch>
            </p:blipFill>
            <p:spPr>
              <a:xfrm>
                <a:off x="-154769" y="-95238"/>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C747B07B-9212-5E3A-3F5D-9B648F15EFB0}"/>
                  </a:ext>
                </a:extLst>
              </p14:cNvPr>
              <p14:cNvContentPartPr/>
              <p14:nvPr/>
            </p14:nvContentPartPr>
            <p14:xfrm>
              <a:off x="11520001" y="6528216"/>
              <a:ext cx="262860" cy="151833"/>
            </p14:xfrm>
          </p:contentPart>
        </mc:Choice>
        <mc:Fallback xmlns="">
          <p:pic>
            <p:nvPicPr>
              <p:cNvPr id="5" name="Ink 4">
                <a:extLst>
                  <a:ext uri="{FF2B5EF4-FFF2-40B4-BE49-F238E27FC236}">
                    <a16:creationId xmlns:a16="http://schemas.microsoft.com/office/drawing/2014/main" id="{C747B07B-9212-5E3A-3F5D-9B648F15EFB0}"/>
                  </a:ext>
                </a:extLst>
              </p:cNvPr>
              <p:cNvPicPr/>
              <p:nvPr/>
            </p:nvPicPr>
            <p:blipFill>
              <a:blip r:embed="rId12"/>
              <a:stretch>
                <a:fillRect/>
              </a:stretch>
            </p:blipFill>
            <p:spPr>
              <a:xfrm>
                <a:off x="11502022" y="6510269"/>
                <a:ext cx="298459" cy="187368"/>
              </a:xfrm>
              <a:prstGeom prst="rect">
                <a:avLst/>
              </a:prstGeom>
            </p:spPr>
          </p:pic>
        </mc:Fallback>
      </mc:AlternateContent>
      <p:sp>
        <p:nvSpPr>
          <p:cNvPr id="25" name="TextBox 24">
            <a:extLst>
              <a:ext uri="{FF2B5EF4-FFF2-40B4-BE49-F238E27FC236}">
                <a16:creationId xmlns:a16="http://schemas.microsoft.com/office/drawing/2014/main" id="{1A187C1F-05FC-FFA6-A1B9-7E31D69B9EAB}"/>
              </a:ext>
            </a:extLst>
          </p:cNvPr>
          <p:cNvSpPr txBox="1"/>
          <p:nvPr/>
        </p:nvSpPr>
        <p:spPr>
          <a:xfrm>
            <a:off x="201839" y="1714563"/>
            <a:ext cx="5688979"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solidFill>
                  <a:srgbClr val="000000"/>
                </a:solidFill>
                <a:latin typeface="Roxbrough CF"/>
              </a:rPr>
              <a:t>          </a:t>
            </a:r>
            <a:endParaRPr lang="en-US" sz="2500" b="1" dirty="0">
              <a:solidFill>
                <a:srgbClr val="000000"/>
              </a:solidFill>
              <a:latin typeface="Roxbrough CF"/>
            </a:endParaRPr>
          </a:p>
          <a:p>
            <a:pPr marL="342900" indent="-342900">
              <a:buFont typeface="Arial"/>
              <a:buChar char="•"/>
            </a:pPr>
            <a:r>
              <a:rPr lang="en-US" sz="2500" dirty="0">
                <a:solidFill>
                  <a:srgbClr val="000000"/>
                </a:solidFill>
                <a:latin typeface="Roxbrough CF"/>
              </a:rPr>
              <a:t>Check the freshness of food and ingredients.</a:t>
            </a:r>
            <a:endParaRPr lang="en-US" sz="2500">
              <a:solidFill>
                <a:srgbClr val="FFFFFF"/>
              </a:solidFill>
              <a:latin typeface="Roxbrough CF"/>
            </a:endParaRPr>
          </a:p>
          <a:p>
            <a:pPr marL="342900" indent="-342900">
              <a:buFont typeface="Arial"/>
              <a:buChar char="•"/>
            </a:pPr>
            <a:r>
              <a:rPr lang="en-US" sz="2500" dirty="0">
                <a:solidFill>
                  <a:srgbClr val="000000"/>
                </a:solidFill>
                <a:latin typeface="Roxbrough CF"/>
              </a:rPr>
              <a:t>Supervise and coordinate activities of cooks and other food preparation workers.</a:t>
            </a:r>
            <a:endParaRPr lang="en-US" sz="2500">
              <a:solidFill>
                <a:srgbClr val="FFFFFF"/>
              </a:solidFill>
              <a:latin typeface="Roxbrough CF"/>
            </a:endParaRPr>
          </a:p>
          <a:p>
            <a:pPr marL="342900" indent="-342900">
              <a:buFont typeface="Arial"/>
              <a:buChar char="•"/>
            </a:pPr>
            <a:r>
              <a:rPr lang="en-US" sz="2500" dirty="0">
                <a:solidFill>
                  <a:srgbClr val="000000"/>
                </a:solidFill>
                <a:latin typeface="Roxbrough CF"/>
              </a:rPr>
              <a:t>Develop recipes and determine how to present dishes.</a:t>
            </a:r>
            <a:endParaRPr lang="en-US" sz="2500">
              <a:solidFill>
                <a:srgbClr val="FFFFFF"/>
              </a:solidFill>
              <a:latin typeface="Roxbrough CF"/>
            </a:endParaRPr>
          </a:p>
          <a:p>
            <a:pPr marL="342900" indent="-342900">
              <a:buFont typeface="Arial"/>
              <a:buChar char="•"/>
            </a:pPr>
            <a:r>
              <a:rPr lang="en-US" sz="2500" dirty="0">
                <a:solidFill>
                  <a:srgbClr val="000000"/>
                </a:solidFill>
                <a:latin typeface="Roxbrough CF"/>
              </a:rPr>
              <a:t>Plan menus and ensure the quality of meals.</a:t>
            </a:r>
            <a:endParaRPr lang="en-US" sz="2500">
              <a:solidFill>
                <a:srgbClr val="FFFFFF"/>
              </a:solidFill>
              <a:latin typeface="Roxbrough CF"/>
            </a:endParaRPr>
          </a:p>
          <a:p>
            <a:pPr marL="342900" indent="-342900">
              <a:buFont typeface="Arial"/>
              <a:buChar char="•"/>
            </a:pPr>
            <a:r>
              <a:rPr lang="en-US" sz="2500" dirty="0">
                <a:solidFill>
                  <a:srgbClr val="000000"/>
                </a:solidFill>
                <a:latin typeface="Roxbrough CF"/>
              </a:rPr>
              <a:t>Inspect supplies, equipment, and work areas for cleanliness and functionality.</a:t>
            </a:r>
            <a:endParaRPr lang="en-US" sz="2500">
              <a:latin typeface="Roxbrough CF"/>
            </a:endParaRPr>
          </a:p>
        </p:txBody>
      </p:sp>
      <p:pic>
        <p:nvPicPr>
          <p:cNvPr id="26" name="Picture 25" descr="A phone on a cutting board next to food&#10;&#10;Description automatically generated">
            <a:extLst>
              <a:ext uri="{FF2B5EF4-FFF2-40B4-BE49-F238E27FC236}">
                <a16:creationId xmlns:a16="http://schemas.microsoft.com/office/drawing/2014/main" id="{92CC6A5E-4841-FC59-A350-95B247BCF8F8}"/>
              </a:ext>
            </a:extLst>
          </p:cNvPr>
          <p:cNvPicPr>
            <a:picLocks noChangeAspect="1"/>
          </p:cNvPicPr>
          <p:nvPr/>
        </p:nvPicPr>
        <p:blipFill>
          <a:blip r:embed="rId13"/>
          <a:stretch>
            <a:fillRect/>
          </a:stretch>
        </p:blipFill>
        <p:spPr>
          <a:xfrm>
            <a:off x="5891561" y="911077"/>
            <a:ext cx="6096000" cy="3177309"/>
          </a:xfrm>
          <a:prstGeom prst="rect">
            <a:avLst/>
          </a:prstGeom>
        </p:spPr>
      </p:pic>
      <p:sp>
        <p:nvSpPr>
          <p:cNvPr id="6" name="TextBox 5">
            <a:extLst>
              <a:ext uri="{FF2B5EF4-FFF2-40B4-BE49-F238E27FC236}">
                <a16:creationId xmlns:a16="http://schemas.microsoft.com/office/drawing/2014/main" id="{5849BFBA-064F-1626-E979-70F882AABF1D}"/>
              </a:ext>
            </a:extLst>
          </p:cNvPr>
          <p:cNvSpPr txBox="1"/>
          <p:nvPr/>
        </p:nvSpPr>
        <p:spPr>
          <a:xfrm>
            <a:off x="2308427" y="1345085"/>
            <a:ext cx="1479395" cy="553998"/>
          </a:xfrm>
          <a:prstGeom prst="rect">
            <a:avLst/>
          </a:prstGeom>
          <a:solidFill>
            <a:srgbClr val="050505"/>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Roxbrough CF"/>
              </a:rPr>
              <a:t>Feature</a:t>
            </a:r>
          </a:p>
        </p:txBody>
      </p:sp>
    </p:spTree>
    <p:extLst>
      <p:ext uri="{BB962C8B-B14F-4D97-AF65-F5344CB8AC3E}">
        <p14:creationId xmlns:p14="http://schemas.microsoft.com/office/powerpoint/2010/main" val="211629691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2000" b="-2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3AEA0-3E81-E936-1F8C-861A6E440A69}"/>
              </a:ext>
            </a:extLst>
          </p:cNvPr>
          <p:cNvSpPr>
            <a:spLocks noGrp="1"/>
          </p:cNvSpPr>
          <p:nvPr>
            <p:ph type="dt" sz="half" idx="10"/>
          </p:nvPr>
        </p:nvSpPr>
        <p:spPr/>
        <p:txBody>
          <a:bodyPr/>
          <a:lstStyle/>
          <a:p>
            <a:fld id="{07A275E0-F8B8-48AB-A0CB-DC42AC42D13C}" type="datetime1">
              <a:t>6/22/2024</a:t>
            </a:fld>
            <a:endParaRPr lang="en-US" dirty="0"/>
          </a:p>
        </p:txBody>
      </p:sp>
      <p:sp>
        <p:nvSpPr>
          <p:cNvPr id="3" name="Footer Placeholder 2">
            <a:extLst>
              <a:ext uri="{FF2B5EF4-FFF2-40B4-BE49-F238E27FC236}">
                <a16:creationId xmlns:a16="http://schemas.microsoft.com/office/drawing/2014/main" id="{49B223AB-651C-AF19-7144-78DF3C6F8878}"/>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B73DB0F0-F4C6-6D5A-364A-E6059E5BFAEB}"/>
              </a:ext>
            </a:extLst>
          </p:cNvPr>
          <p:cNvSpPr>
            <a:spLocks noGrp="1"/>
          </p:cNvSpPr>
          <p:nvPr>
            <p:ph type="sldNum" sz="quarter" idx="12"/>
          </p:nvPr>
        </p:nvSpPr>
        <p:spPr/>
        <p:txBody>
          <a:bodyPr/>
          <a:lstStyle/>
          <a:p>
            <a:fld id="{6E91CC32-6A6B-4E2E-BBA1-6864F305DA26}" type="slidenum">
              <a:rPr lang="en-US" dirty="0"/>
              <a:t>9</a:t>
            </a:fld>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A0BEDEF-B11A-5065-37C1-45D46DAC51C2}"/>
                  </a:ext>
                </a:extLst>
              </p14:cNvPr>
              <p14:cNvContentPartPr/>
              <p14:nvPr/>
            </p14:nvContentPartPr>
            <p14:xfrm>
              <a:off x="845343" y="357187"/>
              <a:ext cx="11906" cy="11906"/>
            </p14:xfrm>
          </p:contentPart>
        </mc:Choice>
        <mc:Fallback xmlns="">
          <p:pic>
            <p:nvPicPr>
              <p:cNvPr id="7" name="Ink 6">
                <a:extLst>
                  <a:ext uri="{FF2B5EF4-FFF2-40B4-BE49-F238E27FC236}">
                    <a16:creationId xmlns:a16="http://schemas.microsoft.com/office/drawing/2014/main" id="{EA0BEDEF-B11A-5065-37C1-45D46DAC51C2}"/>
                  </a:ext>
                </a:extLst>
              </p:cNvPr>
              <p:cNvPicPr/>
              <p:nvPr/>
            </p:nvPicPr>
            <p:blipFill>
              <a:blip r:embed="rId4"/>
              <a:stretch>
                <a:fillRect/>
              </a:stretch>
            </p:blipFill>
            <p:spPr>
              <a:xfrm>
                <a:off x="250043" y="-238113"/>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9DD89F-D672-0F91-2815-E0E462EB0492}"/>
                  </a:ext>
                </a:extLst>
              </p14:cNvPr>
              <p14:cNvContentPartPr/>
              <p14:nvPr/>
            </p14:nvContentPartPr>
            <p14:xfrm>
              <a:off x="557159" y="106635"/>
              <a:ext cx="554210" cy="250552"/>
            </p14:xfrm>
          </p:contentPart>
        </mc:Choice>
        <mc:Fallback xmlns="">
          <p:pic>
            <p:nvPicPr>
              <p:cNvPr id="8" name="Ink 7">
                <a:extLst>
                  <a:ext uri="{FF2B5EF4-FFF2-40B4-BE49-F238E27FC236}">
                    <a16:creationId xmlns:a16="http://schemas.microsoft.com/office/drawing/2014/main" id="{A99DD89F-D672-0F91-2815-E0E462EB0492}"/>
                  </a:ext>
                </a:extLst>
              </p:cNvPr>
              <p:cNvPicPr/>
              <p:nvPr/>
            </p:nvPicPr>
            <p:blipFill>
              <a:blip r:embed="rId6"/>
              <a:stretch>
                <a:fillRect/>
              </a:stretch>
            </p:blipFill>
            <p:spPr>
              <a:xfrm>
                <a:off x="539165" y="88661"/>
                <a:ext cx="589838" cy="2861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FB7010A-2FC8-DF43-1A8B-586B68C9C9AC}"/>
                  </a:ext>
                </a:extLst>
              </p14:cNvPr>
              <p14:cNvContentPartPr/>
              <p14:nvPr/>
            </p14:nvContentPartPr>
            <p14:xfrm>
              <a:off x="440531" y="226218"/>
              <a:ext cx="11906" cy="11906"/>
            </p14:xfrm>
          </p:contentPart>
        </mc:Choice>
        <mc:Fallback xmlns="">
          <p:pic>
            <p:nvPicPr>
              <p:cNvPr id="9" name="Ink 8">
                <a:extLst>
                  <a:ext uri="{FF2B5EF4-FFF2-40B4-BE49-F238E27FC236}">
                    <a16:creationId xmlns:a16="http://schemas.microsoft.com/office/drawing/2014/main" id="{AFB7010A-2FC8-DF43-1A8B-586B68C9C9AC}"/>
                  </a:ext>
                </a:extLst>
              </p:cNvPr>
              <p:cNvPicPr/>
              <p:nvPr/>
            </p:nvPicPr>
            <p:blipFill>
              <a:blip r:embed="rId4"/>
              <a:stretch>
                <a:fillRect/>
              </a:stretch>
            </p:blipFill>
            <p:spPr>
              <a:xfrm>
                <a:off x="-154769" y="-369082"/>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381A0C99-600C-BD49-8C76-44D5B32507EE}"/>
                  </a:ext>
                </a:extLst>
              </p14:cNvPr>
              <p14:cNvContentPartPr/>
              <p14:nvPr/>
            </p14:nvContentPartPr>
            <p14:xfrm>
              <a:off x="440531" y="137692"/>
              <a:ext cx="426599" cy="158293"/>
            </p14:xfrm>
          </p:contentPart>
        </mc:Choice>
        <mc:Fallback xmlns="">
          <p:pic>
            <p:nvPicPr>
              <p:cNvPr id="10" name="Ink 9">
                <a:extLst>
                  <a:ext uri="{FF2B5EF4-FFF2-40B4-BE49-F238E27FC236}">
                    <a16:creationId xmlns:a16="http://schemas.microsoft.com/office/drawing/2014/main" id="{381A0C99-600C-BD49-8C76-44D5B32507EE}"/>
                  </a:ext>
                </a:extLst>
              </p:cNvPr>
              <p:cNvPicPr/>
              <p:nvPr/>
            </p:nvPicPr>
            <p:blipFill>
              <a:blip r:embed="rId9"/>
              <a:stretch>
                <a:fillRect/>
              </a:stretch>
            </p:blipFill>
            <p:spPr>
              <a:xfrm>
                <a:off x="422546" y="119745"/>
                <a:ext cx="462209" cy="19382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63A8C2D6-9FED-AE8F-9789-4202AF5081E7}"/>
                  </a:ext>
                </a:extLst>
              </p14:cNvPr>
              <p14:cNvContentPartPr/>
              <p14:nvPr/>
            </p14:nvContentPartPr>
            <p14:xfrm>
              <a:off x="440531" y="500062"/>
              <a:ext cx="11906" cy="11906"/>
            </p14:xfrm>
          </p:contentPart>
        </mc:Choice>
        <mc:Fallback xmlns="">
          <p:pic>
            <p:nvPicPr>
              <p:cNvPr id="11" name="Ink 10">
                <a:extLst>
                  <a:ext uri="{FF2B5EF4-FFF2-40B4-BE49-F238E27FC236}">
                    <a16:creationId xmlns:a16="http://schemas.microsoft.com/office/drawing/2014/main" id="{63A8C2D6-9FED-AE8F-9789-4202AF5081E7}"/>
                  </a:ext>
                </a:extLst>
              </p:cNvPr>
              <p:cNvPicPr/>
              <p:nvPr/>
            </p:nvPicPr>
            <p:blipFill>
              <a:blip r:embed="rId4"/>
              <a:stretch>
                <a:fillRect/>
              </a:stretch>
            </p:blipFill>
            <p:spPr>
              <a:xfrm>
                <a:off x="-154769" y="-95238"/>
                <a:ext cx="1190600"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C747B07B-9212-5E3A-3F5D-9B648F15EFB0}"/>
                  </a:ext>
                </a:extLst>
              </p14:cNvPr>
              <p14:cNvContentPartPr/>
              <p14:nvPr/>
            </p14:nvContentPartPr>
            <p14:xfrm>
              <a:off x="11520001" y="6528216"/>
              <a:ext cx="262860" cy="151833"/>
            </p14:xfrm>
          </p:contentPart>
        </mc:Choice>
        <mc:Fallback xmlns="">
          <p:pic>
            <p:nvPicPr>
              <p:cNvPr id="5" name="Ink 4">
                <a:extLst>
                  <a:ext uri="{FF2B5EF4-FFF2-40B4-BE49-F238E27FC236}">
                    <a16:creationId xmlns:a16="http://schemas.microsoft.com/office/drawing/2014/main" id="{C747B07B-9212-5E3A-3F5D-9B648F15EFB0}"/>
                  </a:ext>
                </a:extLst>
              </p:cNvPr>
              <p:cNvPicPr/>
              <p:nvPr/>
            </p:nvPicPr>
            <p:blipFill>
              <a:blip r:embed="rId12"/>
              <a:stretch>
                <a:fillRect/>
              </a:stretch>
            </p:blipFill>
            <p:spPr>
              <a:xfrm>
                <a:off x="11502022" y="6510269"/>
                <a:ext cx="298459" cy="18736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C4143AC-9432-9388-2FBB-C9A7F5711635}"/>
                  </a:ext>
                </a:extLst>
              </p14:cNvPr>
              <p14:cNvContentPartPr/>
              <p14:nvPr/>
            </p14:nvContentPartPr>
            <p14:xfrm>
              <a:off x="11418429" y="6562726"/>
              <a:ext cx="341617" cy="102776"/>
            </p14:xfrm>
          </p:contentPart>
        </mc:Choice>
        <mc:Fallback xmlns="">
          <p:pic>
            <p:nvPicPr>
              <p:cNvPr id="13" name="Ink 12">
                <a:extLst>
                  <a:ext uri="{FF2B5EF4-FFF2-40B4-BE49-F238E27FC236}">
                    <a16:creationId xmlns:a16="http://schemas.microsoft.com/office/drawing/2014/main" id="{7C4143AC-9432-9388-2FBB-C9A7F5711635}"/>
                  </a:ext>
                </a:extLst>
              </p:cNvPr>
              <p:cNvPicPr/>
              <p:nvPr/>
            </p:nvPicPr>
            <p:blipFill>
              <a:blip r:embed="rId14"/>
              <a:stretch>
                <a:fillRect/>
              </a:stretch>
            </p:blipFill>
            <p:spPr>
              <a:xfrm>
                <a:off x="11400449" y="6544758"/>
                <a:ext cx="377217" cy="138352"/>
              </a:xfrm>
              <a:prstGeom prst="rect">
                <a:avLst/>
              </a:prstGeom>
            </p:spPr>
          </p:pic>
        </mc:Fallback>
      </mc:AlternateContent>
      <p:sp>
        <p:nvSpPr>
          <p:cNvPr id="14" name="TextBox 13">
            <a:extLst>
              <a:ext uri="{FF2B5EF4-FFF2-40B4-BE49-F238E27FC236}">
                <a16:creationId xmlns:a16="http://schemas.microsoft.com/office/drawing/2014/main" id="{1DA8548A-AAFF-E0EA-1383-022988997E58}"/>
              </a:ext>
            </a:extLst>
          </p:cNvPr>
          <p:cNvSpPr txBox="1"/>
          <p:nvPr/>
        </p:nvSpPr>
        <p:spPr>
          <a:xfrm>
            <a:off x="859637" y="1716295"/>
            <a:ext cx="5633223" cy="2939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000" b="1" u="sng" dirty="0">
              <a:solidFill>
                <a:srgbClr val="000000"/>
              </a:solidFill>
              <a:latin typeface="Roxbrough CF"/>
            </a:endParaRPr>
          </a:p>
          <a:p>
            <a:endParaRPr lang="en-US" sz="3000" b="1" u="sng" dirty="0">
              <a:solidFill>
                <a:srgbClr val="000000"/>
              </a:solidFill>
              <a:latin typeface="Roxbrough CF"/>
              <a:ea typeface="+mn-lt"/>
              <a:cs typeface="+mn-lt"/>
            </a:endParaRPr>
          </a:p>
          <a:p>
            <a:pPr marL="342900" indent="-342900">
              <a:buFont typeface="Arial"/>
              <a:buChar char="•"/>
            </a:pPr>
            <a:r>
              <a:rPr lang="en-US" sz="2500" dirty="0">
                <a:solidFill>
                  <a:srgbClr val="000000"/>
                </a:solidFill>
                <a:latin typeface="Roxbrough CF"/>
              </a:rPr>
              <a:t>Long and irregular working hours.</a:t>
            </a:r>
          </a:p>
          <a:p>
            <a:pPr marL="342900" indent="-342900">
              <a:buFont typeface="Arial"/>
              <a:buChar char="•"/>
            </a:pPr>
            <a:r>
              <a:rPr lang="en-US" sz="2500" dirty="0">
                <a:solidFill>
                  <a:srgbClr val="000000"/>
                </a:solidFill>
                <a:latin typeface="Roxbrough CF"/>
              </a:rPr>
              <a:t>Home kitchens are less equipped than commercial kitchens</a:t>
            </a:r>
            <a:endParaRPr lang="en-US" sz="2500">
              <a:solidFill>
                <a:srgbClr val="000000"/>
              </a:solidFill>
              <a:latin typeface="Roxbrough CF"/>
            </a:endParaRPr>
          </a:p>
          <a:p>
            <a:pPr marL="342900" indent="-342900">
              <a:buFont typeface="Arial"/>
              <a:buChar char="•"/>
            </a:pPr>
            <a:r>
              <a:rPr lang="en-US" sz="2500" dirty="0">
                <a:solidFill>
                  <a:srgbClr val="000000"/>
                </a:solidFill>
                <a:latin typeface="Roxbrough CF"/>
              </a:rPr>
              <a:t>Work can be inconsistent</a:t>
            </a:r>
          </a:p>
          <a:p>
            <a:pPr marL="342900" indent="-342900">
              <a:buFont typeface="Arial"/>
              <a:buChar char="•"/>
            </a:pPr>
            <a:r>
              <a:rPr lang="en-US" sz="2500" dirty="0">
                <a:solidFill>
                  <a:srgbClr val="000000"/>
                </a:solidFill>
                <a:latin typeface="Roxbrough CF"/>
              </a:rPr>
              <a:t>Time commitment.</a:t>
            </a:r>
          </a:p>
        </p:txBody>
      </p:sp>
      <p:pic>
        <p:nvPicPr>
          <p:cNvPr id="15" name="Picture 14" descr="A person holding a tray of food&#10;&#10;Description automatically generated">
            <a:extLst>
              <a:ext uri="{FF2B5EF4-FFF2-40B4-BE49-F238E27FC236}">
                <a16:creationId xmlns:a16="http://schemas.microsoft.com/office/drawing/2014/main" id="{EB0ABA91-2B01-909F-2E56-A66DA5E6C603}"/>
              </a:ext>
            </a:extLst>
          </p:cNvPr>
          <p:cNvPicPr>
            <a:picLocks noChangeAspect="1"/>
          </p:cNvPicPr>
          <p:nvPr/>
        </p:nvPicPr>
        <p:blipFill rotWithShape="1">
          <a:blip r:embed="rId15"/>
          <a:srcRect b="-1129"/>
          <a:stretch/>
        </p:blipFill>
        <p:spPr>
          <a:xfrm>
            <a:off x="6873490" y="228601"/>
            <a:ext cx="3472361" cy="2665123"/>
          </a:xfrm>
          <a:prstGeom prst="rect">
            <a:avLst/>
          </a:prstGeom>
        </p:spPr>
      </p:pic>
      <p:pic>
        <p:nvPicPr>
          <p:cNvPr id="16" name="Picture 15" descr="A person taking order from a pizza delivery service&#10;&#10;Description automatically generated">
            <a:extLst>
              <a:ext uri="{FF2B5EF4-FFF2-40B4-BE49-F238E27FC236}">
                <a16:creationId xmlns:a16="http://schemas.microsoft.com/office/drawing/2014/main" id="{C30AFA38-036A-4964-921D-CEAA83F12D7A}"/>
              </a:ext>
            </a:extLst>
          </p:cNvPr>
          <p:cNvPicPr>
            <a:picLocks noChangeAspect="1"/>
          </p:cNvPicPr>
          <p:nvPr/>
        </p:nvPicPr>
        <p:blipFill>
          <a:blip r:embed="rId16"/>
          <a:stretch>
            <a:fillRect/>
          </a:stretch>
        </p:blipFill>
        <p:spPr>
          <a:xfrm>
            <a:off x="6368973" y="2989340"/>
            <a:ext cx="3765862" cy="2654225"/>
          </a:xfrm>
          <a:prstGeom prst="rect">
            <a:avLst/>
          </a:prstGeom>
        </p:spPr>
      </p:pic>
      <p:sp>
        <p:nvSpPr>
          <p:cNvPr id="17" name="TextBox 16">
            <a:extLst>
              <a:ext uri="{FF2B5EF4-FFF2-40B4-BE49-F238E27FC236}">
                <a16:creationId xmlns:a16="http://schemas.microsoft.com/office/drawing/2014/main" id="{2FCCC07C-738E-C529-2999-BE64FB31C1A6}"/>
              </a:ext>
            </a:extLst>
          </p:cNvPr>
          <p:cNvSpPr txBox="1"/>
          <p:nvPr/>
        </p:nvSpPr>
        <p:spPr>
          <a:xfrm>
            <a:off x="1632910" y="1810586"/>
            <a:ext cx="1832517" cy="553998"/>
          </a:xfrm>
          <a:prstGeom prst="rect">
            <a:avLst/>
          </a:prstGeom>
          <a:solidFill>
            <a:srgbClr val="00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000" b="1" dirty="0">
                <a:latin typeface="Roxbrough CF"/>
              </a:rPr>
              <a:t>Problem</a:t>
            </a:r>
          </a:p>
        </p:txBody>
      </p:sp>
      <mc:AlternateContent xmlns:mc="http://schemas.openxmlformats.org/markup-compatibility/2006">
        <mc:Choice xmlns:p14="http://schemas.microsoft.com/office/powerpoint/2010/main" Requires="p14">
          <p:contentPart p14:bwMode="auto" r:id="rId17">
            <p14:nvContentPartPr>
              <p14:cNvPr id="6" name="Ink 5">
                <a:extLst>
                  <a:ext uri="{FF2B5EF4-FFF2-40B4-BE49-F238E27FC236}">
                    <a16:creationId xmlns:a16="http://schemas.microsoft.com/office/drawing/2014/main" id="{36E0E202-81C9-C795-117D-7B07DF4212EA}"/>
                  </a:ext>
                </a:extLst>
              </p14:cNvPr>
              <p14:cNvContentPartPr/>
              <p14:nvPr/>
            </p14:nvContentPartPr>
            <p14:xfrm>
              <a:off x="762000" y="193040"/>
              <a:ext cx="10160" cy="10160"/>
            </p14:xfrm>
          </p:contentPart>
        </mc:Choice>
        <mc:Fallback>
          <p:pic>
            <p:nvPicPr>
              <p:cNvPr id="6" name="Ink 5">
                <a:extLst>
                  <a:ext uri="{FF2B5EF4-FFF2-40B4-BE49-F238E27FC236}">
                    <a16:creationId xmlns:a16="http://schemas.microsoft.com/office/drawing/2014/main" id="{36E0E202-81C9-C795-117D-7B07DF4212EA}"/>
                  </a:ext>
                </a:extLst>
              </p:cNvPr>
              <p:cNvPicPr/>
              <p:nvPr/>
            </p:nvPicPr>
            <p:blipFill>
              <a:blip r:embed="rId18"/>
              <a:stretch>
                <a:fillRect/>
              </a:stretch>
            </p:blipFill>
            <p:spPr>
              <a:xfrm>
                <a:off x="264160" y="-304800"/>
                <a:ext cx="1016000" cy="101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0E55A336-9326-4DA2-5F0A-69B1BABEE970}"/>
                  </a:ext>
                </a:extLst>
              </p14:cNvPr>
              <p14:cNvContentPartPr/>
              <p14:nvPr/>
            </p14:nvContentPartPr>
            <p14:xfrm>
              <a:off x="17285" y="29827"/>
              <a:ext cx="3222485" cy="1665496"/>
            </p14:xfrm>
          </p:contentPart>
        </mc:Choice>
        <mc:Fallback>
          <p:pic>
            <p:nvPicPr>
              <p:cNvPr id="12" name="Ink 11">
                <a:extLst>
                  <a:ext uri="{FF2B5EF4-FFF2-40B4-BE49-F238E27FC236}">
                    <a16:creationId xmlns:a16="http://schemas.microsoft.com/office/drawing/2014/main" id="{0E55A336-9326-4DA2-5F0A-69B1BABEE970}"/>
                  </a:ext>
                </a:extLst>
              </p:cNvPr>
              <p:cNvPicPr/>
              <p:nvPr/>
            </p:nvPicPr>
            <p:blipFill>
              <a:blip r:embed="rId20"/>
              <a:stretch>
                <a:fillRect/>
              </a:stretch>
            </p:blipFill>
            <p:spPr>
              <a:xfrm>
                <a:off x="-714" y="12189"/>
                <a:ext cx="3258122" cy="1701131"/>
              </a:xfrm>
              <a:prstGeom prst="rect">
                <a:avLst/>
              </a:prstGeom>
            </p:spPr>
          </p:pic>
        </mc:Fallback>
      </mc:AlternateContent>
    </p:spTree>
    <p:extLst>
      <p:ext uri="{BB962C8B-B14F-4D97-AF65-F5344CB8AC3E}">
        <p14:creationId xmlns:p14="http://schemas.microsoft.com/office/powerpoint/2010/main" val="1484384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DylanVTI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1443</cp:revision>
  <dcterms:created xsi:type="dcterms:W3CDTF">2024-06-21T07:42:25Z</dcterms:created>
  <dcterms:modified xsi:type="dcterms:W3CDTF">2024-06-22T07:57:47Z</dcterms:modified>
</cp:coreProperties>
</file>