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65836800" cy="32918400"/>
  <p:notesSz cx="6858000" cy="9144000"/>
  <p:embeddedFontLst>
    <p:embeddedFont>
      <p:font typeface="ITC Benguiat" charset="1" panose="02030603050306020704"/>
      <p:regular r:id="rId22"/>
    </p:embeddedFont>
    <p:embeddedFont>
      <p:font typeface="Abril Fatface" charset="1" panose="02000503000000020003"/>
      <p:regular r:id="rId23"/>
    </p:embeddedFont>
    <p:embeddedFont>
      <p:font typeface="Canva Sans" charset="1" panose="020B0503030501040103"/>
      <p:regular r:id="rId24"/>
    </p:embeddedFont>
    <p:embeddedFont>
      <p:font typeface="Canva Sans Bold" charset="1" panose="020B0803030501040103"/>
      <p:regular r:id="rId25"/>
    </p:embeddedFont>
    <p:embeddedFont>
      <p:font typeface="SimpleCLM" charset="1" panose="02000603000000000000"/>
      <p:regular r:id="rId26"/>
    </p:embeddedFont>
    <p:embeddedFont>
      <p:font typeface="League Spartan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4.jpe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Relationship Id="rId7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8.jpe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44134">
            <a:off x="48804577" y="-12751923"/>
            <a:ext cx="32585025" cy="37337008"/>
          </a:xfrm>
          <a:custGeom>
            <a:avLst/>
            <a:gdLst/>
            <a:ahLst/>
            <a:cxnLst/>
            <a:rect r="r" b="b" t="t" l="l"/>
            <a:pathLst>
              <a:path h="37337008" w="32585025">
                <a:moveTo>
                  <a:pt x="0" y="0"/>
                </a:moveTo>
                <a:lnTo>
                  <a:pt x="32585025" y="0"/>
                </a:lnTo>
                <a:lnTo>
                  <a:pt x="32585025" y="37337008"/>
                </a:lnTo>
                <a:lnTo>
                  <a:pt x="0" y="3733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6136">
            <a:off x="-13762675" y="18279195"/>
            <a:ext cx="32585025" cy="37337008"/>
          </a:xfrm>
          <a:custGeom>
            <a:avLst/>
            <a:gdLst/>
            <a:ahLst/>
            <a:cxnLst/>
            <a:rect r="r" b="b" t="t" l="l"/>
            <a:pathLst>
              <a:path h="37337008" w="32585025">
                <a:moveTo>
                  <a:pt x="0" y="0"/>
                </a:moveTo>
                <a:lnTo>
                  <a:pt x="32585025" y="0"/>
                </a:lnTo>
                <a:lnTo>
                  <a:pt x="32585025" y="37337008"/>
                </a:lnTo>
                <a:lnTo>
                  <a:pt x="0" y="3733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606813" y="27335884"/>
            <a:ext cx="9938147" cy="1210647"/>
          </a:xfrm>
          <a:custGeom>
            <a:avLst/>
            <a:gdLst/>
            <a:ahLst/>
            <a:cxnLst/>
            <a:rect r="r" b="b" t="t" l="l"/>
            <a:pathLst>
              <a:path h="1210647" w="9938147">
                <a:moveTo>
                  <a:pt x="0" y="0"/>
                </a:moveTo>
                <a:lnTo>
                  <a:pt x="9938147" y="0"/>
                </a:lnTo>
                <a:lnTo>
                  <a:pt x="9938147" y="1210647"/>
                </a:lnTo>
                <a:lnTo>
                  <a:pt x="0" y="1210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833912" y="7655590"/>
            <a:ext cx="9938147" cy="1210647"/>
          </a:xfrm>
          <a:custGeom>
            <a:avLst/>
            <a:gdLst/>
            <a:ahLst/>
            <a:cxnLst/>
            <a:rect r="r" b="b" t="t" l="l"/>
            <a:pathLst>
              <a:path h="1210647" w="9938147">
                <a:moveTo>
                  <a:pt x="0" y="0"/>
                </a:moveTo>
                <a:lnTo>
                  <a:pt x="9938147" y="0"/>
                </a:lnTo>
                <a:lnTo>
                  <a:pt x="9938147" y="1210647"/>
                </a:lnTo>
                <a:lnTo>
                  <a:pt x="0" y="1210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36831" y="6504498"/>
            <a:ext cx="34840664" cy="1068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0"/>
              </a:lnSpc>
            </a:pPr>
            <a:r>
              <a:rPr lang="en-US" sz="29000">
                <a:solidFill>
                  <a:srgbClr val="004AAD"/>
                </a:solidFill>
                <a:latin typeface="ITC Benguiat"/>
              </a:rPr>
              <a:t>WELCOME TO OUR </a:t>
            </a:r>
          </a:p>
          <a:p>
            <a:pPr algn="ctr">
              <a:lnSpc>
                <a:spcPts val="40600"/>
              </a:lnSpc>
            </a:pPr>
            <a:r>
              <a:rPr lang="en-US" sz="29000">
                <a:solidFill>
                  <a:srgbClr val="004AAD"/>
                </a:solidFill>
                <a:latin typeface="ITC Benguiat"/>
              </a:rPr>
              <a:t>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64624" y="18855912"/>
            <a:ext cx="15818593" cy="4750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01"/>
              </a:lnSpc>
            </a:pPr>
            <a:r>
              <a:rPr lang="en-US" sz="27715">
                <a:solidFill>
                  <a:srgbClr val="004AAD"/>
                </a:solidFill>
                <a:latin typeface="Abril Fatface"/>
              </a:rPr>
              <a:t>MHP 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482513" y="24042431"/>
            <a:ext cx="21516339" cy="329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35"/>
              </a:lnSpc>
            </a:pPr>
            <a:r>
              <a:rPr lang="en-US" sz="19239">
                <a:solidFill>
                  <a:srgbClr val="004AAD"/>
                </a:solidFill>
                <a:latin typeface="Canva Sans"/>
              </a:rPr>
              <a:t>“Way To Success”: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1636" y="-1244009"/>
            <a:ext cx="66148436" cy="33074218"/>
          </a:xfrm>
          <a:custGeom>
            <a:avLst/>
            <a:gdLst/>
            <a:ahLst/>
            <a:cxnLst/>
            <a:rect r="r" b="b" t="t" l="l"/>
            <a:pathLst>
              <a:path h="33074218" w="66148436">
                <a:moveTo>
                  <a:pt x="0" y="0"/>
                </a:moveTo>
                <a:lnTo>
                  <a:pt x="66148436" y="0"/>
                </a:lnTo>
                <a:lnTo>
                  <a:pt x="66148436" y="33074218"/>
                </a:lnTo>
                <a:lnTo>
                  <a:pt x="0" y="33074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78140" y="8179759"/>
            <a:ext cx="28070201" cy="18740813"/>
          </a:xfrm>
          <a:custGeom>
            <a:avLst/>
            <a:gdLst/>
            <a:ahLst/>
            <a:cxnLst/>
            <a:rect r="r" b="b" t="t" l="l"/>
            <a:pathLst>
              <a:path h="18740813" w="28070201">
                <a:moveTo>
                  <a:pt x="0" y="0"/>
                </a:moveTo>
                <a:lnTo>
                  <a:pt x="28070200" y="0"/>
                </a:lnTo>
                <a:lnTo>
                  <a:pt x="28070200" y="18740813"/>
                </a:lnTo>
                <a:lnTo>
                  <a:pt x="0" y="18740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59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022094" y="2777003"/>
            <a:ext cx="10441898" cy="2255907"/>
            <a:chOff x="0" y="0"/>
            <a:chExt cx="859415" cy="1856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9415" cy="185671"/>
            </a:xfrm>
            <a:custGeom>
              <a:avLst/>
              <a:gdLst/>
              <a:ahLst/>
              <a:cxnLst/>
              <a:rect r="r" b="b" t="t" l="l"/>
              <a:pathLst>
                <a:path h="185671" w="859415">
                  <a:moveTo>
                    <a:pt x="0" y="0"/>
                  </a:moveTo>
                  <a:lnTo>
                    <a:pt x="859415" y="0"/>
                  </a:lnTo>
                  <a:lnTo>
                    <a:pt x="859415" y="185671"/>
                  </a:lnTo>
                  <a:lnTo>
                    <a:pt x="0" y="185671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52400"/>
              <a:ext cx="859415" cy="338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7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22094" y="2529353"/>
            <a:ext cx="10083674" cy="222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38"/>
              </a:lnSpc>
            </a:pPr>
            <a:r>
              <a:rPr lang="en-US" sz="13027">
                <a:solidFill>
                  <a:srgbClr val="004AAD"/>
                </a:solidFill>
                <a:latin typeface="Canva Sans Bold"/>
              </a:rPr>
              <a:t>SOLUTIONS: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51264" y="6461568"/>
            <a:ext cx="17354088" cy="2096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58"/>
              </a:lnSpc>
            </a:pPr>
            <a:r>
              <a:rPr lang="en-US" sz="9898">
                <a:solidFill>
                  <a:srgbClr val="004AAD"/>
                </a:solidFill>
                <a:latin typeface="Canva Sans"/>
              </a:rPr>
              <a:t>How to lose weight fastly?</a:t>
            </a:r>
          </a:p>
          <a:p>
            <a:pPr algn="l">
              <a:lnSpc>
                <a:spcPts val="13858"/>
              </a:lnSpc>
            </a:pPr>
          </a:p>
          <a:p>
            <a:pPr algn="l">
              <a:lnSpc>
                <a:spcPts val="13858"/>
              </a:lnSpc>
            </a:pPr>
            <a:r>
              <a:rPr lang="en-US" sz="9898">
                <a:solidFill>
                  <a:srgbClr val="004AAD"/>
                </a:solidFill>
                <a:latin typeface="Canva Sans"/>
              </a:rPr>
              <a:t>Start weight training. ...</a:t>
            </a:r>
          </a:p>
          <a:p>
            <a:pPr algn="l">
              <a:lnSpc>
                <a:spcPts val="13858"/>
              </a:lnSpc>
            </a:pPr>
          </a:p>
          <a:p>
            <a:pPr algn="l">
              <a:lnSpc>
                <a:spcPts val="13858"/>
              </a:lnSpc>
            </a:pPr>
            <a:r>
              <a:rPr lang="en-US" sz="9898">
                <a:solidFill>
                  <a:srgbClr val="004AAD"/>
                </a:solidFill>
                <a:latin typeface="Canva Sans"/>
              </a:rPr>
              <a:t>Build a better breakfast. ...</a:t>
            </a:r>
          </a:p>
          <a:p>
            <a:pPr algn="l">
              <a:lnSpc>
                <a:spcPts val="13858"/>
              </a:lnSpc>
            </a:pPr>
          </a:p>
          <a:p>
            <a:pPr algn="l">
              <a:lnSpc>
                <a:spcPts val="13858"/>
              </a:lnSpc>
            </a:pPr>
            <a:r>
              <a:rPr lang="en-US" sz="9898">
                <a:solidFill>
                  <a:srgbClr val="004AAD"/>
                </a:solidFill>
                <a:latin typeface="Canva Sans"/>
              </a:rPr>
              <a:t>Skip sugary beverages. ...</a:t>
            </a:r>
          </a:p>
          <a:p>
            <a:pPr algn="l">
              <a:lnSpc>
                <a:spcPts val="13858"/>
              </a:lnSpc>
            </a:pPr>
          </a:p>
          <a:p>
            <a:pPr algn="l">
              <a:lnSpc>
                <a:spcPts val="13858"/>
              </a:lnSpc>
            </a:pPr>
            <a:r>
              <a:rPr lang="en-US" sz="9898">
                <a:solidFill>
                  <a:srgbClr val="004AAD"/>
                </a:solidFill>
                <a:latin typeface="Canva Sans"/>
              </a:rPr>
              <a:t>Get moving. ...</a:t>
            </a:r>
          </a:p>
          <a:p>
            <a:pPr algn="l">
              <a:lnSpc>
                <a:spcPts val="13858"/>
              </a:lnSpc>
            </a:pPr>
          </a:p>
          <a:p>
            <a:pPr algn="l">
              <a:lnSpc>
                <a:spcPts val="13858"/>
              </a:lnSpc>
            </a:pPr>
            <a:r>
              <a:rPr lang="en-US" sz="9898">
                <a:solidFill>
                  <a:srgbClr val="004AAD"/>
                </a:solidFill>
                <a:latin typeface="Canva Sans"/>
              </a:rPr>
              <a:t>Eat mindfully. ...</a:t>
            </a:r>
          </a:p>
          <a:p>
            <a:pPr algn="l">
              <a:lnSpc>
                <a:spcPts val="1385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95183" y="4985212"/>
            <a:ext cx="16823727" cy="20842729"/>
          </a:xfrm>
          <a:custGeom>
            <a:avLst/>
            <a:gdLst/>
            <a:ahLst/>
            <a:cxnLst/>
            <a:rect r="r" b="b" t="t" l="l"/>
            <a:pathLst>
              <a:path h="20842729" w="16823727">
                <a:moveTo>
                  <a:pt x="0" y="0"/>
                </a:moveTo>
                <a:lnTo>
                  <a:pt x="16823727" y="0"/>
                </a:lnTo>
                <a:lnTo>
                  <a:pt x="16823727" y="20842729"/>
                </a:lnTo>
                <a:lnTo>
                  <a:pt x="0" y="20842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214076" y="11169879"/>
            <a:ext cx="28633393" cy="950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19"/>
              </a:lnSpc>
            </a:pPr>
            <a:r>
              <a:rPr lang="en-US" sz="10800">
                <a:solidFill>
                  <a:srgbClr val="004AAD"/>
                </a:solidFill>
                <a:latin typeface="Canva Sans"/>
              </a:rPr>
              <a:t>facing chronic issues like Weight gain, Diabetes, PCOS, and Thyroid which are because of a poor lifestyle and nutrition - and we at Livofy just aim to solve that for them.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7799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48538" y="7197161"/>
            <a:ext cx="14334768" cy="24996455"/>
          </a:xfrm>
          <a:custGeom>
            <a:avLst/>
            <a:gdLst/>
            <a:ahLst/>
            <a:cxnLst/>
            <a:rect r="r" b="b" t="t" l="l"/>
            <a:pathLst>
              <a:path h="24996455" w="14334768">
                <a:moveTo>
                  <a:pt x="0" y="0"/>
                </a:moveTo>
                <a:lnTo>
                  <a:pt x="14334768" y="0"/>
                </a:lnTo>
                <a:lnTo>
                  <a:pt x="14334768" y="24996455"/>
                </a:lnTo>
                <a:lnTo>
                  <a:pt x="0" y="24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266109" y="1497387"/>
            <a:ext cx="11018541" cy="3588906"/>
            <a:chOff x="0" y="0"/>
            <a:chExt cx="906876" cy="295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6876" cy="295383"/>
            </a:xfrm>
            <a:custGeom>
              <a:avLst/>
              <a:gdLst/>
              <a:ahLst/>
              <a:cxnLst/>
              <a:rect r="r" b="b" t="t" l="l"/>
              <a:pathLst>
                <a:path h="295383" w="906876">
                  <a:moveTo>
                    <a:pt x="0" y="0"/>
                  </a:moveTo>
                  <a:lnTo>
                    <a:pt x="906876" y="0"/>
                  </a:lnTo>
                  <a:lnTo>
                    <a:pt x="906876" y="295383"/>
                  </a:lnTo>
                  <a:lnTo>
                    <a:pt x="0" y="295383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52400"/>
              <a:ext cx="906876" cy="447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7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498232" y="1754505"/>
            <a:ext cx="10554295" cy="276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0"/>
              </a:lnSpc>
            </a:pPr>
            <a:r>
              <a:rPr lang="en-US" sz="16200">
                <a:solidFill>
                  <a:srgbClr val="004AAD"/>
                </a:solidFill>
                <a:latin typeface="Canva Sans Bold"/>
              </a:rPr>
              <a:t>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794806" y="11467983"/>
            <a:ext cx="40041994" cy="1810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3"/>
              </a:lnSpc>
            </a:pPr>
          </a:p>
          <a:p>
            <a:pPr algn="ctr">
              <a:lnSpc>
                <a:spcPts val="11963"/>
              </a:lnSpc>
            </a:pPr>
          </a:p>
          <a:p>
            <a:pPr algn="l">
              <a:lnSpc>
                <a:spcPts val="11963"/>
              </a:lnSpc>
            </a:pPr>
            <a:r>
              <a:rPr lang="en-US" sz="8545">
                <a:solidFill>
                  <a:srgbClr val="004AAD"/>
                </a:solidFill>
                <a:latin typeface="Canva Sans"/>
              </a:rPr>
              <a:t>weight loss app &amp; Keto Diet Plan:</a:t>
            </a:r>
          </a:p>
          <a:p>
            <a:pPr algn="ctr">
              <a:lnSpc>
                <a:spcPts val="11963"/>
              </a:lnSpc>
            </a:pPr>
          </a:p>
          <a:p>
            <a:pPr algn="l">
              <a:lnSpc>
                <a:spcPts val="11963"/>
              </a:lnSpc>
            </a:pPr>
            <a:r>
              <a:rPr lang="en-US" sz="8545">
                <a:solidFill>
                  <a:srgbClr val="004AAD"/>
                </a:solidFill>
                <a:latin typeface="Canva Sans"/>
              </a:rPr>
              <a:t>New Features added in Livofy - Weight Loss App. This app include;</a:t>
            </a:r>
          </a:p>
          <a:p>
            <a:pPr algn="ctr">
              <a:lnSpc>
                <a:spcPts val="11963"/>
              </a:lnSpc>
            </a:pPr>
          </a:p>
          <a:p>
            <a:pPr algn="l">
              <a:lnSpc>
                <a:spcPts val="11963"/>
              </a:lnSpc>
            </a:pPr>
            <a:r>
              <a:rPr lang="en-US" sz="8545">
                <a:solidFill>
                  <a:srgbClr val="004AAD"/>
                </a:solidFill>
                <a:latin typeface="Canva Sans"/>
              </a:rPr>
              <a:t>- 7</a:t>
            </a:r>
            <a:r>
              <a:rPr lang="en-US" sz="8545">
                <a:solidFill>
                  <a:srgbClr val="004AAD"/>
                </a:solidFill>
                <a:latin typeface="Canva Sans"/>
              </a:rPr>
              <a:t> Days Free Diet Plan for Weight Loss in the weight loss app... </a:t>
            </a:r>
          </a:p>
          <a:p>
            <a:pPr algn="ctr">
              <a:lnSpc>
                <a:spcPts val="11963"/>
              </a:lnSpc>
            </a:pPr>
          </a:p>
          <a:p>
            <a:pPr algn="l">
              <a:lnSpc>
                <a:spcPts val="11963"/>
              </a:lnSpc>
            </a:pPr>
            <a:r>
              <a:rPr lang="en-US" sz="8545">
                <a:solidFill>
                  <a:srgbClr val="004AAD"/>
                </a:solidFill>
                <a:latin typeface="Canva Sans"/>
              </a:rPr>
              <a:t>-</a:t>
            </a:r>
            <a:r>
              <a:rPr lang="en-US" sz="8545">
                <a:solidFill>
                  <a:srgbClr val="004AAD"/>
                </a:solidFill>
                <a:latin typeface="Canva Sans"/>
              </a:rPr>
              <a:t>Free 1000+ healthy Indian diet chart &amp; keto diet plan in the healthcare app... </a:t>
            </a:r>
          </a:p>
          <a:p>
            <a:pPr algn="ctr">
              <a:lnSpc>
                <a:spcPts val="11963"/>
              </a:lnSpc>
            </a:pPr>
          </a:p>
          <a:p>
            <a:pPr algn="l">
              <a:lnSpc>
                <a:spcPts val="11963"/>
              </a:lnSpc>
            </a:pPr>
            <a:r>
              <a:rPr lang="en-US" sz="8545">
                <a:solidFill>
                  <a:srgbClr val="004AAD"/>
                </a:solidFill>
                <a:latin typeface="Canva Sans"/>
              </a:rPr>
              <a:t>-H</a:t>
            </a:r>
            <a:r>
              <a:rPr lang="en-US" sz="8545">
                <a:solidFill>
                  <a:srgbClr val="004AAD"/>
                </a:solidFill>
                <a:latin typeface="Canva Sans"/>
              </a:rPr>
              <a:t>ealth Calculators for Weight Loss....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6263268" cy="33131634"/>
          </a:xfrm>
          <a:custGeom>
            <a:avLst/>
            <a:gdLst/>
            <a:ahLst/>
            <a:cxnLst/>
            <a:rect r="r" b="b" t="t" l="l"/>
            <a:pathLst>
              <a:path h="33131634" w="66263268">
                <a:moveTo>
                  <a:pt x="0" y="0"/>
                </a:moveTo>
                <a:lnTo>
                  <a:pt x="66263268" y="0"/>
                </a:lnTo>
                <a:lnTo>
                  <a:pt x="66263268" y="33131634"/>
                </a:lnTo>
                <a:lnTo>
                  <a:pt x="0" y="33131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31384" y="3291840"/>
            <a:ext cx="13914609" cy="2220078"/>
            <a:chOff x="0" y="0"/>
            <a:chExt cx="1145235" cy="1827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5235" cy="182722"/>
            </a:xfrm>
            <a:custGeom>
              <a:avLst/>
              <a:gdLst/>
              <a:ahLst/>
              <a:cxnLst/>
              <a:rect r="r" b="b" t="t" l="l"/>
              <a:pathLst>
                <a:path h="182722" w="1145235">
                  <a:moveTo>
                    <a:pt x="0" y="0"/>
                  </a:moveTo>
                  <a:lnTo>
                    <a:pt x="1145235" y="0"/>
                  </a:lnTo>
                  <a:lnTo>
                    <a:pt x="1145235" y="182722"/>
                  </a:lnTo>
                  <a:lnTo>
                    <a:pt x="0" y="18272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145235" cy="335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7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407944" y="6036769"/>
            <a:ext cx="15298527" cy="10039659"/>
          </a:xfrm>
          <a:custGeom>
            <a:avLst/>
            <a:gdLst/>
            <a:ahLst/>
            <a:cxnLst/>
            <a:rect r="r" b="b" t="t" l="l"/>
            <a:pathLst>
              <a:path h="10039659" w="15298527">
                <a:moveTo>
                  <a:pt x="0" y="0"/>
                </a:moveTo>
                <a:lnTo>
                  <a:pt x="15298528" y="0"/>
                </a:lnTo>
                <a:lnTo>
                  <a:pt x="15298528" y="10039659"/>
                </a:lnTo>
                <a:lnTo>
                  <a:pt x="0" y="10039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56100" y="16372062"/>
            <a:ext cx="11119806" cy="13254498"/>
          </a:xfrm>
          <a:custGeom>
            <a:avLst/>
            <a:gdLst/>
            <a:ahLst/>
            <a:cxnLst/>
            <a:rect r="r" b="b" t="t" l="l"/>
            <a:pathLst>
              <a:path h="13254498" w="11119806">
                <a:moveTo>
                  <a:pt x="0" y="0"/>
                </a:moveTo>
                <a:lnTo>
                  <a:pt x="11119806" y="0"/>
                </a:lnTo>
                <a:lnTo>
                  <a:pt x="11119806" y="13254498"/>
                </a:lnTo>
                <a:lnTo>
                  <a:pt x="0" y="13254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147705" y="2742048"/>
            <a:ext cx="12881967" cy="276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0"/>
              </a:lnSpc>
            </a:pPr>
            <a:r>
              <a:rPr lang="en-US" sz="16200">
                <a:solidFill>
                  <a:srgbClr val="004AAD"/>
                </a:solidFill>
                <a:latin typeface="Canva Sans Bold"/>
              </a:rPr>
              <a:t>ADVANTAGE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397344" y="10847049"/>
            <a:ext cx="30974854" cy="184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800">
                <a:solidFill>
                  <a:srgbClr val="004AAD"/>
                </a:solidFill>
                <a:latin typeface="Canva Sans"/>
              </a:rPr>
              <a:t>By using Livofy app's we can get many benefits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29713" y="19946302"/>
            <a:ext cx="24176332" cy="1034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3"/>
              </a:lnSpc>
            </a:pPr>
            <a:r>
              <a:rPr lang="en-US" sz="14731">
                <a:solidFill>
                  <a:srgbClr val="004AAD"/>
                </a:solidFill>
                <a:latin typeface="Canva Sans"/>
              </a:rPr>
              <a:t>We can get ideas about weight loss, diet plan, diabetes, thyroid through mobile at home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1840" y="0"/>
            <a:ext cx="13468654" cy="10486485"/>
          </a:xfrm>
          <a:custGeom>
            <a:avLst/>
            <a:gdLst/>
            <a:ahLst/>
            <a:cxnLst/>
            <a:rect r="r" b="b" t="t" l="l"/>
            <a:pathLst>
              <a:path h="10486485" w="13468654">
                <a:moveTo>
                  <a:pt x="0" y="0"/>
                </a:moveTo>
                <a:lnTo>
                  <a:pt x="13468654" y="0"/>
                </a:lnTo>
                <a:lnTo>
                  <a:pt x="13468654" y="10486485"/>
                </a:lnTo>
                <a:lnTo>
                  <a:pt x="0" y="10486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39" t="-7300" r="-15985" b="-91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58466" y="11938400"/>
            <a:ext cx="23942723" cy="9535927"/>
          </a:xfrm>
          <a:custGeom>
            <a:avLst/>
            <a:gdLst/>
            <a:ahLst/>
            <a:cxnLst/>
            <a:rect r="r" b="b" t="t" l="l"/>
            <a:pathLst>
              <a:path h="9535927" w="23942723">
                <a:moveTo>
                  <a:pt x="0" y="0"/>
                </a:moveTo>
                <a:lnTo>
                  <a:pt x="23942723" y="0"/>
                </a:lnTo>
                <a:lnTo>
                  <a:pt x="23942723" y="9535927"/>
                </a:lnTo>
                <a:lnTo>
                  <a:pt x="0" y="953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128873" y="22106140"/>
            <a:ext cx="18449793" cy="9878937"/>
          </a:xfrm>
          <a:custGeom>
            <a:avLst/>
            <a:gdLst/>
            <a:ahLst/>
            <a:cxnLst/>
            <a:rect r="r" b="b" t="t" l="l"/>
            <a:pathLst>
              <a:path h="9878937" w="18449793">
                <a:moveTo>
                  <a:pt x="0" y="0"/>
                </a:moveTo>
                <a:lnTo>
                  <a:pt x="18449793" y="0"/>
                </a:lnTo>
                <a:lnTo>
                  <a:pt x="18449793" y="9878937"/>
                </a:lnTo>
                <a:lnTo>
                  <a:pt x="0" y="98789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837871" y="2309627"/>
            <a:ext cx="23942723" cy="376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800">
                <a:solidFill>
                  <a:srgbClr val="004AAD"/>
                </a:solidFill>
                <a:latin typeface="Canva Sans"/>
              </a:rPr>
              <a:t>By using this app we can consult doctors at home.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13638" y="15429548"/>
            <a:ext cx="9525" cy="184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2364601" y="9456833"/>
            <a:ext cx="10868444" cy="184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800">
                <a:solidFill>
                  <a:srgbClr val="004AAD"/>
                </a:solidFill>
                <a:latin typeface="Canva Sans"/>
              </a:rPr>
              <a:t>We can use this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13546" y="24855702"/>
            <a:ext cx="31777369" cy="376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800">
                <a:solidFill>
                  <a:srgbClr val="004AAD"/>
                </a:solidFill>
                <a:latin typeface="Canva Sans"/>
              </a:rPr>
              <a:t>We can easily know about diet charts, health awareness in less time through chat and call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44134">
            <a:off x="48804577" y="-12751923"/>
            <a:ext cx="32585025" cy="37337008"/>
          </a:xfrm>
          <a:custGeom>
            <a:avLst/>
            <a:gdLst/>
            <a:ahLst/>
            <a:cxnLst/>
            <a:rect r="r" b="b" t="t" l="l"/>
            <a:pathLst>
              <a:path h="37337008" w="32585025">
                <a:moveTo>
                  <a:pt x="0" y="0"/>
                </a:moveTo>
                <a:lnTo>
                  <a:pt x="32585025" y="0"/>
                </a:lnTo>
                <a:lnTo>
                  <a:pt x="32585025" y="37337008"/>
                </a:lnTo>
                <a:lnTo>
                  <a:pt x="0" y="3733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6136">
            <a:off x="-13762675" y="18279195"/>
            <a:ext cx="32585025" cy="37337008"/>
          </a:xfrm>
          <a:custGeom>
            <a:avLst/>
            <a:gdLst/>
            <a:ahLst/>
            <a:cxnLst/>
            <a:rect r="r" b="b" t="t" l="l"/>
            <a:pathLst>
              <a:path h="37337008" w="32585025">
                <a:moveTo>
                  <a:pt x="0" y="0"/>
                </a:moveTo>
                <a:lnTo>
                  <a:pt x="32585025" y="0"/>
                </a:lnTo>
                <a:lnTo>
                  <a:pt x="32585025" y="37337008"/>
                </a:lnTo>
                <a:lnTo>
                  <a:pt x="0" y="3733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606813" y="27335884"/>
            <a:ext cx="9938147" cy="1210647"/>
          </a:xfrm>
          <a:custGeom>
            <a:avLst/>
            <a:gdLst/>
            <a:ahLst/>
            <a:cxnLst/>
            <a:rect r="r" b="b" t="t" l="l"/>
            <a:pathLst>
              <a:path h="1210647" w="9938147">
                <a:moveTo>
                  <a:pt x="0" y="0"/>
                </a:moveTo>
                <a:lnTo>
                  <a:pt x="9938147" y="0"/>
                </a:lnTo>
                <a:lnTo>
                  <a:pt x="9938147" y="1210647"/>
                </a:lnTo>
                <a:lnTo>
                  <a:pt x="0" y="1210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833912" y="7655590"/>
            <a:ext cx="9938147" cy="1210647"/>
          </a:xfrm>
          <a:custGeom>
            <a:avLst/>
            <a:gdLst/>
            <a:ahLst/>
            <a:cxnLst/>
            <a:rect r="r" b="b" t="t" l="l"/>
            <a:pathLst>
              <a:path h="1210647" w="9938147">
                <a:moveTo>
                  <a:pt x="0" y="0"/>
                </a:moveTo>
                <a:lnTo>
                  <a:pt x="9938147" y="0"/>
                </a:lnTo>
                <a:lnTo>
                  <a:pt x="9938147" y="1210647"/>
                </a:lnTo>
                <a:lnTo>
                  <a:pt x="0" y="1210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33546" y="3397430"/>
            <a:ext cx="18149724" cy="19665114"/>
          </a:xfrm>
          <a:custGeom>
            <a:avLst/>
            <a:gdLst/>
            <a:ahLst/>
            <a:cxnLst/>
            <a:rect r="r" b="b" t="t" l="l"/>
            <a:pathLst>
              <a:path h="19665114" w="18149724">
                <a:moveTo>
                  <a:pt x="0" y="0"/>
                </a:moveTo>
                <a:lnTo>
                  <a:pt x="18149724" y="0"/>
                </a:lnTo>
                <a:lnTo>
                  <a:pt x="18149724" y="19665114"/>
                </a:lnTo>
                <a:lnTo>
                  <a:pt x="0" y="196651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8749" t="0" r="-5794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040813" y="12600780"/>
            <a:ext cx="16086107" cy="351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3"/>
              </a:lnSpc>
              <a:spcBef>
                <a:spcPct val="0"/>
              </a:spcBef>
            </a:pPr>
            <a:r>
              <a:rPr lang="en-US" sz="20566">
                <a:solidFill>
                  <a:srgbClr val="004AAD"/>
                </a:solidFill>
                <a:latin typeface="League Spartan Bold"/>
              </a:rPr>
              <a:t>ANY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83270" y="16211550"/>
            <a:ext cx="17601193" cy="217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725"/>
              </a:lnSpc>
              <a:spcBef>
                <a:spcPct val="0"/>
              </a:spcBef>
            </a:pPr>
            <a:r>
              <a:rPr lang="en-US" sz="12661" spc="6862">
                <a:solidFill>
                  <a:srgbClr val="004AAD"/>
                </a:solidFill>
                <a:latin typeface="League Spartan Bold"/>
              </a:rPr>
              <a:t>QUESTION?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44134">
            <a:off x="48804577" y="-12751923"/>
            <a:ext cx="32585025" cy="37337008"/>
          </a:xfrm>
          <a:custGeom>
            <a:avLst/>
            <a:gdLst/>
            <a:ahLst/>
            <a:cxnLst/>
            <a:rect r="r" b="b" t="t" l="l"/>
            <a:pathLst>
              <a:path h="37337008" w="32585025">
                <a:moveTo>
                  <a:pt x="0" y="0"/>
                </a:moveTo>
                <a:lnTo>
                  <a:pt x="32585025" y="0"/>
                </a:lnTo>
                <a:lnTo>
                  <a:pt x="32585025" y="37337008"/>
                </a:lnTo>
                <a:lnTo>
                  <a:pt x="0" y="3733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6136">
            <a:off x="-13762675" y="18279195"/>
            <a:ext cx="32585025" cy="37337008"/>
          </a:xfrm>
          <a:custGeom>
            <a:avLst/>
            <a:gdLst/>
            <a:ahLst/>
            <a:cxnLst/>
            <a:rect r="r" b="b" t="t" l="l"/>
            <a:pathLst>
              <a:path h="37337008" w="32585025">
                <a:moveTo>
                  <a:pt x="0" y="0"/>
                </a:moveTo>
                <a:lnTo>
                  <a:pt x="32585025" y="0"/>
                </a:lnTo>
                <a:lnTo>
                  <a:pt x="32585025" y="37337008"/>
                </a:lnTo>
                <a:lnTo>
                  <a:pt x="0" y="3733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606813" y="27335884"/>
            <a:ext cx="9938147" cy="1210647"/>
          </a:xfrm>
          <a:custGeom>
            <a:avLst/>
            <a:gdLst/>
            <a:ahLst/>
            <a:cxnLst/>
            <a:rect r="r" b="b" t="t" l="l"/>
            <a:pathLst>
              <a:path h="1210647" w="9938147">
                <a:moveTo>
                  <a:pt x="0" y="0"/>
                </a:moveTo>
                <a:lnTo>
                  <a:pt x="9938147" y="0"/>
                </a:lnTo>
                <a:lnTo>
                  <a:pt x="9938147" y="1210647"/>
                </a:lnTo>
                <a:lnTo>
                  <a:pt x="0" y="1210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833912" y="7655590"/>
            <a:ext cx="9938147" cy="1210647"/>
          </a:xfrm>
          <a:custGeom>
            <a:avLst/>
            <a:gdLst/>
            <a:ahLst/>
            <a:cxnLst/>
            <a:rect r="r" b="b" t="t" l="l"/>
            <a:pathLst>
              <a:path h="1210647" w="9938147">
                <a:moveTo>
                  <a:pt x="0" y="0"/>
                </a:moveTo>
                <a:lnTo>
                  <a:pt x="9938147" y="0"/>
                </a:lnTo>
                <a:lnTo>
                  <a:pt x="9938147" y="1210647"/>
                </a:lnTo>
                <a:lnTo>
                  <a:pt x="0" y="1210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1279521" y="14077049"/>
            <a:ext cx="21727983" cy="428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75"/>
              </a:lnSpc>
              <a:spcBef>
                <a:spcPct val="0"/>
              </a:spcBef>
            </a:pPr>
            <a:r>
              <a:rPr lang="en-US" sz="25054">
                <a:solidFill>
                  <a:srgbClr val="004AAD"/>
                </a:solidFill>
                <a:latin typeface="League Spartan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12155" y="18387615"/>
            <a:ext cx="26212491" cy="141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77"/>
              </a:lnSpc>
              <a:spcBef>
                <a:spcPct val="0"/>
              </a:spcBef>
            </a:pPr>
            <a:r>
              <a:rPr lang="en-US" sz="8341">
                <a:solidFill>
                  <a:srgbClr val="004AAD"/>
                </a:solidFill>
                <a:latin typeface="League Spartan"/>
              </a:rPr>
              <a:t>join us Revolutionizing Health Care by Livofy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310818" y="2253697"/>
            <a:ext cx="24066847" cy="497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0"/>
              </a:lnSpc>
            </a:pPr>
            <a:r>
              <a:rPr lang="en-US" sz="29000">
                <a:solidFill>
                  <a:srgbClr val="004AAD"/>
                </a:solidFill>
                <a:latin typeface="Canva Sans Bold"/>
              </a:rPr>
              <a:t>Presented 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45803" y="20692412"/>
            <a:ext cx="15727859" cy="223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1"/>
              </a:lnSpc>
            </a:pPr>
            <a:r>
              <a:rPr lang="en-US" sz="13000" u="sng">
                <a:solidFill>
                  <a:srgbClr val="004AAD"/>
                </a:solidFill>
                <a:latin typeface="Canva Sans Bold"/>
              </a:rPr>
              <a:t>Font - end Engineer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54609" y="23153016"/>
            <a:ext cx="11910417" cy="35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0000">
                <a:solidFill>
                  <a:srgbClr val="004AAD"/>
                </a:solidFill>
                <a:latin typeface="SimpleCLM"/>
              </a:rPr>
              <a:t>Puja Mazumder</a:t>
            </a:r>
          </a:p>
          <a:p>
            <a:pPr algn="l">
              <a:lnSpc>
                <a:spcPts val="14000"/>
              </a:lnSpc>
            </a:pPr>
            <a:r>
              <a:rPr lang="en-US" sz="10000">
                <a:solidFill>
                  <a:srgbClr val="004AAD"/>
                </a:solidFill>
                <a:latin typeface="SimpleCLM"/>
              </a:rPr>
              <a:t>ID-0222210005101055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60128" y="14475787"/>
            <a:ext cx="10397430" cy="223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201"/>
              </a:lnSpc>
            </a:pPr>
            <a:r>
              <a:rPr lang="en-US" sz="13000" u="sng">
                <a:solidFill>
                  <a:srgbClr val="004AAD"/>
                </a:solidFill>
                <a:latin typeface="Canva Sans Bold"/>
              </a:rPr>
              <a:t>Team Leader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4609" y="10719767"/>
            <a:ext cx="11910417" cy="35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0000">
                <a:solidFill>
                  <a:srgbClr val="004AAD"/>
                </a:solidFill>
                <a:latin typeface="SimpleCLM"/>
              </a:rPr>
              <a:t>Jannatul Mawa</a:t>
            </a:r>
          </a:p>
          <a:p>
            <a:pPr algn="l">
              <a:lnSpc>
                <a:spcPts val="14000"/>
              </a:lnSpc>
            </a:pPr>
            <a:r>
              <a:rPr lang="en-US" sz="10000">
                <a:solidFill>
                  <a:srgbClr val="004AAD"/>
                </a:solidFill>
                <a:latin typeface="SimpleCLM"/>
              </a:rPr>
              <a:t>ID-0222210005101135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54609" y="8335363"/>
            <a:ext cx="15519053" cy="223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1"/>
              </a:lnSpc>
            </a:pPr>
            <a:r>
              <a:rPr lang="en-US" sz="13000" u="sng">
                <a:solidFill>
                  <a:srgbClr val="004AAD"/>
                </a:solidFill>
                <a:latin typeface="Canva Sans Bold"/>
              </a:rPr>
              <a:t>Back- end Engineer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60128" y="16860192"/>
            <a:ext cx="11910417" cy="35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0000">
                <a:solidFill>
                  <a:srgbClr val="004AAD"/>
                </a:solidFill>
                <a:latin typeface="SimpleCLM"/>
              </a:rPr>
              <a:t>Hammy Haricha Himu</a:t>
            </a:r>
          </a:p>
          <a:p>
            <a:pPr algn="l">
              <a:lnSpc>
                <a:spcPts val="14000"/>
              </a:lnSpc>
            </a:pPr>
            <a:r>
              <a:rPr lang="en-US" sz="10000">
                <a:solidFill>
                  <a:srgbClr val="004AAD"/>
                </a:solidFill>
                <a:latin typeface="SimpleCLM"/>
              </a:rPr>
              <a:t>ID-0222210005101077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77361" y="3291840"/>
            <a:ext cx="37362380" cy="23914560"/>
          </a:xfrm>
          <a:custGeom>
            <a:avLst/>
            <a:gdLst/>
            <a:ahLst/>
            <a:cxnLst/>
            <a:rect r="r" b="b" t="t" l="l"/>
            <a:pathLst>
              <a:path h="23914560" w="37362380">
                <a:moveTo>
                  <a:pt x="0" y="0"/>
                </a:moveTo>
                <a:lnTo>
                  <a:pt x="37362380" y="0"/>
                </a:lnTo>
                <a:lnTo>
                  <a:pt x="37362380" y="23914560"/>
                </a:lnTo>
                <a:lnTo>
                  <a:pt x="0" y="23914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007" t="0" r="-14007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0415"/>
            <a:ext cx="65555140" cy="32777570"/>
          </a:xfrm>
          <a:custGeom>
            <a:avLst/>
            <a:gdLst/>
            <a:ahLst/>
            <a:cxnLst/>
            <a:rect r="r" b="b" t="t" l="l"/>
            <a:pathLst>
              <a:path h="32777570" w="65555140">
                <a:moveTo>
                  <a:pt x="0" y="0"/>
                </a:moveTo>
                <a:lnTo>
                  <a:pt x="65555140" y="0"/>
                </a:lnTo>
                <a:lnTo>
                  <a:pt x="65555140" y="32777570"/>
                </a:lnTo>
                <a:lnTo>
                  <a:pt x="0" y="32777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4293" y="11590203"/>
            <a:ext cx="14411497" cy="4612404"/>
            <a:chOff x="0" y="0"/>
            <a:chExt cx="1186131" cy="3796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86131" cy="379622"/>
            </a:xfrm>
            <a:custGeom>
              <a:avLst/>
              <a:gdLst/>
              <a:ahLst/>
              <a:cxnLst/>
              <a:rect r="r" b="b" t="t" l="l"/>
              <a:pathLst>
                <a:path h="379622" w="1186131">
                  <a:moveTo>
                    <a:pt x="0" y="0"/>
                  </a:moveTo>
                  <a:lnTo>
                    <a:pt x="1186131" y="0"/>
                  </a:lnTo>
                  <a:lnTo>
                    <a:pt x="1186131" y="379622"/>
                  </a:lnTo>
                  <a:lnTo>
                    <a:pt x="0" y="37962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186131" cy="532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7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300948" y="9150914"/>
            <a:ext cx="27637413" cy="15517258"/>
          </a:xfrm>
          <a:custGeom>
            <a:avLst/>
            <a:gdLst/>
            <a:ahLst/>
            <a:cxnLst/>
            <a:rect r="r" b="b" t="t" l="l"/>
            <a:pathLst>
              <a:path h="15517258" w="27637413">
                <a:moveTo>
                  <a:pt x="0" y="0"/>
                </a:moveTo>
                <a:lnTo>
                  <a:pt x="27637413" y="0"/>
                </a:lnTo>
                <a:lnTo>
                  <a:pt x="27637413" y="15517258"/>
                </a:lnTo>
                <a:lnTo>
                  <a:pt x="0" y="15517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824" t="0" r="-4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415858" y="10693303"/>
            <a:ext cx="14928368" cy="497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0"/>
              </a:lnSpc>
            </a:pPr>
            <a:r>
              <a:rPr lang="en-US" sz="29000">
                <a:solidFill>
                  <a:srgbClr val="004AAD"/>
                </a:solidFill>
                <a:latin typeface="Canva Sans Bold"/>
              </a:rPr>
              <a:t>Livofy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97861" y="17790884"/>
            <a:ext cx="1241078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4AAD"/>
                </a:solidFill>
                <a:latin typeface="SimpleCLM"/>
              </a:rPr>
              <a:t>Your paragraph text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82180" y="17648009"/>
            <a:ext cx="21768643" cy="642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6"/>
              </a:lnSpc>
            </a:pPr>
            <a:r>
              <a:rPr lang="en-US" sz="9147">
                <a:solidFill>
                  <a:srgbClr val="004AAD"/>
                </a:solidFill>
                <a:latin typeface="Canva Sans"/>
              </a:rPr>
              <a:t> At Livofy, We Provide:</a:t>
            </a:r>
          </a:p>
          <a:p>
            <a:pPr algn="l" marL="1974870" indent="-987435" lvl="1">
              <a:lnSpc>
                <a:spcPts val="12806"/>
              </a:lnSpc>
              <a:buFont typeface="Arial"/>
              <a:buChar char="•"/>
            </a:pPr>
            <a:r>
              <a:rPr lang="en-US" sz="9147">
                <a:solidFill>
                  <a:srgbClr val="004AAD"/>
                </a:solidFill>
                <a:latin typeface="Canva Sans"/>
              </a:rPr>
              <a:t>Personalized Care Protocols.</a:t>
            </a:r>
          </a:p>
          <a:p>
            <a:pPr algn="l" marL="1974870" indent="-987435" lvl="1">
              <a:lnSpc>
                <a:spcPts val="12806"/>
              </a:lnSpc>
              <a:buFont typeface="Arial"/>
              <a:buChar char="•"/>
            </a:pPr>
            <a:r>
              <a:rPr lang="en-US" sz="9147">
                <a:solidFill>
                  <a:srgbClr val="004AAD"/>
                </a:solidFill>
                <a:latin typeface="Canva Sans"/>
              </a:rPr>
              <a:t>Dietary Protocol Recommendation.</a:t>
            </a:r>
          </a:p>
          <a:p>
            <a:pPr algn="l" marL="1974870" indent="-987435" lvl="1">
              <a:lnSpc>
                <a:spcPts val="12806"/>
              </a:lnSpc>
              <a:buFont typeface="Arial"/>
              <a:buChar char="•"/>
            </a:pPr>
            <a:r>
              <a:rPr lang="en-US" sz="9147">
                <a:solidFill>
                  <a:srgbClr val="004AAD"/>
                </a:solidFill>
                <a:latin typeface="Canva Sans"/>
              </a:rPr>
              <a:t>Lifestyle Changes.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192406" y="3845838"/>
            <a:ext cx="17397734" cy="2497334"/>
            <a:chOff x="0" y="0"/>
            <a:chExt cx="1431912" cy="205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31912" cy="205542"/>
            </a:xfrm>
            <a:custGeom>
              <a:avLst/>
              <a:gdLst/>
              <a:ahLst/>
              <a:cxnLst/>
              <a:rect r="r" b="b" t="t" l="l"/>
              <a:pathLst>
                <a:path h="205542" w="1431912">
                  <a:moveTo>
                    <a:pt x="0" y="0"/>
                  </a:moveTo>
                  <a:lnTo>
                    <a:pt x="1431912" y="0"/>
                  </a:lnTo>
                  <a:lnTo>
                    <a:pt x="1431912" y="205542"/>
                  </a:lnTo>
                  <a:lnTo>
                    <a:pt x="0" y="20554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431912" cy="35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7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626845" y="3541038"/>
            <a:ext cx="16341291" cy="280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57"/>
              </a:lnSpc>
            </a:pPr>
            <a:r>
              <a:rPr lang="en-US" sz="16398">
                <a:solidFill>
                  <a:srgbClr val="004AAD"/>
                </a:solidFill>
                <a:latin typeface="Canva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9070" y="8230216"/>
            <a:ext cx="42270530" cy="18464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71"/>
              </a:lnSpc>
            </a:pPr>
            <a:r>
              <a:rPr lang="en-US" sz="9479">
                <a:solidFill>
                  <a:srgbClr val="004AAD"/>
                </a:solidFill>
                <a:latin typeface="Canva Sans"/>
              </a:rPr>
              <a:t>"A Healthy outside starts from the inside"</a:t>
            </a:r>
          </a:p>
          <a:p>
            <a:pPr algn="l">
              <a:lnSpc>
                <a:spcPts val="13271"/>
              </a:lnSpc>
            </a:pPr>
            <a:r>
              <a:rPr lang="en-US" sz="9479">
                <a:solidFill>
                  <a:srgbClr val="004AAD"/>
                </a:solidFill>
                <a:latin typeface="Canva Sans"/>
              </a:rPr>
              <a:t>We all know Health is wealth. A healthy lifestyle can change your life. livofy helps us  a lot to make this journey easy. </a:t>
            </a:r>
          </a:p>
          <a:p>
            <a:pPr algn="l">
              <a:lnSpc>
                <a:spcPts val="13271"/>
              </a:lnSpc>
            </a:pPr>
          </a:p>
          <a:p>
            <a:pPr algn="l">
              <a:lnSpc>
                <a:spcPts val="13271"/>
              </a:lnSpc>
            </a:pPr>
            <a:r>
              <a:rPr lang="en-US" sz="9479">
                <a:solidFill>
                  <a:srgbClr val="004AAD"/>
                </a:solidFill>
                <a:latin typeface="Canva Sans"/>
              </a:rPr>
              <a:t> </a:t>
            </a:r>
          </a:p>
          <a:p>
            <a:pPr algn="l">
              <a:lnSpc>
                <a:spcPts val="13271"/>
              </a:lnSpc>
            </a:pPr>
            <a:r>
              <a:rPr lang="en-US" sz="9479">
                <a:solidFill>
                  <a:srgbClr val="004AAD"/>
                </a:solidFill>
                <a:latin typeface="Canva Sans"/>
              </a:rPr>
              <a:t>Now lets know about Livofy -</a:t>
            </a:r>
          </a:p>
          <a:p>
            <a:pPr algn="l">
              <a:lnSpc>
                <a:spcPts val="13271"/>
              </a:lnSpc>
            </a:pPr>
            <a:r>
              <a:rPr lang="en-US" sz="9479">
                <a:solidFill>
                  <a:srgbClr val="004AAD"/>
                </a:solidFill>
                <a:latin typeface="Canva Sans"/>
              </a:rPr>
              <a:t>Livofy is one of largest Nutrition Consulting Company that helps clients with Weight Loss, and better manage their PCOS, Diabetes and Thyroid through a Personalized Diet Protocol</a:t>
            </a:r>
          </a:p>
          <a:p>
            <a:pPr algn="l">
              <a:lnSpc>
                <a:spcPts val="13271"/>
              </a:lnSpc>
            </a:pPr>
          </a:p>
          <a:p>
            <a:pPr algn="l">
              <a:lnSpc>
                <a:spcPts val="1327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11245" y="4238936"/>
            <a:ext cx="10902225" cy="10902225"/>
          </a:xfrm>
          <a:custGeom>
            <a:avLst/>
            <a:gdLst/>
            <a:ahLst/>
            <a:cxnLst/>
            <a:rect r="r" b="b" t="t" l="l"/>
            <a:pathLst>
              <a:path h="10902225" w="10902225">
                <a:moveTo>
                  <a:pt x="0" y="0"/>
                </a:moveTo>
                <a:lnTo>
                  <a:pt x="10902225" y="0"/>
                </a:lnTo>
                <a:lnTo>
                  <a:pt x="10902225" y="10902225"/>
                </a:lnTo>
                <a:lnTo>
                  <a:pt x="0" y="10902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870484" y="5651494"/>
            <a:ext cx="11741799" cy="11741799"/>
          </a:xfrm>
          <a:custGeom>
            <a:avLst/>
            <a:gdLst/>
            <a:ahLst/>
            <a:cxnLst/>
            <a:rect r="r" b="b" t="t" l="l"/>
            <a:pathLst>
              <a:path h="11741799" w="11741799">
                <a:moveTo>
                  <a:pt x="0" y="0"/>
                </a:moveTo>
                <a:lnTo>
                  <a:pt x="11741799" y="0"/>
                </a:lnTo>
                <a:lnTo>
                  <a:pt x="11741799" y="11741798"/>
                </a:lnTo>
                <a:lnTo>
                  <a:pt x="0" y="11741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342067" y="9880305"/>
            <a:ext cx="10521713" cy="10521713"/>
          </a:xfrm>
          <a:custGeom>
            <a:avLst/>
            <a:gdLst/>
            <a:ahLst/>
            <a:cxnLst/>
            <a:rect r="r" b="b" t="t" l="l"/>
            <a:pathLst>
              <a:path h="10521713" w="10521713">
                <a:moveTo>
                  <a:pt x="0" y="0"/>
                </a:moveTo>
                <a:lnTo>
                  <a:pt x="10521713" y="0"/>
                </a:lnTo>
                <a:lnTo>
                  <a:pt x="10521713" y="10521712"/>
                </a:lnTo>
                <a:lnTo>
                  <a:pt x="0" y="105217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73965" y="17393292"/>
            <a:ext cx="11277555" cy="11277555"/>
          </a:xfrm>
          <a:custGeom>
            <a:avLst/>
            <a:gdLst/>
            <a:ahLst/>
            <a:cxnLst/>
            <a:rect r="r" b="b" t="t" l="l"/>
            <a:pathLst>
              <a:path h="11277555" w="11277555">
                <a:moveTo>
                  <a:pt x="0" y="0"/>
                </a:moveTo>
                <a:lnTo>
                  <a:pt x="11277556" y="0"/>
                </a:lnTo>
                <a:lnTo>
                  <a:pt x="11277556" y="11277555"/>
                </a:lnTo>
                <a:lnTo>
                  <a:pt x="0" y="112775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652876" y="20802356"/>
            <a:ext cx="11215487" cy="11215487"/>
          </a:xfrm>
          <a:custGeom>
            <a:avLst/>
            <a:gdLst/>
            <a:ahLst/>
            <a:cxnLst/>
            <a:rect r="r" b="b" t="t" l="l"/>
            <a:pathLst>
              <a:path h="11215487" w="11215487">
                <a:moveTo>
                  <a:pt x="0" y="0"/>
                </a:moveTo>
                <a:lnTo>
                  <a:pt x="11215487" y="0"/>
                </a:lnTo>
                <a:lnTo>
                  <a:pt x="11215487" y="11215487"/>
                </a:lnTo>
                <a:lnTo>
                  <a:pt x="0" y="112154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18627" y="521970"/>
            <a:ext cx="20088820" cy="276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0"/>
              </a:lnSpc>
            </a:pPr>
            <a:r>
              <a:rPr lang="en-US" sz="16200">
                <a:solidFill>
                  <a:srgbClr val="004AAD"/>
                </a:solidFill>
                <a:latin typeface="Canva Sans Bold"/>
              </a:rPr>
              <a:t>Livofy provide us ....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42896" y="1425826"/>
            <a:ext cx="18887742" cy="4038246"/>
            <a:chOff x="0" y="0"/>
            <a:chExt cx="1554547" cy="332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4547" cy="332366"/>
            </a:xfrm>
            <a:custGeom>
              <a:avLst/>
              <a:gdLst/>
              <a:ahLst/>
              <a:cxnLst/>
              <a:rect r="r" b="b" t="t" l="l"/>
              <a:pathLst>
                <a:path h="332366" w="1554547">
                  <a:moveTo>
                    <a:pt x="0" y="0"/>
                  </a:moveTo>
                  <a:lnTo>
                    <a:pt x="1554547" y="0"/>
                  </a:lnTo>
                  <a:lnTo>
                    <a:pt x="1554547" y="332366"/>
                  </a:lnTo>
                  <a:lnTo>
                    <a:pt x="0" y="332366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1554547" cy="484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7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901041" y="5865456"/>
            <a:ext cx="16029597" cy="11815231"/>
          </a:xfrm>
          <a:custGeom>
            <a:avLst/>
            <a:gdLst/>
            <a:ahLst/>
            <a:cxnLst/>
            <a:rect r="r" b="b" t="t" l="l"/>
            <a:pathLst>
              <a:path h="11815231" w="16029597">
                <a:moveTo>
                  <a:pt x="0" y="0"/>
                </a:moveTo>
                <a:lnTo>
                  <a:pt x="16029597" y="0"/>
                </a:lnTo>
                <a:lnTo>
                  <a:pt x="16029597" y="11815231"/>
                </a:lnTo>
                <a:lnTo>
                  <a:pt x="0" y="11815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52" r="-2244" b="-788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35751" y="18082072"/>
            <a:ext cx="21118098" cy="14085606"/>
          </a:xfrm>
          <a:custGeom>
            <a:avLst/>
            <a:gdLst/>
            <a:ahLst/>
            <a:cxnLst/>
            <a:rect r="r" b="b" t="t" l="l"/>
            <a:pathLst>
              <a:path h="14085606" w="21118098">
                <a:moveTo>
                  <a:pt x="0" y="0"/>
                </a:moveTo>
                <a:lnTo>
                  <a:pt x="21118098" y="0"/>
                </a:lnTo>
                <a:lnTo>
                  <a:pt x="21118098" y="14085606"/>
                </a:lnTo>
                <a:lnTo>
                  <a:pt x="0" y="14085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72516" y="5464072"/>
            <a:ext cx="9875520" cy="1927704"/>
            <a:chOff x="0" y="0"/>
            <a:chExt cx="812800" cy="1586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58659"/>
            </a:xfrm>
            <a:custGeom>
              <a:avLst/>
              <a:gdLst/>
              <a:ahLst/>
              <a:cxnLst/>
              <a:rect r="r" b="b" t="t" l="l"/>
              <a:pathLst>
                <a:path h="15865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8659"/>
                  </a:lnTo>
                  <a:lnTo>
                    <a:pt x="0" y="158659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52400"/>
              <a:ext cx="812800" cy="311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67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2913638" y="15429548"/>
            <a:ext cx="9525" cy="184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877779" y="1845759"/>
            <a:ext cx="21296869" cy="332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61"/>
              </a:lnSpc>
            </a:pPr>
            <a:r>
              <a:rPr lang="en-US" sz="9543">
                <a:solidFill>
                  <a:srgbClr val="004AAD"/>
                </a:solidFill>
                <a:latin typeface="Canva Sans Bold"/>
              </a:rPr>
              <a:t>Livofy PROBLEM &amp; SOLUTION </a:t>
            </a:r>
          </a:p>
          <a:p>
            <a:pPr algn="ctr">
              <a:lnSpc>
                <a:spcPts val="13361"/>
              </a:lnSpc>
            </a:pPr>
            <a:r>
              <a:rPr lang="en-US" sz="9543">
                <a:solidFill>
                  <a:srgbClr val="004AAD"/>
                </a:solidFill>
                <a:latin typeface="Canva Sans Bold"/>
              </a:rPr>
              <a:t>IN REAL LIFE BASED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35751" y="5225947"/>
            <a:ext cx="7949050" cy="216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21"/>
              </a:lnSpc>
            </a:pPr>
            <a:r>
              <a:rPr lang="en-US" sz="12658">
                <a:solidFill>
                  <a:srgbClr val="004AAD"/>
                </a:solidFill>
                <a:latin typeface="Canva Sans Bold"/>
              </a:rPr>
              <a:t>Problems: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423700" y="22078568"/>
            <a:ext cx="34121260" cy="907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61"/>
              </a:lnSpc>
            </a:pPr>
            <a:r>
              <a:rPr lang="en-US" sz="8615">
                <a:solidFill>
                  <a:srgbClr val="004AAD"/>
                </a:solidFill>
                <a:latin typeface="Canva Sans"/>
              </a:rPr>
              <a:t>The keto diet could cause low blood pressure,  </a:t>
            </a:r>
          </a:p>
          <a:p>
            <a:pPr algn="l">
              <a:lnSpc>
                <a:spcPts val="12061"/>
              </a:lnSpc>
            </a:pPr>
            <a:r>
              <a:rPr lang="en-US" sz="8615">
                <a:solidFill>
                  <a:srgbClr val="004AAD"/>
                </a:solidFill>
                <a:latin typeface="Canva Sans"/>
              </a:rPr>
              <a:t>nutrient deficiencies ,</a:t>
            </a:r>
          </a:p>
          <a:p>
            <a:pPr algn="l">
              <a:lnSpc>
                <a:spcPts val="12061"/>
              </a:lnSpc>
            </a:pPr>
            <a:r>
              <a:rPr lang="en-US" sz="8615">
                <a:solidFill>
                  <a:srgbClr val="004AAD"/>
                </a:solidFill>
                <a:latin typeface="Canva Sans"/>
              </a:rPr>
              <a:t>kidney stones, </a:t>
            </a:r>
          </a:p>
          <a:p>
            <a:pPr algn="l">
              <a:lnSpc>
                <a:spcPts val="12061"/>
              </a:lnSpc>
            </a:pPr>
            <a:r>
              <a:rPr lang="en-US" sz="8615">
                <a:solidFill>
                  <a:srgbClr val="004AAD"/>
                </a:solidFill>
                <a:latin typeface="Canva Sans"/>
              </a:rPr>
              <a:t>Liver damage or failure,</a:t>
            </a:r>
          </a:p>
          <a:p>
            <a:pPr algn="l">
              <a:lnSpc>
                <a:spcPts val="12061"/>
              </a:lnSpc>
            </a:pPr>
            <a:r>
              <a:rPr lang="en-US" sz="8615">
                <a:solidFill>
                  <a:srgbClr val="004AAD"/>
                </a:solidFill>
                <a:latin typeface="Canva Sans"/>
              </a:rPr>
              <a:t>Digestive Issues</a:t>
            </a:r>
          </a:p>
          <a:p>
            <a:pPr algn="l">
              <a:lnSpc>
                <a:spcPts val="12061"/>
              </a:lnSpc>
            </a:pPr>
            <a:r>
              <a:rPr lang="en-US" sz="8615">
                <a:solidFill>
                  <a:srgbClr val="004AAD"/>
                </a:solidFill>
                <a:latin typeface="Canva Sans"/>
              </a:rPr>
              <a:t>and an increased risk of heart disease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57486" y="10235737"/>
            <a:ext cx="10854630" cy="276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0"/>
              </a:lnSpc>
            </a:pPr>
            <a:r>
              <a:rPr lang="en-US" sz="16200">
                <a:solidFill>
                  <a:srgbClr val="004AAD"/>
                </a:solidFill>
                <a:latin typeface="Canva Sans Bold"/>
              </a:rPr>
              <a:t>Diabetes-&gt;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021039" y="18935324"/>
            <a:ext cx="23819198" cy="1840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7"/>
              </a:lnSpc>
            </a:pPr>
            <a:r>
              <a:rPr lang="en-US" sz="10784">
                <a:solidFill>
                  <a:srgbClr val="004AAD"/>
                </a:solidFill>
                <a:latin typeface="Canva Sans Bold"/>
              </a:rPr>
              <a:t>Health Concerns with the keto Die:t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3354" y="3291840"/>
            <a:ext cx="17476197" cy="11650798"/>
          </a:xfrm>
          <a:custGeom>
            <a:avLst/>
            <a:gdLst/>
            <a:ahLst/>
            <a:cxnLst/>
            <a:rect r="r" b="b" t="t" l="l"/>
            <a:pathLst>
              <a:path h="11650798" w="17476197">
                <a:moveTo>
                  <a:pt x="0" y="0"/>
                </a:moveTo>
                <a:lnTo>
                  <a:pt x="17476197" y="0"/>
                </a:lnTo>
                <a:lnTo>
                  <a:pt x="17476197" y="11650798"/>
                </a:lnTo>
                <a:lnTo>
                  <a:pt x="0" y="11650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15927" y="17228680"/>
            <a:ext cx="11393941" cy="13835859"/>
          </a:xfrm>
          <a:custGeom>
            <a:avLst/>
            <a:gdLst/>
            <a:ahLst/>
            <a:cxnLst/>
            <a:rect r="r" b="b" t="t" l="l"/>
            <a:pathLst>
              <a:path h="13835859" w="11393941">
                <a:moveTo>
                  <a:pt x="0" y="0"/>
                </a:moveTo>
                <a:lnTo>
                  <a:pt x="11393942" y="0"/>
                </a:lnTo>
                <a:lnTo>
                  <a:pt x="11393942" y="13835858"/>
                </a:lnTo>
                <a:lnTo>
                  <a:pt x="0" y="13835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75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216937" y="3470993"/>
            <a:ext cx="11094332" cy="276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0"/>
              </a:lnSpc>
            </a:pPr>
            <a:r>
              <a:rPr lang="en-US" sz="16200">
                <a:solidFill>
                  <a:srgbClr val="004AAD"/>
                </a:solidFill>
                <a:latin typeface="Canva Sans Bold"/>
              </a:rPr>
              <a:t>Thyroid: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423118" y="5983688"/>
            <a:ext cx="27208823" cy="954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63"/>
              </a:lnSpc>
            </a:pPr>
            <a:r>
              <a:rPr lang="en-US" sz="13545">
                <a:solidFill>
                  <a:srgbClr val="004AAD"/>
                </a:solidFill>
                <a:latin typeface="Canva Sans"/>
              </a:rPr>
              <a:t>Thyroid disease was estimate to 20.43% it is often a lifelong medical condition. It is caused by iodine deficiency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98765" y="17911926"/>
            <a:ext cx="14312503" cy="276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0"/>
              </a:lnSpc>
            </a:pPr>
            <a:r>
              <a:rPr lang="en-US" sz="16200">
                <a:solidFill>
                  <a:srgbClr val="004AAD"/>
                </a:solidFill>
                <a:latin typeface="Canva Sans Bold"/>
              </a:rPr>
              <a:t>Weight Issues: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98765" y="20472246"/>
            <a:ext cx="23361417" cy="950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800">
                <a:solidFill>
                  <a:srgbClr val="004AAD"/>
                </a:solidFill>
                <a:latin typeface="Canva Sans"/>
              </a:rPr>
              <a:t>Around 17% of adult population in Bangladesh suffer from overweight, unhealthy diet plan, lack of exercise &amp; genetics are the causes of weight issues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5836800" cy="32918400"/>
          </a:xfrm>
          <a:custGeom>
            <a:avLst/>
            <a:gdLst/>
            <a:ahLst/>
            <a:cxnLst/>
            <a:rect r="r" b="b" t="t" l="l"/>
            <a:pathLst>
              <a:path h="32918400" w="65836800">
                <a:moveTo>
                  <a:pt x="0" y="0"/>
                </a:moveTo>
                <a:lnTo>
                  <a:pt x="65836800" y="0"/>
                </a:lnTo>
                <a:lnTo>
                  <a:pt x="65836800" y="32918400"/>
                </a:lnTo>
                <a:lnTo>
                  <a:pt x="0" y="3291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54100" y="2234412"/>
            <a:ext cx="14875282" cy="27392148"/>
          </a:xfrm>
          <a:custGeom>
            <a:avLst/>
            <a:gdLst/>
            <a:ahLst/>
            <a:cxnLst/>
            <a:rect r="r" b="b" t="t" l="l"/>
            <a:pathLst>
              <a:path h="27392148" w="14875282">
                <a:moveTo>
                  <a:pt x="0" y="0"/>
                </a:moveTo>
                <a:lnTo>
                  <a:pt x="14875282" y="0"/>
                </a:lnTo>
                <a:lnTo>
                  <a:pt x="14875282" y="27392148"/>
                </a:lnTo>
                <a:lnTo>
                  <a:pt x="0" y="27392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0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17930" y="11219054"/>
            <a:ext cx="26363428" cy="759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19"/>
              </a:lnSpc>
            </a:pPr>
            <a:r>
              <a:rPr lang="en-US" sz="10800">
                <a:solidFill>
                  <a:srgbClr val="004AAD"/>
                </a:solidFill>
                <a:latin typeface="Canva Sans"/>
              </a:rPr>
              <a:t>Last and one of the biggest problem of livofy is that this app is not available in our country , we can use it from browser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DAGGyBzUnFY</dc:identifier>
  <dcterms:modified xsi:type="dcterms:W3CDTF">2011-08-01T06:04:30Z</dcterms:modified>
  <cp:revision>1</cp:revision>
  <dc:title>Green White Simple Thank You Banner (Landscape)</dc:title>
</cp:coreProperties>
</file>